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2" r:id="rId2"/>
    <p:sldId id="261" r:id="rId3"/>
    <p:sldId id="264" r:id="rId4"/>
    <p:sldId id="265" r:id="rId5"/>
    <p:sldId id="266" r:id="rId6"/>
    <p:sldId id="267" r:id="rId7"/>
    <p:sldId id="258" r:id="rId8"/>
    <p:sldId id="259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F5FB0-541C-493C-B0B3-01990AB0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20957"/>
            <a:ext cx="8825658" cy="1016086"/>
          </a:xfrm>
        </p:spPr>
        <p:txBody>
          <a:bodyPr/>
          <a:lstStyle/>
          <a:p>
            <a:pPr algn="ctr"/>
            <a:r>
              <a:rPr lang="he-IL" dirty="0"/>
              <a:t>פרויקט אפיון חווית משתמש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E3EEC-0434-4DA1-B60B-FA2AAA38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06" y="4419161"/>
            <a:ext cx="9057101" cy="129348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מגישים:</a:t>
            </a:r>
            <a:r>
              <a:rPr lang="en-US" dirty="0"/>
              <a:t> </a:t>
            </a:r>
            <a:r>
              <a:rPr lang="he-IL" dirty="0"/>
              <a:t>דין </a:t>
            </a:r>
            <a:r>
              <a:rPr lang="he-IL" dirty="0" err="1"/>
              <a:t>זליגמן</a:t>
            </a:r>
            <a:r>
              <a:rPr lang="he-IL" dirty="0"/>
              <a:t>, יונתן בן אברהם וגולן קויתי.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מרצה הקורס: יהודה </a:t>
            </a:r>
            <a:r>
              <a:rPr lang="he-IL" dirty="0" err="1"/>
              <a:t>רוזיליו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האבולוציה של האתר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שינינו את שדה "שם משתמש" ושדה "סיסמה" כך שיהיו מעוצבים יותר.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הוספנו סמלים מתאימים בצד כל שדה כך שיהיה ברור למשתמש מה עליו להכניס בשדה אותו הוא ממלא – </a:t>
            </a:r>
            <a:r>
              <a:rPr lang="he-IL" b="1"/>
              <a:t>זיהוי ולא זיכרון.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C6E892A-A569-467D-8D80-26AAEC4C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683"/>
            <a:ext cx="7540282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982504" y="2610683"/>
            <a:ext cx="404537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בעת לחיצת המשתמש על אחת השדות, יהיה חיווי של השדה שיראה למשתמש כי הוא ממלא את השדה – </a:t>
            </a:r>
            <a:r>
              <a:rPr lang="he-IL" b="1" dirty="0"/>
              <a:t>חיווי מצב המערכת.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נאפשר למשתמש בעת לחיצת הכפתור "</a:t>
            </a:r>
            <a:r>
              <a:rPr lang="en-US" dirty="0"/>
              <a:t>TAB</a:t>
            </a:r>
            <a:r>
              <a:rPr lang="he-IL" dirty="0"/>
              <a:t>" לעבור לשדה הבא אוטומטית, ובעת לחיצת הכפתור "</a:t>
            </a:r>
            <a:r>
              <a:rPr lang="en-US" dirty="0"/>
              <a:t>ENTER</a:t>
            </a:r>
            <a:r>
              <a:rPr lang="he-IL" dirty="0"/>
              <a:t>" לבצע התחברות מבלי ללחוץ על כפתור ההתחברות – </a:t>
            </a:r>
            <a:r>
              <a:rPr lang="he-IL" b="1" dirty="0"/>
              <a:t>גמישות ויעילות שימוש.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C804448-1091-444C-BE73-7D69E898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000"/>
            <a:ext cx="7981200" cy="42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כפתור למשתמש לצד שדה ה"סיסמה" המאפשר לו לראות את הסיסמה שהזין – </a:t>
            </a:r>
            <a:r>
              <a:rPr lang="he-IL" b="1" dirty="0"/>
              <a:t>מניעת טעויות.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4DD3646-170F-4B07-8F52-2001FE2F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899"/>
            <a:ext cx="7489909" cy="4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כפתור למשתמש לצד שדה ה"סיסמה" המאפשר לו לראות את הסיסמה שהזין – </a:t>
            </a:r>
            <a:r>
              <a:rPr lang="he-IL" b="1" dirty="0"/>
              <a:t>מניעת טעויות.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326547-AECF-4F4E-AC85-6BD44FEF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995"/>
            <a:ext cx="7491600" cy="41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הזזנו את כפתור ההתחברות לצד שמאל.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שינינו את כפתור ההרשמה כך שיראה כמו קישור למסך הרשמה. – </a:t>
            </a:r>
            <a:r>
              <a:rPr lang="he-IL" b="1" dirty="0"/>
              <a:t>התאמה בין המערכת לעולם האמיתי (שימוש בשפה אנושית + מזמינות).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FF2BC89-6CFF-4440-A217-BA3D6ED4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585"/>
            <a:ext cx="7376157" cy="4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לזכור את המשתמש לפעמים הבאות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AC84E8-C33D-4B9A-9010-89F637AB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271"/>
            <a:ext cx="7403394" cy="41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לזכור את המשתמש לפעמים הבאות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13B69A8-3AD9-4073-B2B7-E8BD26F6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271"/>
            <a:ext cx="7399606" cy="41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בעת הכנסת אחד מהשדות ערך שגוי ולחיצה על התחברות, נוסיף שגיאה מתאימה למשתמש המסבירה מה קרה – </a:t>
            </a:r>
            <a:r>
              <a:rPr lang="he-IL" b="1" dirty="0"/>
              <a:t>התאוששות משגיאות.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FFAB130-62FE-4E0C-9148-B93FEA07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09458"/>
            <a:ext cx="7540282" cy="42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של "שכחתי סיסמה" על מנת לאפשר למשתמש לשחזר סיסמה.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9F8231E-B136-4E40-8A95-5E995A9C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31"/>
            <a:ext cx="7652825" cy="42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בעיות באתר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9D9D6-695C-49F2-8675-24C3476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4EE15FA-E512-4767-B0D0-A61EBC902143}"/>
              </a:ext>
            </a:extLst>
          </p:cNvPr>
          <p:cNvGrpSpPr/>
          <p:nvPr/>
        </p:nvGrpSpPr>
        <p:grpSpPr>
          <a:xfrm>
            <a:off x="565977" y="2761447"/>
            <a:ext cx="4667160" cy="3262861"/>
            <a:chOff x="0" y="0"/>
            <a:chExt cx="9144000" cy="5143500"/>
          </a:xfrm>
        </p:grpSpPr>
        <p:sp>
          <p:nvSpPr>
            <p:cNvPr id="12" name="Google Shape;91;p15">
              <a:extLst>
                <a:ext uri="{FF2B5EF4-FFF2-40B4-BE49-F238E27FC236}">
                  <a16:creationId xmlns:a16="http://schemas.microsoft.com/office/drawing/2014/main" id="{75DE48C9-D857-4C78-A340-3A6FBDBAC8D0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" name="Google Shape;92;p15">
              <a:extLst>
                <a:ext uri="{FF2B5EF4-FFF2-40B4-BE49-F238E27FC236}">
                  <a16:creationId xmlns:a16="http://schemas.microsoft.com/office/drawing/2014/main" id="{999C71CB-6A80-4ECD-AA4A-1545CDA8B2EB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93;p15">
              <a:extLst>
                <a:ext uri="{FF2B5EF4-FFF2-40B4-BE49-F238E27FC236}">
                  <a16:creationId xmlns:a16="http://schemas.microsoft.com/office/drawing/2014/main" id="{7B6CF6D1-B2A4-4E0C-AD54-7678FF38E4DD}"/>
                </a:ext>
              </a:extLst>
            </p:cNvPr>
            <p:cNvSpPr txBox="1"/>
            <p:nvPr/>
          </p:nvSpPr>
          <p:spPr>
            <a:xfrm>
              <a:off x="6118031" y="114491"/>
              <a:ext cx="1475997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94;p15">
              <a:extLst>
                <a:ext uri="{FF2B5EF4-FFF2-40B4-BE49-F238E27FC236}">
                  <a16:creationId xmlns:a16="http://schemas.microsoft.com/office/drawing/2014/main" id="{685C037F-571F-44B0-8918-42BDD99E3A8A}"/>
                </a:ext>
              </a:extLst>
            </p:cNvPr>
            <p:cNvSpPr txBox="1"/>
            <p:nvPr/>
          </p:nvSpPr>
          <p:spPr>
            <a:xfrm>
              <a:off x="4451518" y="127650"/>
              <a:ext cx="1475999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95;p15">
              <a:extLst>
                <a:ext uri="{FF2B5EF4-FFF2-40B4-BE49-F238E27FC236}">
                  <a16:creationId xmlns:a16="http://schemas.microsoft.com/office/drawing/2014/main" id="{FE69FCE3-ADD3-49EC-8C72-A0FC5885A5E4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17" name="Google Shape;96;p15">
              <a:extLst>
                <a:ext uri="{FF2B5EF4-FFF2-40B4-BE49-F238E27FC236}">
                  <a16:creationId xmlns:a16="http://schemas.microsoft.com/office/drawing/2014/main" id="{1E9A0179-27D0-4D29-A24F-C0EBFA2CC13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5C7FC45-B70C-4A30-A487-E15C7CD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02" y="2761447"/>
            <a:ext cx="5906023" cy="3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2A96FA-B4FE-4351-857B-1D4C8D1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BE063305-7885-45A4-8B6E-A96B39D54367}"/>
              </a:ext>
            </a:extLst>
          </p:cNvPr>
          <p:cNvSpPr txBox="1"/>
          <p:nvPr/>
        </p:nvSpPr>
        <p:spPr>
          <a:xfrm>
            <a:off x="3714161" y="2325950"/>
            <a:ext cx="802211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בחירת צבעים לקויה, צבעים לא מזמינים.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תפריט ניווט לא ברור – מערב ניווט לדפים וכמו כן מערב פעולה של הוספת פגישה שלא אמורה להיות חלק מהתפריט.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אחידות בין המסכים, לדוגמא:</a:t>
            </a:r>
            <a:r>
              <a:rPr lang="en-US" sz="1600" dirty="0"/>
              <a:t> </a:t>
            </a:r>
            <a:r>
              <a:rPr lang="he-IL" sz="1600" dirty="0"/>
              <a:t>כפתורי הוספה</a:t>
            </a:r>
            <a:r>
              <a:rPr lang="en-US" sz="1600" dirty="0"/>
              <a:t>/</a:t>
            </a:r>
            <a:r>
              <a:rPr lang="he-IL" sz="1600" dirty="0"/>
              <a:t>ביטול שונים בכמה מסכים.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חוסר ניצול של המסך – יש הרבה רווחים מיותרים.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חיווי למשתמש באיזה דף הוא נמצא בכל רגע.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09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מסך התחברות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FD9B8E5-98A3-4C79-8EC6-1523FF6B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4" y="2813539"/>
            <a:ext cx="6851533" cy="3844516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ההתחברות וההרשמה דומים ויכולים לגרום לבלבול בזמן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לשחזור סיסמת המשתמש – </a:t>
            </a:r>
            <a:r>
              <a:rPr lang="he-IL" b="1" dirty="0"/>
              <a:t>שליטת משתמש וחופש פעולה.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המראה למשתמש היכן הוא ממלא את פרטיו – </a:t>
            </a:r>
            <a:r>
              <a:rPr lang="he-IL" b="1" dirty="0"/>
              <a:t>חיווי מצב המערכת.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סמלים\אייקונים שמאפיינים את שדות הקלט – </a:t>
            </a:r>
            <a:r>
              <a:rPr lang="he-IL" b="1" dirty="0"/>
              <a:t>זיהוי ולא זיכרון.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על המשתמש ללחוץ על כל שדה קלט עם העכבר על מנת להכניס את הפרטים – </a:t>
            </a:r>
            <a:r>
              <a:rPr lang="he-IL" b="1" dirty="0"/>
              <a:t>גמישות ויעילות שימוש.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"זכור אותי" – </a:t>
            </a:r>
            <a:r>
              <a:rPr lang="he-IL" b="1" dirty="0"/>
              <a:t>גמישות ויעילות שימוש.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64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B8550E2-EBB3-4A16-B677-A16EF099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7" y="2477527"/>
            <a:ext cx="7434189" cy="421212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כפתור חזרה למסך ההתחברות – </a:t>
            </a:r>
            <a:r>
              <a:rPr lang="he-IL" b="1" dirty="0"/>
              <a:t>שליטת משתמש וחופש פעולה.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שדה לאימות סיסמה בשנית – </a:t>
            </a:r>
            <a:r>
              <a:rPr lang="he-IL" b="1" dirty="0"/>
              <a:t>מניעת טעויות.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למשתמש לגביי מה הדרישות לסיסמה תקינה – </a:t>
            </a:r>
            <a:r>
              <a:rPr lang="he-IL" b="1" dirty="0"/>
              <a:t>עזרה ומסמכים.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ולידציה בעת מילוי האימייל (לפני לחיצת כפתור "הירשם") או תבנית של אימייל המונעות טעויות – </a:t>
            </a:r>
            <a:r>
              <a:rPr lang="he-IL" b="1" dirty="0"/>
              <a:t>מניעת טעויות.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סימון ברירת מחדל של מין –</a:t>
            </a:r>
            <a:r>
              <a:rPr lang="he-IL" b="1" dirty="0"/>
              <a:t> מניעת טעויות.</a:t>
            </a:r>
          </a:p>
        </p:txBody>
      </p:sp>
    </p:spTree>
    <p:extLst>
      <p:ext uri="{BB962C8B-B14F-4D97-AF65-F5344CB8AC3E}">
        <p14:creationId xmlns:p14="http://schemas.microsoft.com/office/powerpoint/2010/main" val="25986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הבית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להחליף באייקון ולהעביר ליד כפתור הוספת אילוץ.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C2682-39BF-47B1-8F7B-4D2EA12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9B0208-01EF-4FED-A80F-57F1D51C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8" y="3082566"/>
            <a:ext cx="6281229" cy="354919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CBAE400-770D-4FCF-BE70-088A0C9FE0C3}"/>
              </a:ext>
            </a:extLst>
          </p:cNvPr>
          <p:cNvSpPr txBox="1"/>
          <p:nvPr/>
        </p:nvSpPr>
        <p:spPr>
          <a:xfrm>
            <a:off x="6552269" y="1948878"/>
            <a:ext cx="5193437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בעיות כלליות: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אינדיקציה באיזה עמוד נמצאים.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גודל המשבצות – המשבצת של "פגישות ממתינות לאישור"</a:t>
            </a:r>
            <a:r>
              <a:rPr lang="en-US" sz="1600" dirty="0"/>
              <a:t> </a:t>
            </a:r>
            <a:r>
              <a:rPr lang="he-IL" sz="1600" dirty="0"/>
              <a:t>גדולה משאר המשבצות, למרות שהמשבצת של "הפגישות שלי" מכילה מידע חשוב ומרכזי לא פחות.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מיקום המשבצות</a:t>
            </a:r>
            <a:r>
              <a:rPr lang="en-US" sz="1600" dirty="0"/>
              <a:t>/</a:t>
            </a:r>
            <a:r>
              <a:rPr lang="he-IL" sz="1600" dirty="0"/>
              <a:t>אופן הצגתן – יש הרבה שטח מת.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"פגישות ממתינות לאישור":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כפתורים – כפתור ביטול ואישור מצד ימין לטקסט לעומת כתפור צפייה שמצד שמאל – אין אחידות. בנוסף, אין אחידות בין הכפתורים וזה לא נראה טוב.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מרווח בין השורות גדול מידי, מוביל לניצול לא יעיל של המסך.</a:t>
            </a:r>
          </a:p>
        </p:txBody>
      </p:sp>
    </p:spTree>
    <p:extLst>
      <p:ext uri="{BB962C8B-B14F-4D97-AF65-F5344CB8AC3E}">
        <p14:creationId xmlns:p14="http://schemas.microsoft.com/office/powerpoint/2010/main" val="106448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9B962287-43E8-4133-B301-D86D755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7758A73-53D1-47FA-91F4-024F372F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" y="3091993"/>
            <a:ext cx="6281229" cy="3549190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8A7C8333-F565-4281-8F01-EA3E703B3E02}"/>
              </a:ext>
            </a:extLst>
          </p:cNvPr>
          <p:cNvSpPr txBox="1"/>
          <p:nvPr/>
        </p:nvSpPr>
        <p:spPr>
          <a:xfrm>
            <a:off x="6552269" y="1948878"/>
            <a:ext cx="519343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lnSpc>
                <a:spcPct val="150000"/>
              </a:lnSpc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"המיקומים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מחיקה – אייקון לא טוב, לא מעומד כמו כפתור הצגת פרטים.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מיקום – ממוקם לא טוב, לא נוח לעין </a:t>
            </a:r>
            <a:br>
              <a:rPr lang="en-US" sz="1600" dirty="0"/>
            </a:br>
            <a:r>
              <a:rPr lang="he-IL" sz="1600" dirty="0"/>
              <a:t>ולא שומר על עיצוב אחיד של כפתורי הוספה במערכת.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"הפגישות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משמעות לסדר הפגישות.</a:t>
            </a:r>
          </a:p>
          <a:p>
            <a:pPr lvl="1" algn="r" rtl="1">
              <a:lnSpc>
                <a:spcPct val="150000"/>
              </a:lnSpc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0977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699</Words>
  <Application>Microsoft Office PowerPoint</Application>
  <PresentationFormat>מסך רחב</PresentationFormat>
  <Paragraphs>80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פרויקט אפיון חווית משתמש</vt:lpstr>
      <vt:lpstr>בעיות באתר</vt:lpstr>
      <vt:lpstr>בעיות כלליות</vt:lpstr>
      <vt:lpstr>בעיות כלליות</vt:lpstr>
      <vt:lpstr>מסך התחברות</vt:lpstr>
      <vt:lpstr>מסך הרשמה</vt:lpstr>
      <vt:lpstr>מסך הבית</vt:lpstr>
      <vt:lpstr>מסך אזור אישי</vt:lpstr>
      <vt:lpstr>מסך אזור אישי</vt:lpstr>
      <vt:lpstr>האבולוציה של האתר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Zeligman</cp:lastModifiedBy>
  <cp:revision>65</cp:revision>
  <dcterms:created xsi:type="dcterms:W3CDTF">2019-08-03T13:42:42Z</dcterms:created>
  <dcterms:modified xsi:type="dcterms:W3CDTF">2019-08-19T19:43:38Z</dcterms:modified>
</cp:coreProperties>
</file>