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16D8-6319-4C24-B5FF-3B85F8FE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בעיות באתר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65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בעיות באתר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499249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5023249" y="96944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69" y="4128117"/>
            <a:ext cx="2299317" cy="1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בעיות באתר</vt:lpstr>
      <vt:lpstr>בעיות באתר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yon bav</cp:lastModifiedBy>
  <cp:revision>6</cp:revision>
  <dcterms:created xsi:type="dcterms:W3CDTF">2019-08-03T13:42:42Z</dcterms:created>
  <dcterms:modified xsi:type="dcterms:W3CDTF">2019-08-03T14:32:15Z</dcterms:modified>
</cp:coreProperties>
</file>