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2"/>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1" r:id="rId19"/>
    <p:sldId id="290"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2" r:id="rId33"/>
    <p:sldId id="283" r:id="rId34"/>
    <p:sldId id="284" r:id="rId35"/>
    <p:sldId id="285" r:id="rId36"/>
    <p:sldId id="286" r:id="rId37"/>
    <p:sldId id="287" r:id="rId38"/>
    <p:sldId id="288" r:id="rId39"/>
    <p:sldId id="289" r:id="rId40"/>
    <p:sldId id="297" r:id="rId41"/>
    <p:sldId id="299" r:id="rId42"/>
    <p:sldId id="300" r:id="rId43"/>
    <p:sldId id="301" r:id="rId44"/>
    <p:sldId id="302" r:id="rId45"/>
    <p:sldId id="303" r:id="rId46"/>
    <p:sldId id="305" r:id="rId47"/>
    <p:sldId id="304" r:id="rId48"/>
    <p:sldId id="306" r:id="rId49"/>
    <p:sldId id="296" r:id="rId50"/>
    <p:sldId id="29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45</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אקסל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בפלאפון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 </a:t>
            </a:r>
            <a:r>
              <a:rPr lang="he-IL" sz="1000" dirty="0" err="1"/>
              <a:t>בסמארטפון</a:t>
            </a:r>
            <a:r>
              <a:rPr lang="he-IL" sz="1000" dirty="0"/>
              <a:t>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a:t>
            </a:r>
            <a:r>
              <a:rPr lang="he-IL" sz="1000" dirty="0" err="1"/>
              <a:t>בפאלפון</a:t>
            </a:r>
            <a:r>
              <a:rPr lang="he-IL" sz="1000" dirty="0"/>
              <a:t> הנייד,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Tree>
    <p:extLst>
      <p:ext uri="{BB962C8B-B14F-4D97-AF65-F5344CB8AC3E}">
        <p14:creationId xmlns:p14="http://schemas.microsoft.com/office/powerpoint/2010/main" val="1511805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1016</TotalTime>
  <Words>2189</Words>
  <Application>Microsoft Office PowerPoint</Application>
  <PresentationFormat>מסך רחב</PresentationFormat>
  <Paragraphs>313</Paragraphs>
  <Slides>50</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50</vt:i4>
      </vt:variant>
    </vt:vector>
  </HeadingPairs>
  <TitlesOfParts>
    <vt:vector size="55"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מצגת של PowerPoint‏</vt:lpstr>
      <vt:lpstr>מצגת של PowerPoint‏</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Zeligman</cp:lastModifiedBy>
  <cp:revision>199</cp:revision>
  <dcterms:created xsi:type="dcterms:W3CDTF">2019-08-03T13:42:42Z</dcterms:created>
  <dcterms:modified xsi:type="dcterms:W3CDTF">2019-08-24T10:49:57Z</dcterms:modified>
</cp:coreProperties>
</file>