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62b42098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62b42098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2b42098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2b42098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62b42098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62b42098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62b42098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62b42098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9c3bf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9c3bf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e9c3bf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e9c3bf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e9c3bf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e9c3bf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9c3bf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9c3bf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2b420985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2b42098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2b4209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2b4209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b42098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b4209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b4209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b4209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FFFFFF"/>
                </a:solidFill>
              </a:rPr>
              <a:t>WeMeet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2200" y="867750"/>
            <a:ext cx="4059600" cy="340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42200" y="86775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47850" y="9685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התחברות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938650" y="189532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742850" y="18953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 משתמש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938650" y="257175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742850" y="25717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סיסמא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193900" y="3480825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התחבר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38650" y="3480825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הרשמה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21" name="Google Shape;3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2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הוספת מיקום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383" name="Google Shape;3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3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/>
          <p:nvPr/>
        </p:nvSpPr>
        <p:spPr>
          <a:xfrm>
            <a:off x="2459850" y="1157250"/>
            <a:ext cx="4059600" cy="345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459850" y="115725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911025" y="2827313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 txBox="1"/>
          <p:nvPr/>
        </p:nvSpPr>
        <p:spPr>
          <a:xfrm>
            <a:off x="4715225" y="28273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2911025" y="212333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4715225" y="21233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5134325" y="371600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4783625" y="12007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עריכת מיקום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4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18" name="Google Shape;4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28" name="Google Shape;4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/>
          <p:nvPr/>
        </p:nvSpPr>
        <p:spPr>
          <a:xfrm>
            <a:off x="2486500" y="1450400"/>
            <a:ext cx="4059600" cy="29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486500" y="14504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937675" y="3120463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2937675" y="3120450"/>
            <a:ext cx="1379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הברזל 21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2937675" y="24164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2937675" y="2425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437275" y="1493875"/>
            <a:ext cx="1848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הקפה של חיים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4809975" y="312046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4809975" y="24164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80900" y="382445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458" name="Google Shape;4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475" name="Google Shape;4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5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w" sz="1800">
                <a:solidFill>
                  <a:srgbClr val="FFFFFF"/>
                </a:solidFill>
              </a:rPr>
              <a:t>הוזמנת לפגישה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כהן,בר,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5103528" y="3951800"/>
            <a:ext cx="13542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אשר השתתפות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490150" y="120750"/>
            <a:ext cx="1599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000">
                <a:solidFill>
                  <a:srgbClr val="FFFFFF"/>
                </a:solidFill>
              </a:rPr>
              <a:t>WeMeet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2200" y="158100"/>
            <a:ext cx="4059600" cy="482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542200" y="1581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9950" y="256250"/>
            <a:ext cx="1339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הרשמה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97700" y="10490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770000" y="1049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 משתמש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897700" y="22925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701900" y="22925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אימייל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152950" y="438405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הירשם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2897700" y="167075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701900" y="16707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סיסמא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897700" y="29818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701900" y="29818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כתובת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6123325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82850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זכר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236950" y="3672175"/>
            <a:ext cx="123000" cy="123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396475" y="3536000"/>
            <a:ext cx="83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נקבה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2446525" y="949750"/>
            <a:ext cx="4059600" cy="340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46525" y="94975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838750" y="105055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הוספת אילוץ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897700" y="236063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4701900" y="23606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7700" y="295855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701900" y="29585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97700" y="176272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01900" y="17627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52800" y="3754175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797750" y="713300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פגישה חדשה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177650" y="0"/>
            <a:ext cx="29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08"/>
            <a:ext cx="9143999" cy="407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2542200" y="608100"/>
            <a:ext cx="4059600" cy="442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542200" y="5955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797750" y="713313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פגישה חדשה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993375" y="20063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4797600" y="20407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993375" y="26043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865675" y="26545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993375" y="14084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797600" y="142685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שם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5248475" y="4430125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993375" y="32232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4865675" y="32735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93375" y="38396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865675" y="38899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</a:t>
            </a:r>
            <a:r>
              <a:rPr lang="iw"/>
              <a:t> - 25.11.2018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r>
              <a:rPr lang="iw"/>
              <a:t>פגישה ב- 30.11.2018</a:t>
            </a:r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2542200" y="743100"/>
            <a:ext cx="4059600" cy="39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2542200" y="755400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4182450" y="873225"/>
            <a:ext cx="2091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w" sz="1800">
                <a:solidFill>
                  <a:srgbClr val="FFFFFF"/>
                </a:solidFill>
              </a:rPr>
              <a:t>עושה חיים עם חיים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2993375" y="155668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2993375" y="1580925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2993375" y="215460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2993375" y="2165138"/>
            <a:ext cx="1667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993375" y="27735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3088925" y="276427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כהן, 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993375" y="3373938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3088925" y="33820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הבית של פיסטוק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996925" y="1568400"/>
            <a:ext cx="1277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865675" y="218223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עד תאריך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865675" y="2801213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משתתפים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865675" y="3417625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מיקום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80900" y="412735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סגור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0" y="0"/>
            <a:ext cx="9144000" cy="5832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8119250" y="120750"/>
            <a:ext cx="97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WeMeet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7039250" y="127650"/>
            <a:ext cx="108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אזור אישי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781600" y="127650"/>
            <a:ext cx="14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פגישה חדשה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14375" y="127650"/>
            <a:ext cx="862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התנתק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5709175" y="890750"/>
            <a:ext cx="3143400" cy="176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5709175" y="890750"/>
            <a:ext cx="31434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הפגישות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5709175" y="157415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עושה חיים עם חיים - 25.11.2018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5709175" y="1956800"/>
            <a:ext cx="3143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פגישת פרויקט- 21.11.2018</a:t>
            </a:r>
            <a:endParaRPr/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800" y="2093450"/>
            <a:ext cx="227700" cy="1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00" y="1755825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/>
          <p:nvPr/>
        </p:nvSpPr>
        <p:spPr>
          <a:xfrm>
            <a:off x="5709175" y="2858750"/>
            <a:ext cx="3143400" cy="21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709175" y="2858750"/>
            <a:ext cx="314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המיקומים שלי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5709175" y="3579590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הקפה של חיים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709175" y="3983204"/>
            <a:ext cx="3143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הבית של חיים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4127340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75" y="3656458"/>
            <a:ext cx="403332" cy="19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3675404"/>
            <a:ext cx="227700" cy="15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00" y="4127340"/>
            <a:ext cx="227700" cy="1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7679300" y="4450217"/>
            <a:ext cx="1080000" cy="4755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הוסף מיקום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65675" y="890750"/>
            <a:ext cx="3631800" cy="3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65675" y="890750"/>
            <a:ext cx="3631800" cy="492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65675" y="923513"/>
            <a:ext cx="3631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FFFFFF"/>
                </a:solidFill>
              </a:rPr>
              <a:t>פגישות ממתינות לאישור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276025" y="169030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פגישה א - 25.11.2018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1315925" y="2184350"/>
            <a:ext cx="2203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פגישה ב- 30.11.2018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1772238"/>
            <a:ext cx="227700" cy="14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5" y="2275163"/>
            <a:ext cx="227700" cy="14622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/>
          <p:nvPr/>
        </p:nvSpPr>
        <p:spPr>
          <a:xfrm>
            <a:off x="3895625" y="17558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3895625" y="2192150"/>
            <a:ext cx="293100" cy="312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2204725"/>
            <a:ext cx="293100" cy="28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871" y="1755850"/>
            <a:ext cx="293100" cy="28711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542200" y="539775"/>
            <a:ext cx="4059600" cy="442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542200" y="527175"/>
            <a:ext cx="4059600" cy="639000"/>
          </a:xfrm>
          <a:prstGeom prst="rect">
            <a:avLst/>
          </a:prstGeom>
          <a:solidFill>
            <a:srgbClr val="CFD8DC"/>
          </a:solidFill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4797750" y="644988"/>
            <a:ext cx="147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800">
                <a:solidFill>
                  <a:srgbClr val="FFFFFF"/>
                </a:solidFill>
              </a:rPr>
              <a:t>עריכת פגישה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993375" y="1938063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3922725" y="1972375"/>
            <a:ext cx="2351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17:55</a:t>
            </a:r>
            <a:endParaRPr>
              <a:solidFill>
                <a:srgbClr val="999999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2993375" y="2535975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3828875" y="2586225"/>
            <a:ext cx="2513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rgbClr val="999999"/>
                </a:solidFill>
              </a:rPr>
              <a:t>24.11.2018, 17:56</a:t>
            </a:r>
            <a:endParaRPr>
              <a:solidFill>
                <a:srgbClr val="999999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993375" y="134015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19100" y="1358525"/>
            <a:ext cx="1954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עושה חיים עם חיים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248475" y="4361800"/>
            <a:ext cx="1093500" cy="437400"/>
          </a:xfrm>
          <a:prstGeom prst="rect">
            <a:avLst/>
          </a:prstGeom>
          <a:solidFill>
            <a:srgbClr val="B4D0E7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שמור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3375" y="3154950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4865675" y="3205188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חיים כהן ואני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993375" y="3771363"/>
            <a:ext cx="3348600" cy="4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4D0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4865675" y="3821600"/>
            <a:ext cx="147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999999"/>
                </a:solidFill>
              </a:rPr>
              <a:t>הקפה של חיים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