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C268-49B4-4939-BB4D-529F731ED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36F36-700E-465C-9DEB-155BF3427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05EB2-E6C0-4DB3-A4DC-8F0FA75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E2EB0-F651-430C-AF8C-DBE5AEEFE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261F4-4074-4D04-96D7-300FC116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5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4CEF-B73F-4332-9FBD-00AACD063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731BE-67A1-43F6-A05F-B601790CF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228A9-5097-45C5-80CB-3B12ADE5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AB798-D49E-4E03-BEA9-542EA4F3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824E2-5FE3-4358-8D57-D86884368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5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6E5E6-49CE-4BFF-8A50-01BD50EC7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6B0D1-276D-4E70-8837-01F135138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60D85-9753-4558-B89D-594844C6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8229F-A5A0-4FAB-B33A-FD548339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3CB75-5809-4338-8F09-7664F6D2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2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6B695-8255-4FDC-BD9C-91B64BDC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2824A-3D41-4C3B-B9F1-687D58E5C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9C5A0-5F99-493A-8404-1238EC08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76BDC-028C-4E4D-AB20-7EE0830A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0274E-78CE-4B44-833B-0DF87D44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1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EE423-C0F5-4210-B284-A0D210CA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D9BEA-D4F7-43AD-8E95-A94EC4484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DCBE5-F619-4A4D-9E61-47219EFF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6814D-03D1-4712-ABAE-BE91728B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389F2-C5D3-40E3-BEDF-609A7325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4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9302-2A79-483B-B6EF-04CC36F24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FBE20-0566-4047-9A78-2A5D34A2F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107B0-7303-45D6-ADE8-B326D3181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44A79-6AF7-4192-B692-37588DF3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5EDED-0A01-42C5-B60E-4E87DB10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E96AC-51E7-42B8-9851-CD7519AB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8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0AC4-A31D-4AD3-890E-F74464556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B32F5-282F-4F94-9752-A4A0FBA19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CD4B1-9084-4D10-A8A5-AD95B52A4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4220F-34E6-47D1-96D5-22EE9981B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B536C-0C11-42C0-A0F8-AF6B9D062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BC89B-0540-4F9F-A35E-80EDC85E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B3351-A0AB-4BCD-9D6E-2D060E0BB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87838-D353-48EF-9DE9-E4D5B50D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7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59C7-C35A-4B55-8D26-9EC83F1D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0248D0-527D-4C5E-941A-6F3CEF06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4336C-653F-4ED4-8B48-DCF51584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A4E75-394E-4878-8B79-FA63718F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1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9FB0C-DDAD-42DF-A749-4E5BB83C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7A8B3-FAF0-4B26-8A79-30CAD70E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35091-F55D-409E-9FEC-0A5F5DE3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1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FB293-4EDD-4087-98C8-22649F7A2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CE69D-9A11-4573-9408-F1D3FF830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06092-5626-49B1-9650-81741D19B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B0475-6DAB-4D42-A163-27A8FA42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461B3-6690-4522-849B-7EB1B999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8C545-0F66-40D5-83C2-27AA9A1E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4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E938-7159-47C2-BABD-35D70A0BB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E609D-8253-4AFC-AA69-388904204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2FCB1-7B62-4345-84EB-2142D5B75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B3AD9-7AD7-4736-99DA-D4D1408B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7E47D-B823-496B-B8B6-FFF4AC05B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8FFA-4764-4E68-8996-A1ADD891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1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828E83-2B32-4B69-B22C-8D705D84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3608C-2596-4E0D-9314-9F3258B38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81038-A292-4FF5-AFBC-F271B49FE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DE068-813F-4FD9-8543-1CC87C397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4296F-6B83-4DB6-A8D2-396E3565E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263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 bav</dc:creator>
  <cp:lastModifiedBy>yon bav</cp:lastModifiedBy>
  <cp:revision>1</cp:revision>
  <dcterms:created xsi:type="dcterms:W3CDTF">2019-08-03T13:42:42Z</dcterms:created>
  <dcterms:modified xsi:type="dcterms:W3CDTF">2019-08-03T13:45:23Z</dcterms:modified>
</cp:coreProperties>
</file>