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6"/>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282" r:id="rId39"/>
    <p:sldId id="283" r:id="rId40"/>
    <p:sldId id="284" r:id="rId41"/>
    <p:sldId id="285" r:id="rId42"/>
    <p:sldId id="286" r:id="rId43"/>
    <p:sldId id="287" r:id="rId44"/>
    <p:sldId id="288" r:id="rId45"/>
    <p:sldId id="289" r:id="rId46"/>
    <p:sldId id="297" r:id="rId47"/>
    <p:sldId id="299" r:id="rId48"/>
    <p:sldId id="310" r:id="rId49"/>
    <p:sldId id="300" r:id="rId50"/>
    <p:sldId id="301" r:id="rId51"/>
    <p:sldId id="302" r:id="rId52"/>
    <p:sldId id="303" r:id="rId53"/>
    <p:sldId id="305" r:id="rId54"/>
    <p:sldId id="304" r:id="rId55"/>
    <p:sldId id="306" r:id="rId56"/>
    <p:sldId id="296" r:id="rId57"/>
    <p:sldId id="295" r:id="rId58"/>
    <p:sldId id="311" r:id="rId59"/>
    <p:sldId id="313" r:id="rId60"/>
    <p:sldId id="314" r:id="rId61"/>
    <p:sldId id="315" r:id="rId62"/>
    <p:sldId id="323" r:id="rId63"/>
    <p:sldId id="324" r:id="rId64"/>
    <p:sldId id="31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שליחת הזימון לפגישה</a:t>
            </a:r>
          </a:p>
          <a:p>
            <a:pPr algn="r" rtl="1">
              <a:lnSpc>
                <a:spcPct val="150000"/>
              </a:lnSpc>
            </a:pPr>
            <a:endParaRPr lang="he-IL" sz="900" dirty="0"/>
          </a:p>
          <a:p>
            <a:pPr algn="r" rtl="1">
              <a:lnSpc>
                <a:spcPct val="150000"/>
              </a:lnSpc>
            </a:pPr>
            <a:r>
              <a:rPr lang="he-IL" sz="1600" dirty="0"/>
              <a:t>1. חזרה למסך יצירת הפגישה.</a:t>
            </a:r>
          </a:p>
          <a:p>
            <a:pPr algn="r" rtl="1">
              <a:lnSpc>
                <a:spcPct val="150000"/>
              </a:lnSpc>
            </a:pPr>
            <a:r>
              <a:rPr lang="he-IL" sz="1600" dirty="0"/>
              <a:t>2. לחיצה על כפתור השליחה</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Tree>
    <p:extLst>
      <p:ext uri="{BB962C8B-B14F-4D97-AF65-F5344CB8AC3E}">
        <p14:creationId xmlns:p14="http://schemas.microsoft.com/office/powerpoint/2010/main" val="216977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מעבר למסך בחירת תאריך עם המלצןת המערכת והאילוצים של כל הנמענים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בחירת תאריך</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שליחת הזימון לפגישה</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1109</TotalTime>
  <Words>2912</Words>
  <Application>Microsoft Office PowerPoint</Application>
  <PresentationFormat>Widescreen</PresentationFormat>
  <Paragraphs>437</Paragraphs>
  <Slides>64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217</cp:revision>
  <dcterms:created xsi:type="dcterms:W3CDTF">2019-08-03T13:42:42Z</dcterms:created>
  <dcterms:modified xsi:type="dcterms:W3CDTF">2019-08-24T13:53:57Z</dcterms:modified>
</cp:coreProperties>
</file>