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469"/>
    <a:srgbClr val="175154"/>
    <a:srgbClr val="464646"/>
    <a:srgbClr val="2FA6AD"/>
    <a:srgbClr val="17242F"/>
    <a:srgbClr val="165155"/>
    <a:srgbClr val="7F7F7F"/>
    <a:srgbClr val="435468"/>
    <a:srgbClr val="7B838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9"/>
    <p:restoredTop sz="94712"/>
  </p:normalViewPr>
  <p:slideViewPr>
    <p:cSldViewPr snapToGrid="0">
      <p:cViewPr varScale="1">
        <p:scale>
          <a:sx n="61" d="100"/>
          <a:sy n="61" d="100"/>
        </p:scale>
        <p:origin x="27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058382" y="7720184"/>
            <a:ext cx="10611466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23200" y="2110023"/>
            <a:ext cx="9143261" cy="5040000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5" name="filter"/>
          <p:cNvSpPr/>
          <p:nvPr/>
        </p:nvSpPr>
        <p:spPr>
          <a:xfrm>
            <a:off x="6388017" y="2858928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6458800" y="4117026"/>
            <a:ext cx="946869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27" name="tps limit"/>
          <p:cNvSpPr/>
          <p:nvPr/>
        </p:nvSpPr>
        <p:spPr>
          <a:xfrm>
            <a:off x="6483463" y="3395488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28" name="…"/>
          <p:cNvSpPr/>
          <p:nvPr/>
        </p:nvSpPr>
        <p:spPr>
          <a:xfrm>
            <a:off x="6483463" y="4763389"/>
            <a:ext cx="946869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1716384" y="2858928"/>
            <a:ext cx="1255462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</a:t>
            </a:r>
          </a:p>
        </p:txBody>
      </p:sp>
      <p:sp>
        <p:nvSpPr>
          <p:cNvPr id="134" name="failover"/>
          <p:cNvSpPr/>
          <p:nvPr/>
        </p:nvSpPr>
        <p:spPr>
          <a:xfrm>
            <a:off x="1802882" y="3459657"/>
            <a:ext cx="1106736" cy="237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1802882" y="3951325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</a:p>
        </p:txBody>
      </p:sp>
      <p:sp>
        <p:nvSpPr>
          <p:cNvPr id="136" name="failsafe"/>
          <p:cNvSpPr/>
          <p:nvPr/>
        </p:nvSpPr>
        <p:spPr>
          <a:xfrm>
            <a:off x="1802882" y="4442995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1802882" y="4934666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458507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85113" y="2858928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192258" y="3459657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193146" y="395132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194034" y="444299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194922" y="493466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508142" y="7074995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 flipV="1">
            <a:off x="8693529" y="6788727"/>
            <a:ext cx="2653343" cy="179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9290742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248128" y="60490"/>
            <a:ext cx="9350732" cy="1424769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FA445-E331-0C4D-9C8E-30AF75208BCF}"/>
              </a:ext>
            </a:extLst>
          </p:cNvPr>
          <p:cNvGrpSpPr/>
          <p:nvPr/>
        </p:nvGrpSpPr>
        <p:grpSpPr>
          <a:xfrm>
            <a:off x="5425409" y="7864960"/>
            <a:ext cx="9974248" cy="1547722"/>
            <a:chOff x="4064457" y="7940991"/>
            <a:chExt cx="9974248" cy="15477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195F3-E9E8-714E-858B-D6370F4295A5}"/>
                </a:ext>
              </a:extLst>
            </p:cNvPr>
            <p:cNvGrpSpPr/>
            <p:nvPr/>
          </p:nvGrpSpPr>
          <p:grpSpPr>
            <a:xfrm>
              <a:off x="4064457" y="7940991"/>
              <a:ext cx="4244286" cy="1547722"/>
              <a:chOff x="4546317" y="7884223"/>
              <a:chExt cx="4244286" cy="1547722"/>
            </a:xfrm>
          </p:grpSpPr>
          <p:sp>
            <p:nvSpPr>
              <p:cNvPr id="184" name="Config center"/>
              <p:cNvSpPr/>
              <p:nvPr/>
            </p:nvSpPr>
            <p:spPr>
              <a:xfrm>
                <a:off x="4546317" y="7884223"/>
                <a:ext cx="4244286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85" name="Apollo"/>
              <p:cNvSpPr/>
              <p:nvPr/>
            </p:nvSpPr>
            <p:spPr>
              <a:xfrm>
                <a:off x="4780017" y="8192147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Apollo</a:t>
                </a:r>
              </a:p>
            </p:txBody>
          </p:sp>
          <p:sp>
            <p:nvSpPr>
              <p:cNvPr id="186" name="zk"/>
              <p:cNvSpPr/>
              <p:nvPr/>
            </p:nvSpPr>
            <p:spPr>
              <a:xfrm>
                <a:off x="6275327" y="8194288"/>
                <a:ext cx="865374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Apollo">
                <a:extLst>
                  <a:ext uri="{FF2B5EF4-FFF2-40B4-BE49-F238E27FC236}">
                    <a16:creationId xmlns:a16="http://schemas.microsoft.com/office/drawing/2014/main" id="{9727A4D4-D52F-4BC9-B4FF-1101C77B1EF9}"/>
                  </a:ext>
                </a:extLst>
              </p:cNvPr>
              <p:cNvSpPr/>
              <p:nvPr/>
            </p:nvSpPr>
            <p:spPr>
              <a:xfrm>
                <a:off x="7377674" y="8188523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83FFBC-6F89-8440-AF15-C522B4E20E83}"/>
                </a:ext>
              </a:extLst>
            </p:cNvPr>
            <p:cNvGrpSpPr/>
            <p:nvPr/>
          </p:nvGrpSpPr>
          <p:grpSpPr>
            <a:xfrm>
              <a:off x="9003163" y="7940991"/>
              <a:ext cx="5035542" cy="1547722"/>
              <a:chOff x="9664613" y="7880534"/>
              <a:chExt cx="5035542" cy="1547722"/>
            </a:xfrm>
          </p:grpSpPr>
          <p:sp>
            <p:nvSpPr>
              <p:cNvPr id="86" name="Config center">
                <a:extLst>
                  <a:ext uri="{FF2B5EF4-FFF2-40B4-BE49-F238E27FC236}">
                    <a16:creationId xmlns:a16="http://schemas.microsoft.com/office/drawing/2014/main" id="{16E36717-2899-4B1C-8E28-E34B6260C7C0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7" name="Apollo">
                <a:extLst>
                  <a:ext uri="{FF2B5EF4-FFF2-40B4-BE49-F238E27FC236}">
                    <a16:creationId xmlns:a16="http://schemas.microsoft.com/office/drawing/2014/main" id="{1EADAB21-F86F-4CED-98F8-DCA54869B7CF}"/>
                  </a:ext>
                </a:extLst>
              </p:cNvPr>
              <p:cNvSpPr/>
              <p:nvPr/>
            </p:nvSpPr>
            <p:spPr>
              <a:xfrm>
                <a:off x="10066761" y="8217935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zk">
                <a:extLst>
                  <a:ext uri="{FF2B5EF4-FFF2-40B4-BE49-F238E27FC236}">
                    <a16:creationId xmlns:a16="http://schemas.microsoft.com/office/drawing/2014/main" id="{301224E1-F2B4-41F2-BD83-B696524C9185}"/>
                  </a:ext>
                </a:extLst>
              </p:cNvPr>
              <p:cNvSpPr/>
              <p:nvPr/>
            </p:nvSpPr>
            <p:spPr>
              <a:xfrm>
                <a:off x="11519829" y="8237116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zk">
                <a:extLst>
                  <a:ext uri="{FF2B5EF4-FFF2-40B4-BE49-F238E27FC236}">
                    <a16:creationId xmlns:a16="http://schemas.microsoft.com/office/drawing/2014/main" id="{9AB87556-758B-0C4C-86B2-58A22ECC5438}"/>
                  </a:ext>
                </a:extLst>
              </p:cNvPr>
              <p:cNvSpPr/>
              <p:nvPr/>
            </p:nvSpPr>
            <p:spPr>
              <a:xfrm>
                <a:off x="13035173" y="8219590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codec"/>
          <p:cNvSpPr/>
          <p:nvPr/>
        </p:nvSpPr>
        <p:spPr>
          <a:xfrm>
            <a:off x="7773364" y="285892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3" name="jsonrpc 2.0"/>
          <p:cNvSpPr/>
          <p:nvPr/>
        </p:nvSpPr>
        <p:spPr>
          <a:xfrm>
            <a:off x="7813917" y="337465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8" name="jsonrpc 2.0">
            <a:extLst>
              <a:ext uri="{FF2B5EF4-FFF2-40B4-BE49-F238E27FC236}">
                <a16:creationId xmlns:a16="http://schemas.microsoft.com/office/drawing/2014/main" id="{BA28F6C7-3B57-8B47-AF9F-7014F5D11637}"/>
              </a:ext>
            </a:extLst>
          </p:cNvPr>
          <p:cNvSpPr/>
          <p:nvPr/>
        </p:nvSpPr>
        <p:spPr>
          <a:xfrm>
            <a:off x="7813917" y="3972221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9" name="jsonrpc 2.0">
            <a:extLst>
              <a:ext uri="{FF2B5EF4-FFF2-40B4-BE49-F238E27FC236}">
                <a16:creationId xmlns:a16="http://schemas.microsoft.com/office/drawing/2014/main" id="{2264DD12-23B7-524E-84CA-DDE632044E20}"/>
              </a:ext>
            </a:extLst>
          </p:cNvPr>
          <p:cNvSpPr/>
          <p:nvPr/>
        </p:nvSpPr>
        <p:spPr>
          <a:xfrm>
            <a:off x="7813917" y="516734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0" name="jsonrpc 2.0">
            <a:extLst>
              <a:ext uri="{FF2B5EF4-FFF2-40B4-BE49-F238E27FC236}">
                <a16:creationId xmlns:a16="http://schemas.microsoft.com/office/drawing/2014/main" id="{EAA5C557-2E2E-7B47-A609-7F1872AB65A5}"/>
              </a:ext>
            </a:extLst>
          </p:cNvPr>
          <p:cNvSpPr/>
          <p:nvPr/>
        </p:nvSpPr>
        <p:spPr>
          <a:xfrm>
            <a:off x="7813917" y="4569783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88" name="http"/>
          <p:cNvSpPr txBox="1"/>
          <p:nvPr/>
        </p:nvSpPr>
        <p:spPr>
          <a:xfrm>
            <a:off x="8577972" y="3269362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53" name="http">
            <a:extLst>
              <a:ext uri="{FF2B5EF4-FFF2-40B4-BE49-F238E27FC236}">
                <a16:creationId xmlns:a16="http://schemas.microsoft.com/office/drawing/2014/main" id="{78FE8375-9D23-C24E-8A3A-D2D86C4DF751}"/>
              </a:ext>
            </a:extLst>
          </p:cNvPr>
          <p:cNvSpPr txBox="1"/>
          <p:nvPr/>
        </p:nvSpPr>
        <p:spPr>
          <a:xfrm>
            <a:off x="8586290" y="4844255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7CD7CDA5-AFBB-3F4C-883D-778914E6934D}"/>
              </a:ext>
            </a:extLst>
          </p:cNvPr>
          <p:cNvSpPr/>
          <p:nvPr/>
        </p:nvSpPr>
        <p:spPr>
          <a:xfrm>
            <a:off x="9292582" y="533688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6" name="codec">
            <a:extLst>
              <a:ext uri="{FF2B5EF4-FFF2-40B4-BE49-F238E27FC236}">
                <a16:creationId xmlns:a16="http://schemas.microsoft.com/office/drawing/2014/main" id="{1BC941CE-E8DF-C14D-AD87-6AE1A66A0262}"/>
              </a:ext>
            </a:extLst>
          </p:cNvPr>
          <p:cNvSpPr/>
          <p:nvPr/>
        </p:nvSpPr>
        <p:spPr>
          <a:xfrm>
            <a:off x="10822404" y="281016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7" name="jsonrpc 2.0">
            <a:extLst>
              <a:ext uri="{FF2B5EF4-FFF2-40B4-BE49-F238E27FC236}">
                <a16:creationId xmlns:a16="http://schemas.microsoft.com/office/drawing/2014/main" id="{31729B33-CB03-A949-928E-D642F68F10A4}"/>
              </a:ext>
            </a:extLst>
          </p:cNvPr>
          <p:cNvSpPr/>
          <p:nvPr/>
        </p:nvSpPr>
        <p:spPr>
          <a:xfrm>
            <a:off x="10862957" y="332589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8" name="jsonrpc 2.0">
            <a:extLst>
              <a:ext uri="{FF2B5EF4-FFF2-40B4-BE49-F238E27FC236}">
                <a16:creationId xmlns:a16="http://schemas.microsoft.com/office/drawing/2014/main" id="{810C242C-F03E-1140-82C1-7B58537AFCC5}"/>
              </a:ext>
            </a:extLst>
          </p:cNvPr>
          <p:cNvSpPr/>
          <p:nvPr/>
        </p:nvSpPr>
        <p:spPr>
          <a:xfrm>
            <a:off x="10862957" y="3923461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9" name="jsonrpc 2.0">
            <a:extLst>
              <a:ext uri="{FF2B5EF4-FFF2-40B4-BE49-F238E27FC236}">
                <a16:creationId xmlns:a16="http://schemas.microsoft.com/office/drawing/2014/main" id="{5307773E-988C-7148-96BD-95808C19D800}"/>
              </a:ext>
            </a:extLst>
          </p:cNvPr>
          <p:cNvSpPr/>
          <p:nvPr/>
        </p:nvSpPr>
        <p:spPr>
          <a:xfrm>
            <a:off x="10862957" y="511858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0" name="jsonrpc 2.0">
            <a:extLst>
              <a:ext uri="{FF2B5EF4-FFF2-40B4-BE49-F238E27FC236}">
                <a16:creationId xmlns:a16="http://schemas.microsoft.com/office/drawing/2014/main" id="{71262FAD-AE26-CA4F-99D1-CE5AE48B29D3}"/>
              </a:ext>
            </a:extLst>
          </p:cNvPr>
          <p:cNvSpPr/>
          <p:nvPr/>
        </p:nvSpPr>
        <p:spPr>
          <a:xfrm>
            <a:off x="10862957" y="4521023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E5FFF-5755-1141-8B90-2FCB609D0A4A}"/>
              </a:ext>
            </a:extLst>
          </p:cNvPr>
          <p:cNvGrpSpPr/>
          <p:nvPr/>
        </p:nvGrpSpPr>
        <p:grpSpPr>
          <a:xfrm>
            <a:off x="4830806" y="2858928"/>
            <a:ext cx="1255462" cy="2880000"/>
            <a:chOff x="4740680" y="3181428"/>
            <a:chExt cx="1255462" cy="2880000"/>
          </a:xfrm>
        </p:grpSpPr>
        <p:sp>
          <p:nvSpPr>
            <p:cNvPr id="165" name="cluster &amp; load balance">
              <a:extLst>
                <a:ext uri="{FF2B5EF4-FFF2-40B4-BE49-F238E27FC236}">
                  <a16:creationId xmlns:a16="http://schemas.microsoft.com/office/drawing/2014/main" id="{EFEFCE6D-8BEC-6C45-84B0-FAC308D99542}"/>
                </a:ext>
              </a:extLst>
            </p:cNvPr>
            <p:cNvSpPr/>
            <p:nvPr/>
          </p:nvSpPr>
          <p:spPr>
            <a:xfrm>
              <a:off x="4740680" y="318142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LB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1" name="random"/>
            <p:cNvSpPr/>
            <p:nvPr/>
          </p:nvSpPr>
          <p:spPr>
            <a:xfrm>
              <a:off x="4866650" y="3739156"/>
              <a:ext cx="1041345" cy="422299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random</a:t>
              </a:r>
            </a:p>
          </p:txBody>
        </p:sp>
        <p:sp>
          <p:nvSpPr>
            <p:cNvPr id="132" name="round…"/>
            <p:cNvSpPr/>
            <p:nvPr/>
          </p:nvSpPr>
          <p:spPr>
            <a:xfrm>
              <a:off x="4852395" y="4412029"/>
              <a:ext cx="1041346" cy="402399"/>
            </a:xfrm>
            <a:prstGeom prst="roundRect">
              <a:avLst>
                <a:gd name="adj" fmla="val 1026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3" name="least…"/>
            <p:cNvSpPr/>
            <p:nvPr/>
          </p:nvSpPr>
          <p:spPr>
            <a:xfrm>
              <a:off x="4855770" y="5065002"/>
              <a:ext cx="1041346" cy="408016"/>
            </a:xfrm>
            <a:prstGeom prst="roundRect">
              <a:avLst>
                <a:gd name="adj" fmla="val 110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Lst atv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67" name="cluster &amp; load balance">
            <a:extLst>
              <a:ext uri="{FF2B5EF4-FFF2-40B4-BE49-F238E27FC236}">
                <a16:creationId xmlns:a16="http://schemas.microsoft.com/office/drawing/2014/main" id="{02566AE0-DBB1-CB4A-AF41-3033717F74BF}"/>
              </a:ext>
            </a:extLst>
          </p:cNvPr>
          <p:cNvSpPr/>
          <p:nvPr/>
        </p:nvSpPr>
        <p:spPr>
          <a:xfrm>
            <a:off x="3286765" y="2858928"/>
            <a:ext cx="1255462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Router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failfast">
            <a:extLst>
              <a:ext uri="{FF2B5EF4-FFF2-40B4-BE49-F238E27FC236}">
                <a16:creationId xmlns:a16="http://schemas.microsoft.com/office/drawing/2014/main" id="{1862D8CC-B8A7-514C-84EF-EE4C76D950EE}"/>
              </a:ext>
            </a:extLst>
          </p:cNvPr>
          <p:cNvSpPr/>
          <p:nvPr/>
        </p:nvSpPr>
        <p:spPr>
          <a:xfrm>
            <a:off x="3357680" y="3627217"/>
            <a:ext cx="1091255" cy="48553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condition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1" name="filter">
            <a:extLst>
              <a:ext uri="{FF2B5EF4-FFF2-40B4-BE49-F238E27FC236}">
                <a16:creationId xmlns:a16="http://schemas.microsoft.com/office/drawing/2014/main" id="{871C255B-59D1-1B46-8671-C3449CEC3898}"/>
              </a:ext>
            </a:extLst>
          </p:cNvPr>
          <p:cNvSpPr/>
          <p:nvPr/>
        </p:nvSpPr>
        <p:spPr>
          <a:xfrm>
            <a:off x="12524211" y="2821941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generic…">
            <a:extLst>
              <a:ext uri="{FF2B5EF4-FFF2-40B4-BE49-F238E27FC236}">
                <a16:creationId xmlns:a16="http://schemas.microsoft.com/office/drawing/2014/main" id="{2CE078D3-4204-4A28-B88D-96AA59125FD3}"/>
              </a:ext>
            </a:extLst>
          </p:cNvPr>
          <p:cNvSpPr/>
          <p:nvPr/>
        </p:nvSpPr>
        <p:spPr>
          <a:xfrm>
            <a:off x="3357680" y="4355824"/>
            <a:ext cx="1091255" cy="507307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Hlty </a:t>
            </a:r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</a:t>
            </a:r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nst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537805" y="528602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143" name="Line">
            <a:extLst>
              <a:ext uri="{FF2B5EF4-FFF2-40B4-BE49-F238E27FC236}">
                <a16:creationId xmlns:a16="http://schemas.microsoft.com/office/drawing/2014/main" id="{48A095E0-95B4-4AC7-BB2D-841E76A8D587}"/>
              </a:ext>
            </a:extLst>
          </p:cNvPr>
          <p:cNvSpPr/>
          <p:nvPr/>
        </p:nvSpPr>
        <p:spPr>
          <a:xfrm>
            <a:off x="9306432" y="374361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0" name="generic…">
            <a:extLst>
              <a:ext uri="{FF2B5EF4-FFF2-40B4-BE49-F238E27FC236}">
                <a16:creationId xmlns:a16="http://schemas.microsoft.com/office/drawing/2014/main" id="{90718863-7046-4577-A065-69C7ACB7064D}"/>
              </a:ext>
            </a:extLst>
          </p:cNvPr>
          <p:cNvSpPr/>
          <p:nvPr/>
        </p:nvSpPr>
        <p:spPr>
          <a:xfrm>
            <a:off x="12621126" y="4040818"/>
            <a:ext cx="916642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45" name="tps limit">
            <a:extLst>
              <a:ext uri="{FF2B5EF4-FFF2-40B4-BE49-F238E27FC236}">
                <a16:creationId xmlns:a16="http://schemas.microsoft.com/office/drawing/2014/main" id="{6152C54E-BC96-4DDB-AD41-E4E51D751F34}"/>
              </a:ext>
            </a:extLst>
          </p:cNvPr>
          <p:cNvSpPr/>
          <p:nvPr/>
        </p:nvSpPr>
        <p:spPr>
          <a:xfrm>
            <a:off x="12615562" y="3319280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47" name="…">
            <a:extLst>
              <a:ext uri="{FF2B5EF4-FFF2-40B4-BE49-F238E27FC236}">
                <a16:creationId xmlns:a16="http://schemas.microsoft.com/office/drawing/2014/main" id="{CF11954F-683E-46B7-87E5-61BB6AF65C6D}"/>
              </a:ext>
            </a:extLst>
          </p:cNvPr>
          <p:cNvSpPr/>
          <p:nvPr/>
        </p:nvSpPr>
        <p:spPr>
          <a:xfrm>
            <a:off x="12615562" y="4687181"/>
            <a:ext cx="916643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</p:spTree>
    <p:extLst>
      <p:ext uri="{BB962C8B-B14F-4D97-AF65-F5344CB8AC3E}">
        <p14:creationId xmlns:p14="http://schemas.microsoft.com/office/powerpoint/2010/main" val="1788131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</p:spTree>
    <p:extLst>
      <p:ext uri="{BB962C8B-B14F-4D97-AF65-F5344CB8AC3E}">
        <p14:creationId xmlns:p14="http://schemas.microsoft.com/office/powerpoint/2010/main" val="17238053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rgbClr val="425469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</p:spTree>
    <p:extLst>
      <p:ext uri="{BB962C8B-B14F-4D97-AF65-F5344CB8AC3E}">
        <p14:creationId xmlns:p14="http://schemas.microsoft.com/office/powerpoint/2010/main" val="27612070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272</Words>
  <Application>Microsoft Macintosh PowerPoint</Application>
  <PresentationFormat>自定义</PresentationFormat>
  <Paragraphs>248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Helvetica Light</vt:lpstr>
      <vt:lpstr>Helvetica Neue</vt:lpstr>
      <vt:lpstr>Helvetica Neue Light</vt:lpstr>
      <vt:lpstr>Helvetica Neue Medium</vt:lpstr>
      <vt:lpstr>Helvetica Neue Thin</vt:lpstr>
      <vt:lpstr>Verdana</vt:lpstr>
      <vt:lpstr>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IsaacZhang</cp:lastModifiedBy>
  <cp:revision>66</cp:revision>
  <dcterms:modified xsi:type="dcterms:W3CDTF">2020-05-31T08:10:44Z</dcterms:modified>
</cp:coreProperties>
</file>