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F2F2F2"/>
    <a:srgbClr val="DAE3F3"/>
    <a:srgbClr val="BFBFBF"/>
    <a:srgbClr val="6C6969"/>
    <a:srgbClr val="C0EFAF"/>
    <a:srgbClr val="F39019"/>
    <a:srgbClr val="0070C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/>
    <p:restoredTop sz="94694"/>
  </p:normalViewPr>
  <p:slideViewPr>
    <p:cSldViewPr snapToGrid="0">
      <p:cViewPr varScale="1">
        <p:scale>
          <a:sx n="85" d="100"/>
          <a:sy n="85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06165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50419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693385" y="6362700"/>
            <a:ext cx="13953493" cy="47192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693385" y="4259094"/>
            <a:ext cx="13953493" cy="62581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1266510" y="0"/>
            <a:ext cx="19873282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2162851" y="289100"/>
            <a:ext cx="13005201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693385" y="6718300"/>
            <a:ext cx="13953493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81534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693385" y="3225800"/>
            <a:ext cx="13953493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018459" y="613834"/>
            <a:ext cx="16535905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270039" y="635000"/>
            <a:ext cx="7112217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39" y="4724400"/>
            <a:ext cx="7112217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5448466" y="2586567"/>
            <a:ext cx="12573384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39" y="2590800"/>
            <a:ext cx="7112217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432" y="9296400"/>
            <a:ext cx="410369" cy="348813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1270000"/>
            <a:ext cx="14800185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8907205" y="5029200"/>
            <a:ext cx="8073244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8670131" y="889001"/>
            <a:ext cx="7823439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166630" y="889000"/>
            <a:ext cx="15977088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5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14800185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432" y="9296400"/>
            <a:ext cx="410369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gistries">
            <a:extLst>
              <a:ext uri="{FF2B5EF4-FFF2-40B4-BE49-F238E27FC236}">
                <a16:creationId xmlns:a16="http://schemas.microsoft.com/office/drawing/2014/main" id="{08355548-0A2A-4011-A720-D30808C4CF3D}"/>
              </a:ext>
            </a:extLst>
          </p:cNvPr>
          <p:cNvSpPr/>
          <p:nvPr/>
        </p:nvSpPr>
        <p:spPr>
          <a:xfrm>
            <a:off x="5058382" y="7720184"/>
            <a:ext cx="10611466" cy="1880899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9" name="Line"/>
          <p:cNvSpPr/>
          <p:nvPr/>
        </p:nvSpPr>
        <p:spPr>
          <a:xfrm>
            <a:off x="5511379" y="4662880"/>
            <a:ext cx="500002" cy="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Consumer"/>
          <p:cNvSpPr/>
          <p:nvPr/>
        </p:nvSpPr>
        <p:spPr>
          <a:xfrm>
            <a:off x="52095" y="2432523"/>
            <a:ext cx="9143261" cy="5040000"/>
          </a:xfrm>
          <a:prstGeom prst="roundRect">
            <a:avLst>
              <a:gd name="adj" fmla="val 5322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l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DE8F5F-525F-3A43-B149-4CFD6BD22A22}"/>
              </a:ext>
            </a:extLst>
          </p:cNvPr>
          <p:cNvGrpSpPr/>
          <p:nvPr/>
        </p:nvGrpSpPr>
        <p:grpSpPr>
          <a:xfrm>
            <a:off x="6416912" y="3174922"/>
            <a:ext cx="1083600" cy="2880000"/>
            <a:chOff x="6416912" y="3174922"/>
            <a:chExt cx="1083600" cy="2880000"/>
          </a:xfrm>
        </p:grpSpPr>
        <p:sp>
          <p:nvSpPr>
            <p:cNvPr id="125" name="filter"/>
            <p:cNvSpPr/>
            <p:nvPr/>
          </p:nvSpPr>
          <p:spPr>
            <a:xfrm>
              <a:off x="6416912" y="3174922"/>
              <a:ext cx="1083600" cy="2880000"/>
            </a:xfrm>
            <a:prstGeom prst="roundRect">
              <a:avLst>
                <a:gd name="adj" fmla="val 5299"/>
              </a:avLst>
            </a:prstGeom>
            <a:solidFill>
              <a:schemeClr val="bg1">
                <a:lumMod val="75000"/>
              </a:schemeClr>
            </a:solidFill>
            <a:ln w="12700" cap="flat">
              <a:noFill/>
              <a:prstDash val="solid"/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filter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1C10D66-1047-9B43-937B-37F23F0FA1CA}"/>
                </a:ext>
              </a:extLst>
            </p:cNvPr>
            <p:cNvGrpSpPr/>
            <p:nvPr/>
          </p:nvGrpSpPr>
          <p:grpSpPr>
            <a:xfrm>
              <a:off x="6444818" y="3716035"/>
              <a:ext cx="952963" cy="1713266"/>
              <a:chOff x="6430181" y="3498659"/>
              <a:chExt cx="952963" cy="1713266"/>
            </a:xfrm>
          </p:grpSpPr>
          <p:sp>
            <p:nvSpPr>
              <p:cNvPr id="126" name="generic…"/>
              <p:cNvSpPr/>
              <p:nvPr/>
            </p:nvSpPr>
            <p:spPr>
              <a:xfrm>
                <a:off x="6437358" y="4144051"/>
                <a:ext cx="945786" cy="408330"/>
              </a:xfrm>
              <a:prstGeom prst="roundRect">
                <a:avLst>
                  <a:gd name="adj" fmla="val 118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generic</a:t>
                </a:r>
              </a:p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invoke</a:t>
                </a:r>
              </a:p>
            </p:txBody>
          </p:sp>
          <p:sp>
            <p:nvSpPr>
              <p:cNvPr id="127" name="tps limit"/>
              <p:cNvSpPr/>
              <p:nvPr/>
            </p:nvSpPr>
            <p:spPr>
              <a:xfrm>
                <a:off x="6430181" y="3498659"/>
                <a:ext cx="945786" cy="228628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 err="1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tps</a:t>
                </a:r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 limit</a:t>
                </a:r>
              </a:p>
            </p:txBody>
          </p:sp>
          <p:sp>
            <p:nvSpPr>
              <p:cNvPr id="128" name="…"/>
              <p:cNvSpPr/>
              <p:nvPr/>
            </p:nvSpPr>
            <p:spPr>
              <a:xfrm>
                <a:off x="6430181" y="4969145"/>
                <a:ext cx="945786" cy="24278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…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CB6756-5EC8-4F44-9AF8-64A281A75E6C}"/>
              </a:ext>
            </a:extLst>
          </p:cNvPr>
          <p:cNvGrpSpPr/>
          <p:nvPr/>
        </p:nvGrpSpPr>
        <p:grpSpPr>
          <a:xfrm>
            <a:off x="1745279" y="3132668"/>
            <a:ext cx="1255462" cy="2880000"/>
            <a:chOff x="2383951" y="3132668"/>
            <a:chExt cx="1255462" cy="2880000"/>
          </a:xfrm>
        </p:grpSpPr>
        <p:sp>
          <p:nvSpPr>
            <p:cNvPr id="130" name="cluster &amp; load balance"/>
            <p:cNvSpPr/>
            <p:nvPr/>
          </p:nvSpPr>
          <p:spPr>
            <a:xfrm>
              <a:off x="2383951" y="3132668"/>
              <a:ext cx="1255462" cy="2880000"/>
            </a:xfrm>
            <a:prstGeom prst="roundRect">
              <a:avLst>
                <a:gd name="adj" fmla="val 3763"/>
              </a:avLst>
            </a:prstGeom>
            <a:solidFill>
              <a:schemeClr val="bg1">
                <a:lumMod val="75000"/>
              </a:schemeClr>
            </a:solidFill>
            <a:ln w="12700" cap="flat">
              <a:noFill/>
              <a:prstDash val="solid"/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cluster</a:t>
              </a:r>
            </a:p>
          </p:txBody>
        </p:sp>
        <p:sp>
          <p:nvSpPr>
            <p:cNvPr id="134" name="failover"/>
            <p:cNvSpPr/>
            <p:nvPr/>
          </p:nvSpPr>
          <p:spPr>
            <a:xfrm>
              <a:off x="2470449" y="3782157"/>
              <a:ext cx="1106736" cy="237600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failover</a:t>
              </a:r>
            </a:p>
          </p:txBody>
        </p:sp>
        <p:sp>
          <p:nvSpPr>
            <p:cNvPr id="135" name="failfast"/>
            <p:cNvSpPr/>
            <p:nvPr/>
          </p:nvSpPr>
          <p:spPr>
            <a:xfrm>
              <a:off x="2470449" y="4293218"/>
              <a:ext cx="1106736" cy="238410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1500" b="0" dirty="0" err="1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failfast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36" name="failsafe"/>
            <p:cNvSpPr/>
            <p:nvPr/>
          </p:nvSpPr>
          <p:spPr>
            <a:xfrm>
              <a:off x="2470449" y="4805089"/>
              <a:ext cx="1106736" cy="236192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failsafe</a:t>
              </a:r>
            </a:p>
          </p:txBody>
        </p:sp>
        <p:sp>
          <p:nvSpPr>
            <p:cNvPr id="137" name="…"/>
            <p:cNvSpPr/>
            <p:nvPr/>
          </p:nvSpPr>
          <p:spPr>
            <a:xfrm>
              <a:off x="2470449" y="5314742"/>
              <a:ext cx="1106736" cy="238460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1500" b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…</a:t>
              </a:r>
            </a:p>
          </p:txBody>
        </p:sp>
      </p:grpSp>
      <p:sp>
        <p:nvSpPr>
          <p:cNvPr id="139" name="Registry"/>
          <p:cNvSpPr/>
          <p:nvPr/>
        </p:nvSpPr>
        <p:spPr>
          <a:xfrm>
            <a:off x="2174680" y="2515971"/>
            <a:ext cx="6120000" cy="417378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sp>
        <p:nvSpPr>
          <p:cNvPr id="142" name="Line"/>
          <p:cNvSpPr/>
          <p:nvPr/>
        </p:nvSpPr>
        <p:spPr>
          <a:xfrm>
            <a:off x="6115163" y="4592105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4" name="Line"/>
          <p:cNvSpPr/>
          <p:nvPr/>
        </p:nvSpPr>
        <p:spPr>
          <a:xfrm>
            <a:off x="1487402" y="4571528"/>
            <a:ext cx="243782" cy="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Provider"/>
          <p:cNvSpPr/>
          <p:nvPr/>
        </p:nvSpPr>
        <p:spPr>
          <a:xfrm>
            <a:off x="10675312" y="2411883"/>
            <a:ext cx="6517178" cy="5040000"/>
          </a:xfrm>
          <a:prstGeom prst="roundRect">
            <a:avLst>
              <a:gd name="adj" fmla="val 4145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r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</a:p>
        </p:txBody>
      </p:sp>
      <p:sp>
        <p:nvSpPr>
          <p:cNvPr id="190" name="Line"/>
          <p:cNvSpPr/>
          <p:nvPr/>
        </p:nvSpPr>
        <p:spPr>
          <a:xfrm flipH="1" flipV="1">
            <a:off x="5511379" y="7321701"/>
            <a:ext cx="349638" cy="36960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06" name="proxy"/>
          <p:cNvSpPr/>
          <p:nvPr/>
        </p:nvSpPr>
        <p:spPr>
          <a:xfrm>
            <a:off x="114008" y="3132668"/>
            <a:ext cx="1329522" cy="2880000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9B72108-C06A-4C4C-BD08-534AE990F7D9}"/>
              </a:ext>
            </a:extLst>
          </p:cNvPr>
          <p:cNvGrpSpPr/>
          <p:nvPr/>
        </p:nvGrpSpPr>
        <p:grpSpPr>
          <a:xfrm>
            <a:off x="221153" y="3782157"/>
            <a:ext cx="1126048" cy="1713469"/>
            <a:chOff x="819907" y="3778702"/>
            <a:chExt cx="1126048" cy="1713469"/>
          </a:xfrm>
        </p:grpSpPr>
        <p:sp>
          <p:nvSpPr>
            <p:cNvPr id="207" name="interface1"/>
            <p:cNvSpPr/>
            <p:nvPr/>
          </p:nvSpPr>
          <p:spPr>
            <a:xfrm>
              <a:off x="819907" y="3778702"/>
              <a:ext cx="1123384" cy="238458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interface1</a:t>
              </a:r>
            </a:p>
          </p:txBody>
        </p:sp>
        <p:sp>
          <p:nvSpPr>
            <p:cNvPr id="208" name="interface2"/>
            <p:cNvSpPr/>
            <p:nvPr/>
          </p:nvSpPr>
          <p:spPr>
            <a:xfrm>
              <a:off x="820795" y="4270371"/>
              <a:ext cx="1123384" cy="238460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interface2</a:t>
              </a:r>
            </a:p>
          </p:txBody>
        </p:sp>
        <p:sp>
          <p:nvSpPr>
            <p:cNvPr id="209" name="interface3"/>
            <p:cNvSpPr/>
            <p:nvPr/>
          </p:nvSpPr>
          <p:spPr>
            <a:xfrm>
              <a:off x="821683" y="4762041"/>
              <a:ext cx="1123384" cy="238460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interface3</a:t>
              </a:r>
            </a:p>
          </p:txBody>
        </p:sp>
        <p:sp>
          <p:nvSpPr>
            <p:cNvPr id="210" name="…"/>
            <p:cNvSpPr/>
            <p:nvPr/>
          </p:nvSpPr>
          <p:spPr>
            <a:xfrm>
              <a:off x="822571" y="5253711"/>
              <a:ext cx="1123384" cy="238460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</p:grpSp>
      <p:sp>
        <p:nvSpPr>
          <p:cNvPr id="95" name="Line"/>
          <p:cNvSpPr/>
          <p:nvPr/>
        </p:nvSpPr>
        <p:spPr>
          <a:xfrm>
            <a:off x="7530814" y="4579805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7" name="Line"/>
          <p:cNvSpPr/>
          <p:nvPr/>
        </p:nvSpPr>
        <p:spPr>
          <a:xfrm>
            <a:off x="12250324" y="4456618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8" name="Line"/>
          <p:cNvSpPr/>
          <p:nvPr/>
        </p:nvSpPr>
        <p:spPr>
          <a:xfrm>
            <a:off x="13722645" y="4487573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2" name="Line"/>
          <p:cNvSpPr/>
          <p:nvPr/>
        </p:nvSpPr>
        <p:spPr>
          <a:xfrm>
            <a:off x="15479180" y="4465576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3" name="proxy"/>
          <p:cNvSpPr/>
          <p:nvPr/>
        </p:nvSpPr>
        <p:spPr>
          <a:xfrm>
            <a:off x="15794532" y="3152105"/>
            <a:ext cx="1329522" cy="2880000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sp>
        <p:nvSpPr>
          <p:cNvPr id="114" name="interface1"/>
          <p:cNvSpPr/>
          <p:nvPr/>
        </p:nvSpPr>
        <p:spPr>
          <a:xfrm>
            <a:off x="15910348" y="3750792"/>
            <a:ext cx="1123384" cy="23845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service1</a:t>
            </a:r>
          </a:p>
        </p:txBody>
      </p:sp>
      <p:sp>
        <p:nvSpPr>
          <p:cNvPr id="115" name="interface2"/>
          <p:cNvSpPr/>
          <p:nvPr/>
        </p:nvSpPr>
        <p:spPr>
          <a:xfrm>
            <a:off x="15911236" y="4242461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service2</a:t>
            </a:r>
          </a:p>
        </p:txBody>
      </p:sp>
      <p:sp>
        <p:nvSpPr>
          <p:cNvPr id="116" name="interface3"/>
          <p:cNvSpPr/>
          <p:nvPr/>
        </p:nvSpPr>
        <p:spPr>
          <a:xfrm>
            <a:off x="15912124" y="4734131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service3</a:t>
            </a:r>
          </a:p>
        </p:txBody>
      </p:sp>
      <p:sp>
        <p:nvSpPr>
          <p:cNvPr id="117" name="…"/>
          <p:cNvSpPr/>
          <p:nvPr/>
        </p:nvSpPr>
        <p:spPr>
          <a:xfrm>
            <a:off x="15913012" y="5225801"/>
            <a:ext cx="1123384" cy="23846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212" name="Line"/>
          <p:cNvSpPr/>
          <p:nvPr/>
        </p:nvSpPr>
        <p:spPr>
          <a:xfrm flipV="1">
            <a:off x="11331474" y="7397496"/>
            <a:ext cx="481361" cy="26674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827E6F-B616-094A-ACBF-3C0CACBDB089}"/>
              </a:ext>
            </a:extLst>
          </p:cNvPr>
          <p:cNvGrpSpPr/>
          <p:nvPr/>
        </p:nvGrpSpPr>
        <p:grpSpPr>
          <a:xfrm>
            <a:off x="10845648" y="1489304"/>
            <a:ext cx="1404748" cy="836454"/>
            <a:chOff x="10366955" y="1999531"/>
            <a:chExt cx="2044730" cy="791036"/>
          </a:xfrm>
        </p:grpSpPr>
        <p:sp>
          <p:nvSpPr>
            <p:cNvPr id="193" name="Register"/>
            <p:cNvSpPr txBox="1"/>
            <p:nvPr/>
          </p:nvSpPr>
          <p:spPr>
            <a:xfrm>
              <a:off x="11310843" y="2026717"/>
              <a:ext cx="1064394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3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Register</a:t>
              </a:r>
            </a:p>
          </p:txBody>
        </p:sp>
        <p:sp>
          <p:nvSpPr>
            <p:cNvPr id="213" name="Line"/>
            <p:cNvSpPr/>
            <p:nvPr/>
          </p:nvSpPr>
          <p:spPr>
            <a:xfrm flipH="1" flipV="1">
              <a:off x="10366955" y="1999531"/>
              <a:ext cx="2044730" cy="791036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endPara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A0B6D1-E137-AA4A-8330-8450C59D9B78}"/>
              </a:ext>
            </a:extLst>
          </p:cNvPr>
          <p:cNvGrpSpPr/>
          <p:nvPr/>
        </p:nvGrpSpPr>
        <p:grpSpPr>
          <a:xfrm>
            <a:off x="4355068" y="1476218"/>
            <a:ext cx="3433400" cy="890813"/>
            <a:chOff x="4355068" y="1476218"/>
            <a:chExt cx="3433400" cy="890813"/>
          </a:xfrm>
        </p:grpSpPr>
        <p:sp>
          <p:nvSpPr>
            <p:cNvPr id="196" name="Subscribe"/>
            <p:cNvSpPr txBox="1"/>
            <p:nvPr/>
          </p:nvSpPr>
          <p:spPr>
            <a:xfrm>
              <a:off x="4355068" y="1742867"/>
              <a:ext cx="123271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3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Subscribe</a:t>
              </a:r>
            </a:p>
          </p:txBody>
        </p:sp>
        <p:sp>
          <p:nvSpPr>
            <p:cNvPr id="199" name="Notify"/>
            <p:cNvSpPr txBox="1"/>
            <p:nvPr/>
          </p:nvSpPr>
          <p:spPr>
            <a:xfrm>
              <a:off x="6946891" y="1742867"/>
              <a:ext cx="841577" cy="3795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3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</a:t>
              </a:r>
            </a:p>
          </p:txBody>
        </p:sp>
        <p:sp>
          <p:nvSpPr>
            <p:cNvPr id="214" name="Line"/>
            <p:cNvSpPr/>
            <p:nvPr/>
          </p:nvSpPr>
          <p:spPr>
            <a:xfrm flipV="1">
              <a:off x="5304700" y="1506517"/>
              <a:ext cx="1161764" cy="852831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endPara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215" name="Line"/>
            <p:cNvSpPr/>
            <p:nvPr/>
          </p:nvSpPr>
          <p:spPr>
            <a:xfrm flipV="1">
              <a:off x="5821757" y="1476218"/>
              <a:ext cx="1336600" cy="890813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endPara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09D5D4-4DED-3946-8A2E-79C2B40BC448}"/>
              </a:ext>
            </a:extLst>
          </p:cNvPr>
          <p:cNvGrpSpPr/>
          <p:nvPr/>
        </p:nvGrpSpPr>
        <p:grpSpPr>
          <a:xfrm>
            <a:off x="11929839" y="6400231"/>
            <a:ext cx="4165666" cy="912659"/>
            <a:chOff x="11242638" y="6397973"/>
            <a:chExt cx="4165666" cy="912659"/>
          </a:xfrm>
        </p:grpSpPr>
        <p:sp>
          <p:nvSpPr>
            <p:cNvPr id="98" name="Config"/>
            <p:cNvSpPr/>
            <p:nvPr/>
          </p:nvSpPr>
          <p:spPr>
            <a:xfrm>
              <a:off x="11242638" y="6397973"/>
              <a:ext cx="416566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82" name="Config">
              <a:extLst>
                <a:ext uri="{FF2B5EF4-FFF2-40B4-BE49-F238E27FC236}">
                  <a16:creationId xmlns:a16="http://schemas.microsoft.com/office/drawing/2014/main" id="{01380A21-92E7-436D-9155-388779DA3498}"/>
                </a:ext>
              </a:extLst>
            </p:cNvPr>
            <p:cNvSpPr/>
            <p:nvPr/>
          </p:nvSpPr>
          <p:spPr>
            <a:xfrm>
              <a:off x="11242638" y="6893254"/>
              <a:ext cx="416566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11ECD1-D00E-6246-B9E4-E82EEB2F1515}"/>
              </a:ext>
            </a:extLst>
          </p:cNvPr>
          <p:cNvGrpSpPr/>
          <p:nvPr/>
        </p:nvGrpSpPr>
        <p:grpSpPr>
          <a:xfrm>
            <a:off x="8722425" y="6618205"/>
            <a:ext cx="2635772" cy="527582"/>
            <a:chOff x="8606867" y="6592416"/>
            <a:chExt cx="2635772" cy="527582"/>
          </a:xfrm>
        </p:grpSpPr>
        <p:sp>
          <p:nvSpPr>
            <p:cNvPr id="83" name="Line">
              <a:extLst>
                <a:ext uri="{FF2B5EF4-FFF2-40B4-BE49-F238E27FC236}">
                  <a16:creationId xmlns:a16="http://schemas.microsoft.com/office/drawing/2014/main" id="{3077DAEC-1021-4FDD-9040-DB33A2ACA9D4}"/>
                </a:ext>
              </a:extLst>
            </p:cNvPr>
            <p:cNvSpPr/>
            <p:nvPr/>
          </p:nvSpPr>
          <p:spPr>
            <a:xfrm>
              <a:off x="8606867" y="7087237"/>
              <a:ext cx="2635772" cy="32761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endParaRPr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84" name="tcp">
              <a:extLst>
                <a:ext uri="{FF2B5EF4-FFF2-40B4-BE49-F238E27FC236}">
                  <a16:creationId xmlns:a16="http://schemas.microsoft.com/office/drawing/2014/main" id="{607CC97C-3C18-4338-880D-69C597A9A55C}"/>
                </a:ext>
              </a:extLst>
            </p:cNvPr>
            <p:cNvSpPr txBox="1"/>
            <p:nvPr/>
          </p:nvSpPr>
          <p:spPr>
            <a:xfrm>
              <a:off x="9204079" y="6592416"/>
              <a:ext cx="1327599" cy="4218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800" b="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chain</a:t>
              </a:r>
              <a:endPara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12DA08-D03C-B54D-8D71-560D9C5B30F9}"/>
              </a:ext>
            </a:extLst>
          </p:cNvPr>
          <p:cNvGrpSpPr/>
          <p:nvPr/>
        </p:nvGrpSpPr>
        <p:grpSpPr>
          <a:xfrm>
            <a:off x="5248128" y="60490"/>
            <a:ext cx="9350732" cy="1424769"/>
            <a:chOff x="3994765" y="585709"/>
            <a:chExt cx="9350732" cy="1424769"/>
          </a:xfrm>
        </p:grpSpPr>
        <p:sp>
          <p:nvSpPr>
            <p:cNvPr id="170" name="Registries"/>
            <p:cNvSpPr/>
            <p:nvPr/>
          </p:nvSpPr>
          <p:spPr>
            <a:xfrm>
              <a:off x="3994765" y="585709"/>
              <a:ext cx="9350732" cy="1424769"/>
            </a:xfrm>
            <a:prstGeom prst="roundRect">
              <a:avLst>
                <a:gd name="adj" fmla="val 7483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r"/>
              <a:endPara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4B9EF2-91D4-EB45-8574-4C257058E071}"/>
                </a:ext>
              </a:extLst>
            </p:cNvPr>
            <p:cNvGrpSpPr/>
            <p:nvPr/>
          </p:nvGrpSpPr>
          <p:grpSpPr>
            <a:xfrm>
              <a:off x="4327772" y="801680"/>
              <a:ext cx="8684718" cy="1000506"/>
              <a:chOff x="4293125" y="817239"/>
              <a:chExt cx="8684718" cy="100050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3FCC45-7903-EB47-B0EE-E7CB8CA0690A}"/>
                  </a:ext>
                </a:extLst>
              </p:cNvPr>
              <p:cNvGrpSpPr/>
              <p:nvPr/>
            </p:nvGrpSpPr>
            <p:grpSpPr>
              <a:xfrm>
                <a:off x="4293125" y="817239"/>
                <a:ext cx="1458325" cy="1000506"/>
                <a:chOff x="4929388" y="802505"/>
                <a:chExt cx="1458325" cy="1000506"/>
              </a:xfrm>
            </p:grpSpPr>
            <p:sp>
              <p:nvSpPr>
                <p:cNvPr id="171" name="Registry1"/>
                <p:cNvSpPr/>
                <p:nvPr/>
              </p:nvSpPr>
              <p:spPr>
                <a:xfrm>
                  <a:off x="4929388" y="802505"/>
                  <a:ext cx="1458325" cy="1000506"/>
                </a:xfrm>
                <a:prstGeom prst="roundRect">
                  <a:avLst>
                    <a:gd name="adj" fmla="val 10309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Registry1</a:t>
                  </a:r>
                </a:p>
              </p:txBody>
            </p:sp>
            <p:sp>
              <p:nvSpPr>
                <p:cNvPr id="172" name="zk"/>
                <p:cNvSpPr/>
                <p:nvPr/>
              </p:nvSpPr>
              <p:spPr>
                <a:xfrm>
                  <a:off x="5080738" y="1223925"/>
                  <a:ext cx="1169204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zk</a:t>
                  </a:r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CFC4413C-008A-284F-9988-F2A836A57C91}"/>
                  </a:ext>
                </a:extLst>
              </p:cNvPr>
              <p:cNvGrpSpPr/>
              <p:nvPr/>
            </p:nvGrpSpPr>
            <p:grpSpPr>
              <a:xfrm>
                <a:off x="6099724" y="817239"/>
                <a:ext cx="1458324" cy="1000506"/>
                <a:chOff x="6741911" y="802505"/>
                <a:chExt cx="1458324" cy="1000506"/>
              </a:xfrm>
            </p:grpSpPr>
            <p:sp>
              <p:nvSpPr>
                <p:cNvPr id="174" name="Registry2"/>
                <p:cNvSpPr/>
                <p:nvPr/>
              </p:nvSpPr>
              <p:spPr>
                <a:xfrm>
                  <a:off x="6741911" y="802505"/>
                  <a:ext cx="1458324" cy="1000506"/>
                </a:xfrm>
                <a:prstGeom prst="roundRect">
                  <a:avLst>
                    <a:gd name="adj" fmla="val 1110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Registry2</a:t>
                  </a:r>
                </a:p>
              </p:txBody>
            </p:sp>
            <p:sp>
              <p:nvSpPr>
                <p:cNvPr id="175" name="etcd"/>
                <p:cNvSpPr/>
                <p:nvPr/>
              </p:nvSpPr>
              <p:spPr>
                <a:xfrm>
                  <a:off x="6893261" y="1223925"/>
                  <a:ext cx="1169203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etcd</a:t>
                  </a:r>
                  <a:endParaRPr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32C2D67-D7BA-9C4B-944F-1163289F0E51}"/>
                  </a:ext>
                </a:extLst>
              </p:cNvPr>
              <p:cNvGrpSpPr/>
              <p:nvPr/>
            </p:nvGrpSpPr>
            <p:grpSpPr>
              <a:xfrm>
                <a:off x="7906322" y="817239"/>
                <a:ext cx="1458324" cy="1000506"/>
                <a:chOff x="8554434" y="802505"/>
                <a:chExt cx="1458324" cy="1000506"/>
              </a:xfrm>
            </p:grpSpPr>
            <p:sp>
              <p:nvSpPr>
                <p:cNvPr id="177" name="Registry3"/>
                <p:cNvSpPr/>
                <p:nvPr/>
              </p:nvSpPr>
              <p:spPr>
                <a:xfrm>
                  <a:off x="8554434" y="802505"/>
                  <a:ext cx="1458324" cy="1000506"/>
                </a:xfrm>
                <a:prstGeom prst="roundRect">
                  <a:avLst>
                    <a:gd name="adj" fmla="val 951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Registry3</a:t>
                  </a:r>
                </a:p>
              </p:txBody>
            </p:sp>
            <p:sp>
              <p:nvSpPr>
                <p:cNvPr id="178" name="nacos"/>
                <p:cNvSpPr/>
                <p:nvPr/>
              </p:nvSpPr>
              <p:spPr>
                <a:xfrm>
                  <a:off x="8705784" y="1223925"/>
                  <a:ext cx="1169203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nacos</a:t>
                  </a:r>
                  <a:endParaRPr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66D6A32-B269-2545-BDAC-2516AFF33BE2}"/>
                  </a:ext>
                </a:extLst>
              </p:cNvPr>
              <p:cNvGrpSpPr/>
              <p:nvPr/>
            </p:nvGrpSpPr>
            <p:grpSpPr>
              <a:xfrm>
                <a:off x="9712920" y="817239"/>
                <a:ext cx="1458325" cy="1000506"/>
                <a:chOff x="10366956" y="802505"/>
                <a:chExt cx="1458325" cy="1000506"/>
              </a:xfrm>
            </p:grpSpPr>
            <p:sp>
              <p:nvSpPr>
                <p:cNvPr id="180" name="Registry4"/>
                <p:cNvSpPr/>
                <p:nvPr/>
              </p:nvSpPr>
              <p:spPr>
                <a:xfrm>
                  <a:off x="10366956" y="802505"/>
                  <a:ext cx="1458325" cy="1000506"/>
                </a:xfrm>
                <a:prstGeom prst="roundRect">
                  <a:avLst>
                    <a:gd name="adj" fmla="val 951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Registry4</a:t>
                  </a:r>
                </a:p>
              </p:txBody>
            </p:sp>
            <p:sp>
              <p:nvSpPr>
                <p:cNvPr id="181" name="consul"/>
                <p:cNvSpPr/>
                <p:nvPr/>
              </p:nvSpPr>
              <p:spPr>
                <a:xfrm>
                  <a:off x="10518306" y="1223925"/>
                  <a:ext cx="1169204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consul</a:t>
                  </a: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7614444-F96C-A344-BE41-989739933996}"/>
                  </a:ext>
                </a:extLst>
              </p:cNvPr>
              <p:cNvGrpSpPr/>
              <p:nvPr/>
            </p:nvGrpSpPr>
            <p:grpSpPr>
              <a:xfrm>
                <a:off x="11519518" y="817239"/>
                <a:ext cx="1458325" cy="1000506"/>
                <a:chOff x="10366956" y="802505"/>
                <a:chExt cx="1458325" cy="1000506"/>
              </a:xfrm>
            </p:grpSpPr>
            <p:sp>
              <p:nvSpPr>
                <p:cNvPr id="118" name="Registry4">
                  <a:extLst>
                    <a:ext uri="{FF2B5EF4-FFF2-40B4-BE49-F238E27FC236}">
                      <a16:creationId xmlns:a16="http://schemas.microsoft.com/office/drawing/2014/main" id="{50A43785-14E2-8442-BBCB-660EC4B3184D}"/>
                    </a:ext>
                  </a:extLst>
                </p:cNvPr>
                <p:cNvSpPr/>
                <p:nvPr/>
              </p:nvSpPr>
              <p:spPr>
                <a:xfrm>
                  <a:off x="10366956" y="802505"/>
                  <a:ext cx="1458325" cy="1000506"/>
                </a:xfrm>
                <a:prstGeom prst="roundRect">
                  <a:avLst>
                    <a:gd name="adj" fmla="val 9514"/>
                  </a:avLst>
                </a:prstGeom>
                <a:solidFill>
                  <a:srgbClr val="E2F0D9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>
                    <a:defRPr sz="1700"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Registry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endParaRPr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consul">
                  <a:extLst>
                    <a:ext uri="{FF2B5EF4-FFF2-40B4-BE49-F238E27FC236}">
                      <a16:creationId xmlns:a16="http://schemas.microsoft.com/office/drawing/2014/main" id="{635CB415-15EF-644B-8BD6-24CFD4578B48}"/>
                    </a:ext>
                  </a:extLst>
                </p:cNvPr>
                <p:cNvSpPr/>
                <p:nvPr/>
              </p:nvSpPr>
              <p:spPr>
                <a:xfrm>
                  <a:off x="10518306" y="1223925"/>
                  <a:ext cx="1169204" cy="44235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b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lvl1pPr>
                </a:lstStyle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k8s</a:t>
                  </a:r>
                  <a:endParaRPr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88FA445-E331-0C4D-9C8E-30AF75208BCF}"/>
              </a:ext>
            </a:extLst>
          </p:cNvPr>
          <p:cNvGrpSpPr/>
          <p:nvPr/>
        </p:nvGrpSpPr>
        <p:grpSpPr>
          <a:xfrm>
            <a:off x="5425409" y="7864960"/>
            <a:ext cx="9974248" cy="1547722"/>
            <a:chOff x="4064457" y="7940991"/>
            <a:chExt cx="9974248" cy="154772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7195F3-E9E8-714E-858B-D6370F4295A5}"/>
                </a:ext>
              </a:extLst>
            </p:cNvPr>
            <p:cNvGrpSpPr/>
            <p:nvPr/>
          </p:nvGrpSpPr>
          <p:grpSpPr>
            <a:xfrm>
              <a:off x="4064457" y="7940991"/>
              <a:ext cx="4244286" cy="1547722"/>
              <a:chOff x="4546317" y="7884223"/>
              <a:chExt cx="4244286" cy="1547722"/>
            </a:xfrm>
          </p:grpSpPr>
          <p:sp>
            <p:nvSpPr>
              <p:cNvPr id="184" name="Config center"/>
              <p:cNvSpPr/>
              <p:nvPr/>
            </p:nvSpPr>
            <p:spPr>
              <a:xfrm>
                <a:off x="4546317" y="7884223"/>
                <a:ext cx="4244286" cy="1547722"/>
              </a:xfrm>
              <a:prstGeom prst="roundRect">
                <a:avLst>
                  <a:gd name="adj" fmla="val 8447"/>
                </a:avLst>
              </a:prstGeom>
              <a:solidFill>
                <a:srgbClr val="E2F0D9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b">
                <a:no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Config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center</a:t>
                </a:r>
                <a:endParaRPr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185" name="Apollo"/>
              <p:cNvSpPr/>
              <p:nvPr/>
            </p:nvSpPr>
            <p:spPr>
              <a:xfrm>
                <a:off x="4780017" y="8192147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Apollo</a:t>
                </a:r>
              </a:p>
            </p:txBody>
          </p:sp>
          <p:sp>
            <p:nvSpPr>
              <p:cNvPr id="186" name="zk"/>
              <p:cNvSpPr/>
              <p:nvPr/>
            </p:nvSpPr>
            <p:spPr>
              <a:xfrm>
                <a:off x="6275327" y="8194288"/>
                <a:ext cx="865374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zk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Apollo">
                <a:extLst>
                  <a:ext uri="{FF2B5EF4-FFF2-40B4-BE49-F238E27FC236}">
                    <a16:creationId xmlns:a16="http://schemas.microsoft.com/office/drawing/2014/main" id="{9727A4D4-D52F-4BC9-B4FF-1101C77B1EF9}"/>
                  </a:ext>
                </a:extLst>
              </p:cNvPr>
              <p:cNvSpPr/>
              <p:nvPr/>
            </p:nvSpPr>
            <p:spPr>
              <a:xfrm>
                <a:off x="7377674" y="8188523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Nacos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83FFBC-6F89-8440-AF15-C522B4E20E83}"/>
                </a:ext>
              </a:extLst>
            </p:cNvPr>
            <p:cNvGrpSpPr/>
            <p:nvPr/>
          </p:nvGrpSpPr>
          <p:grpSpPr>
            <a:xfrm>
              <a:off x="9003163" y="7940991"/>
              <a:ext cx="5035542" cy="1547722"/>
              <a:chOff x="9664613" y="7880534"/>
              <a:chExt cx="5035542" cy="1547722"/>
            </a:xfrm>
          </p:grpSpPr>
          <p:sp>
            <p:nvSpPr>
              <p:cNvPr id="86" name="Config center">
                <a:extLst>
                  <a:ext uri="{FF2B5EF4-FFF2-40B4-BE49-F238E27FC236}">
                    <a16:creationId xmlns:a16="http://schemas.microsoft.com/office/drawing/2014/main" id="{16E36717-2899-4B1C-8E28-E34B6260C7C0}"/>
                  </a:ext>
                </a:extLst>
              </p:cNvPr>
              <p:cNvSpPr/>
              <p:nvPr/>
            </p:nvSpPr>
            <p:spPr>
              <a:xfrm>
                <a:off x="9664613" y="7880534"/>
                <a:ext cx="5035542" cy="1547722"/>
              </a:xfrm>
              <a:prstGeom prst="roundRect">
                <a:avLst>
                  <a:gd name="adj" fmla="val 8447"/>
                </a:avLst>
              </a:prstGeom>
              <a:solidFill>
                <a:srgbClr val="E2F0D9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b">
                <a:noAutofit/>
              </a:bodyPr>
              <a:lstStyle/>
              <a:p>
                <a:r>
                  <a:rPr lang="en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Monitor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(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opentracing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API)</a:t>
                </a:r>
                <a:endParaRPr lang="en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  <p:sp>
            <p:nvSpPr>
              <p:cNvPr id="87" name="Apollo">
                <a:extLst>
                  <a:ext uri="{FF2B5EF4-FFF2-40B4-BE49-F238E27FC236}">
                    <a16:creationId xmlns:a16="http://schemas.microsoft.com/office/drawing/2014/main" id="{1EADAB21-F86F-4CED-98F8-DCA54869B7CF}"/>
                  </a:ext>
                </a:extLst>
              </p:cNvPr>
              <p:cNvSpPr/>
              <p:nvPr/>
            </p:nvSpPr>
            <p:spPr>
              <a:xfrm>
                <a:off x="10066761" y="8217935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Zipkin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zk">
                <a:extLst>
                  <a:ext uri="{FF2B5EF4-FFF2-40B4-BE49-F238E27FC236}">
                    <a16:creationId xmlns:a16="http://schemas.microsoft.com/office/drawing/2014/main" id="{301224E1-F2B4-41F2-BD83-B696524C9185}"/>
                  </a:ext>
                </a:extLst>
              </p:cNvPr>
              <p:cNvSpPr/>
              <p:nvPr/>
            </p:nvSpPr>
            <p:spPr>
              <a:xfrm>
                <a:off x="11519829" y="8237116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jaeger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zk">
                <a:extLst>
                  <a:ext uri="{FF2B5EF4-FFF2-40B4-BE49-F238E27FC236}">
                    <a16:creationId xmlns:a16="http://schemas.microsoft.com/office/drawing/2014/main" id="{9AB87556-758B-0C4C-86B2-58A22ECC5438}"/>
                  </a:ext>
                </a:extLst>
              </p:cNvPr>
              <p:cNvSpPr/>
              <p:nvPr/>
            </p:nvSpPr>
            <p:spPr>
              <a:xfrm>
                <a:off x="13035173" y="8219590"/>
                <a:ext cx="1270001" cy="57404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b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  <a:endParaRPr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5BF891D-CB7A-DC49-9A68-0159F62E938B}"/>
              </a:ext>
            </a:extLst>
          </p:cNvPr>
          <p:cNvGrpSpPr/>
          <p:nvPr/>
        </p:nvGrpSpPr>
        <p:grpSpPr>
          <a:xfrm>
            <a:off x="7802259" y="3152105"/>
            <a:ext cx="1337088" cy="2880000"/>
            <a:chOff x="6947921" y="3112063"/>
            <a:chExt cx="1337088" cy="2880000"/>
          </a:xfrm>
        </p:grpSpPr>
        <p:sp>
          <p:nvSpPr>
            <p:cNvPr id="121" name="codec"/>
            <p:cNvSpPr/>
            <p:nvPr/>
          </p:nvSpPr>
          <p:spPr>
            <a:xfrm>
              <a:off x="6947921" y="3112063"/>
              <a:ext cx="1337088" cy="2880000"/>
            </a:xfrm>
            <a:prstGeom prst="roundRect">
              <a:avLst>
                <a:gd name="adj" fmla="val 6344"/>
              </a:avLst>
            </a:prstGeom>
            <a:solidFill>
              <a:schemeClr val="bg1">
                <a:lumMod val="75000"/>
              </a:schemeClr>
            </a:solidFill>
            <a:ln w="12700" cap="flat">
              <a:noFill/>
              <a:prstDash val="solid"/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rPr lang="en-US" altLang="zh-CN"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protocol</a:t>
              </a:r>
              <a:endPara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23" name="jsonrpc 2.0"/>
            <p:cNvSpPr/>
            <p:nvPr/>
          </p:nvSpPr>
          <p:spPr>
            <a:xfrm>
              <a:off x="6988474" y="3627794"/>
              <a:ext cx="1219802" cy="384067"/>
            </a:xfrm>
            <a:prstGeom prst="roundRect">
              <a:avLst>
                <a:gd name="adj" fmla="val 982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 err="1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grpc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38" name="jsonrpc 2.0">
              <a:extLst>
                <a:ext uri="{FF2B5EF4-FFF2-40B4-BE49-F238E27FC236}">
                  <a16:creationId xmlns:a16="http://schemas.microsoft.com/office/drawing/2014/main" id="{BA28F6C7-3B57-8B47-AF9F-7014F5D11637}"/>
                </a:ext>
              </a:extLst>
            </p:cNvPr>
            <p:cNvSpPr/>
            <p:nvPr/>
          </p:nvSpPr>
          <p:spPr>
            <a:xfrm>
              <a:off x="6988474" y="4095935"/>
              <a:ext cx="1219802" cy="384067"/>
            </a:xfrm>
            <a:prstGeom prst="roundRect">
              <a:avLst>
                <a:gd name="adj" fmla="val 982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rest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49" name="jsonrpc 2.0">
              <a:extLst>
                <a:ext uri="{FF2B5EF4-FFF2-40B4-BE49-F238E27FC236}">
                  <a16:creationId xmlns:a16="http://schemas.microsoft.com/office/drawing/2014/main" id="{2264DD12-23B7-524E-84CA-DDE632044E20}"/>
                </a:ext>
              </a:extLst>
            </p:cNvPr>
            <p:cNvSpPr/>
            <p:nvPr/>
          </p:nvSpPr>
          <p:spPr>
            <a:xfrm>
              <a:off x="6988474" y="5420479"/>
              <a:ext cx="1219802" cy="384067"/>
            </a:xfrm>
            <a:prstGeom prst="roundRect">
              <a:avLst>
                <a:gd name="adj" fmla="val 982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 err="1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dubbo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50" name="jsonrpc 2.0">
              <a:extLst>
                <a:ext uri="{FF2B5EF4-FFF2-40B4-BE49-F238E27FC236}">
                  <a16:creationId xmlns:a16="http://schemas.microsoft.com/office/drawing/2014/main" id="{EAA5C557-2E2E-7B47-A609-7F1872AB65A5}"/>
                </a:ext>
              </a:extLst>
            </p:cNvPr>
            <p:cNvSpPr/>
            <p:nvPr/>
          </p:nvSpPr>
          <p:spPr>
            <a:xfrm>
              <a:off x="6988474" y="4574880"/>
              <a:ext cx="1219802" cy="384067"/>
            </a:xfrm>
            <a:prstGeom prst="roundRect">
              <a:avLst>
                <a:gd name="adj" fmla="val 982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 err="1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jsonrpc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F039890-6A13-EB4E-B77D-005EAD70187C}"/>
              </a:ext>
            </a:extLst>
          </p:cNvPr>
          <p:cNvSpPr txBox="1"/>
          <p:nvPr/>
        </p:nvSpPr>
        <p:spPr>
          <a:xfrm>
            <a:off x="15423134" y="-112870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E5930-E555-4347-AE77-0A4960BE1969}"/>
              </a:ext>
            </a:extLst>
          </p:cNvPr>
          <p:cNvSpPr txBox="1"/>
          <p:nvPr/>
        </p:nvSpPr>
        <p:spPr>
          <a:xfrm>
            <a:off x="16021010" y="432253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Registry">
            <a:extLst>
              <a:ext uri="{FF2B5EF4-FFF2-40B4-BE49-F238E27FC236}">
                <a16:creationId xmlns:a16="http://schemas.microsoft.com/office/drawing/2014/main" id="{025FB938-9D4B-874A-8DB0-F228DB2AF3AC}"/>
              </a:ext>
            </a:extLst>
          </p:cNvPr>
          <p:cNvSpPr/>
          <p:nvPr/>
        </p:nvSpPr>
        <p:spPr>
          <a:xfrm>
            <a:off x="10845648" y="2530717"/>
            <a:ext cx="4523115" cy="417378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AA70E8-E69C-0643-88BE-0CBBA209AA87}"/>
              </a:ext>
            </a:extLst>
          </p:cNvPr>
          <p:cNvGrpSpPr/>
          <p:nvPr/>
        </p:nvGrpSpPr>
        <p:grpSpPr>
          <a:xfrm>
            <a:off x="8606867" y="3591862"/>
            <a:ext cx="2641572" cy="2094654"/>
            <a:chOff x="7841020" y="3626173"/>
            <a:chExt cx="2641572" cy="209465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46ACC89-7C4C-B145-8E8A-8A3EDA33559D}"/>
                </a:ext>
              </a:extLst>
            </p:cNvPr>
            <p:cNvGrpSpPr/>
            <p:nvPr/>
          </p:nvGrpSpPr>
          <p:grpSpPr>
            <a:xfrm>
              <a:off x="7841020" y="3626173"/>
              <a:ext cx="2633254" cy="519761"/>
              <a:chOff x="7841020" y="3626173"/>
              <a:chExt cx="2633254" cy="519761"/>
            </a:xfrm>
          </p:grpSpPr>
          <p:sp>
            <p:nvSpPr>
              <p:cNvPr id="188" name="http"/>
              <p:cNvSpPr txBox="1"/>
              <p:nvPr/>
            </p:nvSpPr>
            <p:spPr>
              <a:xfrm>
                <a:off x="7841020" y="3626173"/>
                <a:ext cx="2633254" cy="4173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28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sz="1800" b="1" dirty="0">
                    <a:solidFill>
                      <a:srgbClr val="6C696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http</a:t>
                </a:r>
              </a:p>
            </p:txBody>
          </p:sp>
          <p:sp>
            <p:nvSpPr>
              <p:cNvPr id="204" name="Line"/>
              <p:cNvSpPr/>
              <p:nvPr/>
            </p:nvSpPr>
            <p:spPr>
              <a:xfrm>
                <a:off x="8547312" y="4118799"/>
                <a:ext cx="1353430" cy="27135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50800" tIns="50800" rIns="50800" bIns="50800" numCol="1" anchor="ctr">
                <a:noAutofit/>
              </a:bodyPr>
              <a:lstStyle/>
              <a:p>
                <a:endParaRPr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275FB0C-1C26-E743-82A2-D88B9DC788A1}"/>
                </a:ext>
              </a:extLst>
            </p:cNvPr>
            <p:cNvGrpSpPr/>
            <p:nvPr/>
          </p:nvGrpSpPr>
          <p:grpSpPr>
            <a:xfrm>
              <a:off x="7849338" y="5201066"/>
              <a:ext cx="2633254" cy="519761"/>
              <a:chOff x="7841020" y="3626173"/>
              <a:chExt cx="2633254" cy="519761"/>
            </a:xfrm>
          </p:grpSpPr>
          <p:sp>
            <p:nvSpPr>
              <p:cNvPr id="153" name="http">
                <a:extLst>
                  <a:ext uri="{FF2B5EF4-FFF2-40B4-BE49-F238E27FC236}">
                    <a16:creationId xmlns:a16="http://schemas.microsoft.com/office/drawing/2014/main" id="{78FE8375-9D23-C24E-8A3A-D2D86C4DF751}"/>
                  </a:ext>
                </a:extLst>
              </p:cNvPr>
              <p:cNvSpPr txBox="1"/>
              <p:nvPr/>
            </p:nvSpPr>
            <p:spPr>
              <a:xfrm>
                <a:off x="7841020" y="3626173"/>
                <a:ext cx="2633254" cy="4173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2800" b="0"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</a:lstStyle>
              <a:p>
                <a:r>
                  <a:rPr lang="en-US" altLang="zh-CN" sz="1800" b="1" dirty="0" err="1">
                    <a:solidFill>
                      <a:srgbClr val="6C696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tcp</a:t>
                </a:r>
                <a:endParaRPr sz="1800" b="1" dirty="0">
                  <a:solidFill>
                    <a:srgbClr val="6C69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" name="Line">
                <a:extLst>
                  <a:ext uri="{FF2B5EF4-FFF2-40B4-BE49-F238E27FC236}">
                    <a16:creationId xmlns:a16="http://schemas.microsoft.com/office/drawing/2014/main" id="{7CD7CDA5-AFBB-3F4C-883D-778914E6934D}"/>
                  </a:ext>
                </a:extLst>
              </p:cNvPr>
              <p:cNvSpPr/>
              <p:nvPr/>
            </p:nvSpPr>
            <p:spPr>
              <a:xfrm>
                <a:off x="8547312" y="4118799"/>
                <a:ext cx="1353430" cy="27135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50800" tIns="50800" rIns="50800" bIns="50800" numCol="1" anchor="ctr">
                <a:noAutofit/>
              </a:bodyPr>
              <a:lstStyle/>
              <a:p>
                <a:endParaRPr b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endParaRP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C234CD9-B214-8542-B2EE-597FC60C03FA}"/>
              </a:ext>
            </a:extLst>
          </p:cNvPr>
          <p:cNvGrpSpPr/>
          <p:nvPr/>
        </p:nvGrpSpPr>
        <p:grpSpPr>
          <a:xfrm>
            <a:off x="10851299" y="3132668"/>
            <a:ext cx="1337088" cy="2880000"/>
            <a:chOff x="6947921" y="3112063"/>
            <a:chExt cx="1337088" cy="2880000"/>
          </a:xfrm>
        </p:grpSpPr>
        <p:sp>
          <p:nvSpPr>
            <p:cNvPr id="156" name="codec">
              <a:extLst>
                <a:ext uri="{FF2B5EF4-FFF2-40B4-BE49-F238E27FC236}">
                  <a16:creationId xmlns:a16="http://schemas.microsoft.com/office/drawing/2014/main" id="{1BC941CE-E8DF-C14D-AD87-6AE1A66A0262}"/>
                </a:ext>
              </a:extLst>
            </p:cNvPr>
            <p:cNvSpPr/>
            <p:nvPr/>
          </p:nvSpPr>
          <p:spPr>
            <a:xfrm>
              <a:off x="6947921" y="3112063"/>
              <a:ext cx="1337088" cy="2880000"/>
            </a:xfrm>
            <a:prstGeom prst="roundRect">
              <a:avLst>
                <a:gd name="adj" fmla="val 6344"/>
              </a:avLst>
            </a:prstGeom>
            <a:solidFill>
              <a:schemeClr val="bg1">
                <a:lumMod val="75000"/>
              </a:schemeClr>
            </a:solidFill>
            <a:ln w="12700" cap="flat">
              <a:noFill/>
              <a:prstDash val="solid"/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rPr lang="en-US" altLang="zh-CN"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protocol</a:t>
              </a:r>
              <a:endPara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57" name="jsonrpc 2.0">
              <a:extLst>
                <a:ext uri="{FF2B5EF4-FFF2-40B4-BE49-F238E27FC236}">
                  <a16:creationId xmlns:a16="http://schemas.microsoft.com/office/drawing/2014/main" id="{31729B33-CB03-A949-928E-D642F68F10A4}"/>
                </a:ext>
              </a:extLst>
            </p:cNvPr>
            <p:cNvSpPr/>
            <p:nvPr/>
          </p:nvSpPr>
          <p:spPr>
            <a:xfrm>
              <a:off x="6988474" y="3627794"/>
              <a:ext cx="1219802" cy="384067"/>
            </a:xfrm>
            <a:prstGeom prst="roundRect">
              <a:avLst>
                <a:gd name="adj" fmla="val 982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 err="1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grpc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58" name="jsonrpc 2.0">
              <a:extLst>
                <a:ext uri="{FF2B5EF4-FFF2-40B4-BE49-F238E27FC236}">
                  <a16:creationId xmlns:a16="http://schemas.microsoft.com/office/drawing/2014/main" id="{810C242C-F03E-1140-82C1-7B58537AFCC5}"/>
                </a:ext>
              </a:extLst>
            </p:cNvPr>
            <p:cNvSpPr/>
            <p:nvPr/>
          </p:nvSpPr>
          <p:spPr>
            <a:xfrm>
              <a:off x="6988474" y="4095935"/>
              <a:ext cx="1219802" cy="384067"/>
            </a:xfrm>
            <a:prstGeom prst="roundRect">
              <a:avLst>
                <a:gd name="adj" fmla="val 982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rest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59" name="jsonrpc 2.0">
              <a:extLst>
                <a:ext uri="{FF2B5EF4-FFF2-40B4-BE49-F238E27FC236}">
                  <a16:creationId xmlns:a16="http://schemas.microsoft.com/office/drawing/2014/main" id="{5307773E-988C-7148-96BD-95808C19D800}"/>
                </a:ext>
              </a:extLst>
            </p:cNvPr>
            <p:cNvSpPr/>
            <p:nvPr/>
          </p:nvSpPr>
          <p:spPr>
            <a:xfrm>
              <a:off x="6988474" y="5420479"/>
              <a:ext cx="1219802" cy="384067"/>
            </a:xfrm>
            <a:prstGeom prst="roundRect">
              <a:avLst>
                <a:gd name="adj" fmla="val 982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 err="1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dubbo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60" name="jsonrpc 2.0">
              <a:extLst>
                <a:ext uri="{FF2B5EF4-FFF2-40B4-BE49-F238E27FC236}">
                  <a16:creationId xmlns:a16="http://schemas.microsoft.com/office/drawing/2014/main" id="{71262FAD-AE26-CA4F-99D1-CE5AE48B29D3}"/>
                </a:ext>
              </a:extLst>
            </p:cNvPr>
            <p:cNvSpPr/>
            <p:nvPr/>
          </p:nvSpPr>
          <p:spPr>
            <a:xfrm>
              <a:off x="6988474" y="4574880"/>
              <a:ext cx="1219802" cy="384067"/>
            </a:xfrm>
            <a:prstGeom prst="roundRect">
              <a:avLst>
                <a:gd name="adj" fmla="val 9824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 err="1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jsonrpc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E644CFA-B8F1-5A46-891C-65791B9261DA}"/>
              </a:ext>
            </a:extLst>
          </p:cNvPr>
          <p:cNvGrpSpPr/>
          <p:nvPr/>
        </p:nvGrpSpPr>
        <p:grpSpPr>
          <a:xfrm>
            <a:off x="2244700" y="6358956"/>
            <a:ext cx="6120000" cy="912659"/>
            <a:chOff x="11242638" y="6397973"/>
            <a:chExt cx="4072836" cy="912659"/>
          </a:xfrm>
        </p:grpSpPr>
        <p:sp>
          <p:nvSpPr>
            <p:cNvPr id="162" name="Config">
              <a:extLst>
                <a:ext uri="{FF2B5EF4-FFF2-40B4-BE49-F238E27FC236}">
                  <a16:creationId xmlns:a16="http://schemas.microsoft.com/office/drawing/2014/main" id="{040C9DEB-D135-C849-B7AE-FFEE3D1BFAD7}"/>
                </a:ext>
              </a:extLst>
            </p:cNvPr>
            <p:cNvSpPr/>
            <p:nvPr/>
          </p:nvSpPr>
          <p:spPr>
            <a:xfrm>
              <a:off x="11242638" y="6397973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</a:t>
              </a:r>
            </a:p>
          </p:txBody>
        </p:sp>
        <p:sp>
          <p:nvSpPr>
            <p:cNvPr id="163" name="Config">
              <a:extLst>
                <a:ext uri="{FF2B5EF4-FFF2-40B4-BE49-F238E27FC236}">
                  <a16:creationId xmlns:a16="http://schemas.microsoft.com/office/drawing/2014/main" id="{3E51F4DB-6973-C047-8436-7A397B71F30E}"/>
                </a:ext>
              </a:extLst>
            </p:cNvPr>
            <p:cNvSpPr/>
            <p:nvPr/>
          </p:nvSpPr>
          <p:spPr>
            <a:xfrm>
              <a:off x="11242638" y="6893254"/>
              <a:ext cx="4072836" cy="41737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9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Tracing</a:t>
              </a: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AE5FFF-5755-1141-8B90-2FCB609D0A4A}"/>
              </a:ext>
            </a:extLst>
          </p:cNvPr>
          <p:cNvGrpSpPr/>
          <p:nvPr/>
        </p:nvGrpSpPr>
        <p:grpSpPr>
          <a:xfrm>
            <a:off x="4859701" y="3181428"/>
            <a:ext cx="1255462" cy="2880000"/>
            <a:chOff x="4740680" y="3181428"/>
            <a:chExt cx="1255462" cy="2880000"/>
          </a:xfrm>
        </p:grpSpPr>
        <p:sp>
          <p:nvSpPr>
            <p:cNvPr id="165" name="cluster &amp; load balance">
              <a:extLst>
                <a:ext uri="{FF2B5EF4-FFF2-40B4-BE49-F238E27FC236}">
                  <a16:creationId xmlns:a16="http://schemas.microsoft.com/office/drawing/2014/main" id="{EFEFCE6D-8BEC-6C45-84B0-FAC308D99542}"/>
                </a:ext>
              </a:extLst>
            </p:cNvPr>
            <p:cNvSpPr/>
            <p:nvPr/>
          </p:nvSpPr>
          <p:spPr>
            <a:xfrm>
              <a:off x="4740680" y="3181428"/>
              <a:ext cx="1255462" cy="2880000"/>
            </a:xfrm>
            <a:prstGeom prst="roundRect">
              <a:avLst>
                <a:gd name="adj" fmla="val 3763"/>
              </a:avLst>
            </a:prstGeom>
            <a:solidFill>
              <a:schemeClr val="bg1">
                <a:lumMod val="75000"/>
              </a:schemeClr>
            </a:solidFill>
            <a:ln w="12700" cap="flat">
              <a:noFill/>
              <a:prstDash val="solid"/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rPr lang="en-US" altLang="zh-CN"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LB</a:t>
              </a:r>
              <a:endPara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31" name="random"/>
            <p:cNvSpPr/>
            <p:nvPr/>
          </p:nvSpPr>
          <p:spPr>
            <a:xfrm>
              <a:off x="4825326" y="3739157"/>
              <a:ext cx="1106734" cy="226600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random</a:t>
              </a:r>
            </a:p>
          </p:txBody>
        </p:sp>
        <p:sp>
          <p:nvSpPr>
            <p:cNvPr id="132" name="round…"/>
            <p:cNvSpPr/>
            <p:nvPr/>
          </p:nvSpPr>
          <p:spPr>
            <a:xfrm>
              <a:off x="4811071" y="4349857"/>
              <a:ext cx="1106734" cy="408016"/>
            </a:xfrm>
            <a:prstGeom prst="roundRect">
              <a:avLst>
                <a:gd name="adj" fmla="val 10262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round</a:t>
              </a:r>
            </a:p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 robin</a:t>
              </a:r>
            </a:p>
          </p:txBody>
        </p:sp>
        <p:sp>
          <p:nvSpPr>
            <p:cNvPr id="133" name="least…"/>
            <p:cNvSpPr/>
            <p:nvPr/>
          </p:nvSpPr>
          <p:spPr>
            <a:xfrm>
              <a:off x="4814446" y="5065002"/>
              <a:ext cx="1106734" cy="466752"/>
            </a:xfrm>
            <a:prstGeom prst="roundRect">
              <a:avLst>
                <a:gd name="adj" fmla="val 11068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least</a:t>
              </a:r>
            </a:p>
            <a:p>
              <a:r>
                <a:rPr sz="1500" b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active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DE47C66-BB18-F84F-9A1B-B0795C8F6B25}"/>
              </a:ext>
            </a:extLst>
          </p:cNvPr>
          <p:cNvGrpSpPr/>
          <p:nvPr/>
        </p:nvGrpSpPr>
        <p:grpSpPr>
          <a:xfrm>
            <a:off x="3302490" y="3139805"/>
            <a:ext cx="1255462" cy="2880000"/>
            <a:chOff x="2383951" y="3132668"/>
            <a:chExt cx="1255462" cy="2880000"/>
          </a:xfrm>
        </p:grpSpPr>
        <p:sp>
          <p:nvSpPr>
            <p:cNvPr id="167" name="cluster &amp; load balance">
              <a:extLst>
                <a:ext uri="{FF2B5EF4-FFF2-40B4-BE49-F238E27FC236}">
                  <a16:creationId xmlns:a16="http://schemas.microsoft.com/office/drawing/2014/main" id="{02566AE0-DBB1-CB4A-AF41-3033717F74BF}"/>
                </a:ext>
              </a:extLst>
            </p:cNvPr>
            <p:cNvSpPr/>
            <p:nvPr/>
          </p:nvSpPr>
          <p:spPr>
            <a:xfrm>
              <a:off x="2383951" y="3132668"/>
              <a:ext cx="1255462" cy="2880000"/>
            </a:xfrm>
            <a:prstGeom prst="roundRect">
              <a:avLst>
                <a:gd name="adj" fmla="val 3763"/>
              </a:avLst>
            </a:prstGeom>
            <a:solidFill>
              <a:schemeClr val="bg1">
                <a:lumMod val="75000"/>
              </a:schemeClr>
            </a:solidFill>
            <a:ln w="12700" cap="flat">
              <a:noFill/>
              <a:prstDash val="solid"/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rPr lang="en-US" altLang="zh-CN"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Router</a:t>
              </a:r>
              <a:endPara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  <p:sp>
          <p:nvSpPr>
            <p:cNvPr id="169" name="failfast">
              <a:extLst>
                <a:ext uri="{FF2B5EF4-FFF2-40B4-BE49-F238E27FC236}">
                  <a16:creationId xmlns:a16="http://schemas.microsoft.com/office/drawing/2014/main" id="{1862D8CC-B8A7-514C-84EF-EE4C76D950EE}"/>
                </a:ext>
              </a:extLst>
            </p:cNvPr>
            <p:cNvSpPr/>
            <p:nvPr/>
          </p:nvSpPr>
          <p:spPr>
            <a:xfrm>
              <a:off x="2396021" y="4247899"/>
              <a:ext cx="1230475" cy="624473"/>
            </a:xfrm>
            <a:prstGeom prst="round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r>
                <a:rPr lang="en-US" altLang="zh-CN" sz="1500" b="0" dirty="0" err="1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conditionalrouter</a:t>
              </a:r>
              <a:endPara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endParaRPr>
            </a:p>
          </p:txBody>
        </p:sp>
      </p:grpSp>
      <p:sp>
        <p:nvSpPr>
          <p:cNvPr id="179" name="Line">
            <a:extLst>
              <a:ext uri="{FF2B5EF4-FFF2-40B4-BE49-F238E27FC236}">
                <a16:creationId xmlns:a16="http://schemas.microsoft.com/office/drawing/2014/main" id="{D26E2784-A5AA-EE43-8EB9-C1422F9452B2}"/>
              </a:ext>
            </a:extLst>
          </p:cNvPr>
          <p:cNvSpPr/>
          <p:nvPr/>
        </p:nvSpPr>
        <p:spPr>
          <a:xfrm>
            <a:off x="4597473" y="4579805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82" name="Line">
            <a:extLst>
              <a:ext uri="{FF2B5EF4-FFF2-40B4-BE49-F238E27FC236}">
                <a16:creationId xmlns:a16="http://schemas.microsoft.com/office/drawing/2014/main" id="{0089770E-8C7E-6645-BD1A-BC59C654A069}"/>
              </a:ext>
            </a:extLst>
          </p:cNvPr>
          <p:cNvSpPr/>
          <p:nvPr/>
        </p:nvSpPr>
        <p:spPr>
          <a:xfrm>
            <a:off x="3040262" y="4594131"/>
            <a:ext cx="26222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3109AFC-8CC3-A949-B16A-C0A6561C30FD}"/>
              </a:ext>
            </a:extLst>
          </p:cNvPr>
          <p:cNvGrpSpPr/>
          <p:nvPr/>
        </p:nvGrpSpPr>
        <p:grpSpPr>
          <a:xfrm>
            <a:off x="12553106" y="3144441"/>
            <a:ext cx="1083600" cy="2880000"/>
            <a:chOff x="6416912" y="3174922"/>
            <a:chExt cx="1083600" cy="2880000"/>
          </a:xfrm>
        </p:grpSpPr>
        <p:sp>
          <p:nvSpPr>
            <p:cNvPr id="191" name="filter">
              <a:extLst>
                <a:ext uri="{FF2B5EF4-FFF2-40B4-BE49-F238E27FC236}">
                  <a16:creationId xmlns:a16="http://schemas.microsoft.com/office/drawing/2014/main" id="{871C255B-59D1-1B46-8671-C3449CEC3898}"/>
                </a:ext>
              </a:extLst>
            </p:cNvPr>
            <p:cNvSpPr/>
            <p:nvPr/>
          </p:nvSpPr>
          <p:spPr>
            <a:xfrm>
              <a:off x="6416912" y="3174922"/>
              <a:ext cx="1083600" cy="2880000"/>
            </a:xfrm>
            <a:prstGeom prst="roundRect">
              <a:avLst>
                <a:gd name="adj" fmla="val 5299"/>
              </a:avLst>
            </a:prstGeom>
            <a:solidFill>
              <a:schemeClr val="bg1">
                <a:lumMod val="75000"/>
              </a:schemeClr>
            </a:solidFill>
            <a:ln w="12700" cap="flat">
              <a:noFill/>
              <a:prstDash val="solid"/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r>
                <a:rPr sz="1700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Helvetica Light"/>
                </a:rPr>
                <a:t>filter</a:t>
              </a: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48446DAE-88D7-4841-8DF8-EAA99B5B5E4C}"/>
                </a:ext>
              </a:extLst>
            </p:cNvPr>
            <p:cNvGrpSpPr/>
            <p:nvPr/>
          </p:nvGrpSpPr>
          <p:grpSpPr>
            <a:xfrm>
              <a:off x="6444818" y="3716035"/>
              <a:ext cx="952963" cy="1713266"/>
              <a:chOff x="6430181" y="3498659"/>
              <a:chExt cx="952963" cy="1713266"/>
            </a:xfrm>
          </p:grpSpPr>
          <p:sp>
            <p:nvSpPr>
              <p:cNvPr id="194" name="generic…">
                <a:extLst>
                  <a:ext uri="{FF2B5EF4-FFF2-40B4-BE49-F238E27FC236}">
                    <a16:creationId xmlns:a16="http://schemas.microsoft.com/office/drawing/2014/main" id="{9055DC67-DD6A-C64E-A93F-150F11DE9D80}"/>
                  </a:ext>
                </a:extLst>
              </p:cNvPr>
              <p:cNvSpPr/>
              <p:nvPr/>
            </p:nvSpPr>
            <p:spPr>
              <a:xfrm>
                <a:off x="6437358" y="4144051"/>
                <a:ext cx="945786" cy="408330"/>
              </a:xfrm>
              <a:prstGeom prst="roundRect">
                <a:avLst>
                  <a:gd name="adj" fmla="val 11868"/>
                </a:avLst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generic</a:t>
                </a:r>
              </a:p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invoke</a:t>
                </a:r>
              </a:p>
            </p:txBody>
          </p:sp>
          <p:sp>
            <p:nvSpPr>
              <p:cNvPr id="195" name="tps limit">
                <a:extLst>
                  <a:ext uri="{FF2B5EF4-FFF2-40B4-BE49-F238E27FC236}">
                    <a16:creationId xmlns:a16="http://schemas.microsoft.com/office/drawing/2014/main" id="{076A4A03-8DC7-374F-A532-F8C49C8202C1}"/>
                  </a:ext>
                </a:extLst>
              </p:cNvPr>
              <p:cNvSpPr/>
              <p:nvPr/>
            </p:nvSpPr>
            <p:spPr>
              <a:xfrm>
                <a:off x="6430181" y="3498659"/>
                <a:ext cx="945786" cy="228628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 err="1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tps</a:t>
                </a:r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 limit</a:t>
                </a:r>
              </a:p>
            </p:txBody>
          </p:sp>
          <p:sp>
            <p:nvSpPr>
              <p:cNvPr id="197" name="…">
                <a:extLst>
                  <a:ext uri="{FF2B5EF4-FFF2-40B4-BE49-F238E27FC236}">
                    <a16:creationId xmlns:a16="http://schemas.microsoft.com/office/drawing/2014/main" id="{7430BD6E-60D5-9C44-9B68-CE33E873D867}"/>
                  </a:ext>
                </a:extLst>
              </p:cNvPr>
              <p:cNvSpPr/>
              <p:nvPr/>
            </p:nvSpPr>
            <p:spPr>
              <a:xfrm>
                <a:off x="6430181" y="4969145"/>
                <a:ext cx="945786" cy="242780"/>
              </a:xfrm>
              <a:prstGeom prst="round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r>
                  <a:rPr sz="1500" b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 Light"/>
                  </a:rPr>
                  <a:t>…</a:t>
                </a:r>
              </a:p>
            </p:txBody>
          </p:sp>
        </p:grpSp>
      </p:grpSp>
      <p:sp>
        <p:nvSpPr>
          <p:cNvPr id="217" name="codec">
            <a:extLst>
              <a:ext uri="{FF2B5EF4-FFF2-40B4-BE49-F238E27FC236}">
                <a16:creationId xmlns:a16="http://schemas.microsoft.com/office/drawing/2014/main" id="{92FFD5A5-42F9-AD41-8F11-9EAA9787B82F}"/>
              </a:ext>
            </a:extLst>
          </p:cNvPr>
          <p:cNvSpPr/>
          <p:nvPr/>
        </p:nvSpPr>
        <p:spPr>
          <a:xfrm>
            <a:off x="14088968" y="3135963"/>
            <a:ext cx="1337088" cy="2880000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altLang="zh-CN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invoker</a:t>
            </a:r>
            <a:endParaRPr sz="1700" b="0" dirty="0"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8" name="jsonrpc 2.0">
            <a:extLst>
              <a:ext uri="{FF2B5EF4-FFF2-40B4-BE49-F238E27FC236}">
                <a16:creationId xmlns:a16="http://schemas.microsoft.com/office/drawing/2014/main" id="{6CF82384-8E1E-7E4A-A042-A4D6BE538B49}"/>
              </a:ext>
            </a:extLst>
          </p:cNvPr>
          <p:cNvSpPr/>
          <p:nvPr/>
        </p:nvSpPr>
        <p:spPr>
          <a:xfrm>
            <a:off x="14145980" y="3651694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9" name="jsonrpc 2.0">
            <a:extLst>
              <a:ext uri="{FF2B5EF4-FFF2-40B4-BE49-F238E27FC236}">
                <a16:creationId xmlns:a16="http://schemas.microsoft.com/office/drawing/2014/main" id="{5719FC6C-1A92-CD43-A8EC-DD34CDE91576}"/>
              </a:ext>
            </a:extLst>
          </p:cNvPr>
          <p:cNvSpPr/>
          <p:nvPr/>
        </p:nvSpPr>
        <p:spPr>
          <a:xfrm>
            <a:off x="14145980" y="4249256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rest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20" name="jsonrpc 2.0">
            <a:extLst>
              <a:ext uri="{FF2B5EF4-FFF2-40B4-BE49-F238E27FC236}">
                <a16:creationId xmlns:a16="http://schemas.microsoft.com/office/drawing/2014/main" id="{C8310379-CC2B-1541-B26D-C7FBA12BCB6D}"/>
              </a:ext>
            </a:extLst>
          </p:cNvPr>
          <p:cNvSpPr/>
          <p:nvPr/>
        </p:nvSpPr>
        <p:spPr>
          <a:xfrm>
            <a:off x="14145980" y="5444379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dubbo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21" name="jsonrpc 2.0">
            <a:extLst>
              <a:ext uri="{FF2B5EF4-FFF2-40B4-BE49-F238E27FC236}">
                <a16:creationId xmlns:a16="http://schemas.microsoft.com/office/drawing/2014/main" id="{BE756D3D-174B-C342-B88F-3CB685856201}"/>
              </a:ext>
            </a:extLst>
          </p:cNvPr>
          <p:cNvSpPr/>
          <p:nvPr/>
        </p:nvSpPr>
        <p:spPr>
          <a:xfrm>
            <a:off x="14145980" y="4846818"/>
            <a:ext cx="1219802" cy="384067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altLang="zh-CN"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71531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ne"/>
          <p:cNvSpPr/>
          <p:nvPr/>
        </p:nvSpPr>
        <p:spPr>
          <a:xfrm>
            <a:off x="5487757" y="5252446"/>
            <a:ext cx="547245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Consumer"/>
          <p:cNvSpPr/>
          <p:nvPr/>
        </p:nvSpPr>
        <p:spPr>
          <a:xfrm>
            <a:off x="349857" y="3058005"/>
            <a:ext cx="8359143" cy="4040035"/>
          </a:xfrm>
          <a:prstGeom prst="roundRect">
            <a:avLst>
              <a:gd name="adj" fmla="val 5322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l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</a:p>
        </p:txBody>
      </p:sp>
      <p:sp>
        <p:nvSpPr>
          <p:cNvPr id="121" name="codec"/>
          <p:cNvSpPr/>
          <p:nvPr/>
        </p:nvSpPr>
        <p:spPr>
          <a:xfrm>
            <a:off x="6884752" y="3826677"/>
            <a:ext cx="1463426" cy="2526435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codec</a:t>
            </a:r>
          </a:p>
        </p:txBody>
      </p:sp>
      <p:sp>
        <p:nvSpPr>
          <p:cNvPr id="122" name="hessian2"/>
          <p:cNvSpPr/>
          <p:nvPr/>
        </p:nvSpPr>
        <p:spPr>
          <a:xfrm>
            <a:off x="6957555" y="5356531"/>
            <a:ext cx="1335057" cy="751093"/>
          </a:xfrm>
          <a:prstGeom prst="roundRect">
            <a:avLst>
              <a:gd name="adj" fmla="val 9229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hessian2</a:t>
            </a:r>
          </a:p>
        </p:txBody>
      </p:sp>
      <p:sp>
        <p:nvSpPr>
          <p:cNvPr id="123" name="jsonrpc 2.0"/>
          <p:cNvSpPr/>
          <p:nvPr/>
        </p:nvSpPr>
        <p:spPr>
          <a:xfrm>
            <a:off x="6948871" y="4345691"/>
            <a:ext cx="1335057" cy="751965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2.0</a:t>
            </a:r>
          </a:p>
        </p:txBody>
      </p:sp>
      <p:sp>
        <p:nvSpPr>
          <p:cNvPr id="125" name="filter"/>
          <p:cNvSpPr/>
          <p:nvPr/>
        </p:nvSpPr>
        <p:spPr>
          <a:xfrm>
            <a:off x="5440290" y="3818156"/>
            <a:ext cx="1186872" cy="2534956"/>
          </a:xfrm>
          <a:prstGeom prst="roundRect">
            <a:avLst>
              <a:gd name="adj" fmla="val 5299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filter</a:t>
            </a:r>
          </a:p>
        </p:txBody>
      </p:sp>
      <p:sp>
        <p:nvSpPr>
          <p:cNvPr id="126" name="generic…"/>
          <p:cNvSpPr/>
          <p:nvPr/>
        </p:nvSpPr>
        <p:spPr>
          <a:xfrm>
            <a:off x="5522797" y="4968297"/>
            <a:ext cx="1035149" cy="496988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generic</a:t>
            </a:r>
          </a:p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</a:t>
            </a:r>
          </a:p>
        </p:txBody>
      </p:sp>
      <p:sp>
        <p:nvSpPr>
          <p:cNvPr id="127" name="tps limit"/>
          <p:cNvSpPr/>
          <p:nvPr/>
        </p:nvSpPr>
        <p:spPr>
          <a:xfrm>
            <a:off x="5515620" y="4343182"/>
            <a:ext cx="1035149" cy="27826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tps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limit</a:t>
            </a:r>
          </a:p>
        </p:txBody>
      </p:sp>
      <p:sp>
        <p:nvSpPr>
          <p:cNvPr id="128" name="…"/>
          <p:cNvSpPr/>
          <p:nvPr/>
        </p:nvSpPr>
        <p:spPr>
          <a:xfrm>
            <a:off x="5515620" y="5812131"/>
            <a:ext cx="1035149" cy="295494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30" name="cluster &amp; load balance"/>
          <p:cNvSpPr/>
          <p:nvPr/>
        </p:nvSpPr>
        <p:spPr>
          <a:xfrm>
            <a:off x="2335544" y="3826678"/>
            <a:ext cx="2862435" cy="2526434"/>
          </a:xfrm>
          <a:prstGeom prst="roundRect">
            <a:avLst>
              <a:gd name="adj" fmla="val 3763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cluster &amp; load balance</a:t>
            </a:r>
          </a:p>
        </p:txBody>
      </p:sp>
      <p:sp>
        <p:nvSpPr>
          <p:cNvPr id="131" name="random"/>
          <p:cNvSpPr/>
          <p:nvPr/>
        </p:nvSpPr>
        <p:spPr>
          <a:xfrm>
            <a:off x="3860648" y="4345650"/>
            <a:ext cx="1211306" cy="27580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random</a:t>
            </a:r>
          </a:p>
        </p:txBody>
      </p:sp>
      <p:sp>
        <p:nvSpPr>
          <p:cNvPr id="132" name="round…"/>
          <p:cNvSpPr/>
          <p:nvPr/>
        </p:nvSpPr>
        <p:spPr>
          <a:xfrm>
            <a:off x="3860648" y="4833613"/>
            <a:ext cx="1211306" cy="496606"/>
          </a:xfrm>
          <a:prstGeom prst="roundRect">
            <a:avLst>
              <a:gd name="adj" fmla="val 10262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round</a:t>
            </a:r>
          </a:p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robin</a:t>
            </a:r>
          </a:p>
        </p:txBody>
      </p:sp>
      <p:sp>
        <p:nvSpPr>
          <p:cNvPr id="133" name="least…"/>
          <p:cNvSpPr/>
          <p:nvPr/>
        </p:nvSpPr>
        <p:spPr>
          <a:xfrm>
            <a:off x="3864023" y="5542381"/>
            <a:ext cx="1211306" cy="568095"/>
          </a:xfrm>
          <a:prstGeom prst="roundRect">
            <a:avLst>
              <a:gd name="adj" fmla="val 110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least</a:t>
            </a:r>
          </a:p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active</a:t>
            </a:r>
          </a:p>
        </p:txBody>
      </p:sp>
      <p:sp>
        <p:nvSpPr>
          <p:cNvPr id="134" name="failover"/>
          <p:cNvSpPr/>
          <p:nvPr/>
        </p:nvSpPr>
        <p:spPr>
          <a:xfrm>
            <a:off x="2449022" y="4346174"/>
            <a:ext cx="1211307" cy="28644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failover</a:t>
            </a:r>
          </a:p>
        </p:txBody>
      </p:sp>
      <p:sp>
        <p:nvSpPr>
          <p:cNvPr id="135" name="failfast"/>
          <p:cNvSpPr/>
          <p:nvPr/>
        </p:nvSpPr>
        <p:spPr>
          <a:xfrm>
            <a:off x="2442223" y="4834111"/>
            <a:ext cx="1211307" cy="290173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failfast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36" name="failsafe"/>
          <p:cNvSpPr/>
          <p:nvPr/>
        </p:nvSpPr>
        <p:spPr>
          <a:xfrm>
            <a:off x="2449022" y="5328478"/>
            <a:ext cx="1211307" cy="287476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failsafe</a:t>
            </a:r>
          </a:p>
        </p:txBody>
      </p:sp>
      <p:sp>
        <p:nvSpPr>
          <p:cNvPr id="137" name="…"/>
          <p:cNvSpPr/>
          <p:nvPr/>
        </p:nvSpPr>
        <p:spPr>
          <a:xfrm>
            <a:off x="2449022" y="5817389"/>
            <a:ext cx="121130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39" name="Registry"/>
          <p:cNvSpPr/>
          <p:nvPr/>
        </p:nvSpPr>
        <p:spPr>
          <a:xfrm>
            <a:off x="3276650" y="3191563"/>
            <a:ext cx="2505556" cy="508001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sp>
        <p:nvSpPr>
          <p:cNvPr id="140" name="Config"/>
          <p:cNvSpPr/>
          <p:nvPr/>
        </p:nvSpPr>
        <p:spPr>
          <a:xfrm>
            <a:off x="2249795" y="6470384"/>
            <a:ext cx="4559266" cy="50800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</a:p>
        </p:txBody>
      </p:sp>
      <p:sp>
        <p:nvSpPr>
          <p:cNvPr id="142" name="Line"/>
          <p:cNvSpPr/>
          <p:nvPr/>
        </p:nvSpPr>
        <p:spPr>
          <a:xfrm>
            <a:off x="5178634" y="5097656"/>
            <a:ext cx="28700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4" name="Line"/>
          <p:cNvSpPr/>
          <p:nvPr/>
        </p:nvSpPr>
        <p:spPr>
          <a:xfrm>
            <a:off x="2075578" y="5097656"/>
            <a:ext cx="266816" cy="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Provider"/>
          <p:cNvSpPr/>
          <p:nvPr/>
        </p:nvSpPr>
        <p:spPr>
          <a:xfrm>
            <a:off x="9578333" y="3033577"/>
            <a:ext cx="7469264" cy="4064001"/>
          </a:xfrm>
          <a:prstGeom prst="roundRect">
            <a:avLst>
              <a:gd name="adj" fmla="val 4145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r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</a:p>
        </p:txBody>
      </p:sp>
      <p:sp>
        <p:nvSpPr>
          <p:cNvPr id="170" name="Registries"/>
          <p:cNvSpPr/>
          <p:nvPr/>
        </p:nvSpPr>
        <p:spPr>
          <a:xfrm>
            <a:off x="4685378" y="337695"/>
            <a:ext cx="7422393" cy="1644934"/>
          </a:xfrm>
          <a:prstGeom prst="roundRect">
            <a:avLst>
              <a:gd name="adj" fmla="val 7483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71" name="Registry1"/>
          <p:cNvSpPr/>
          <p:nvPr/>
        </p:nvSpPr>
        <p:spPr>
          <a:xfrm>
            <a:off x="4929388" y="802505"/>
            <a:ext cx="1458325" cy="1000506"/>
          </a:xfrm>
          <a:prstGeom prst="roundRect">
            <a:avLst>
              <a:gd name="adj" fmla="val 10309"/>
            </a:avLst>
          </a:prstGeom>
          <a:solidFill>
            <a:srgbClr val="BFBF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Registry1</a:t>
            </a:r>
          </a:p>
        </p:txBody>
      </p:sp>
      <p:sp>
        <p:nvSpPr>
          <p:cNvPr id="172" name="zk"/>
          <p:cNvSpPr/>
          <p:nvPr/>
        </p:nvSpPr>
        <p:spPr>
          <a:xfrm>
            <a:off x="5080738" y="1223925"/>
            <a:ext cx="1169204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</a:p>
        </p:txBody>
      </p:sp>
      <p:sp>
        <p:nvSpPr>
          <p:cNvPr id="174" name="Registry2"/>
          <p:cNvSpPr/>
          <p:nvPr/>
        </p:nvSpPr>
        <p:spPr>
          <a:xfrm>
            <a:off x="6741911" y="802505"/>
            <a:ext cx="1458324" cy="1000506"/>
          </a:xfrm>
          <a:prstGeom prst="roundRect">
            <a:avLst>
              <a:gd name="adj" fmla="val 11104"/>
            </a:avLst>
          </a:prstGeom>
          <a:solidFill>
            <a:srgbClr val="BFBF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Registry2</a:t>
            </a:r>
          </a:p>
        </p:txBody>
      </p:sp>
      <p:sp>
        <p:nvSpPr>
          <p:cNvPr id="175" name="etcd"/>
          <p:cNvSpPr/>
          <p:nvPr/>
        </p:nvSpPr>
        <p:spPr>
          <a:xfrm>
            <a:off x="6893261" y="1223925"/>
            <a:ext cx="1169203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Registry3"/>
          <p:cNvSpPr/>
          <p:nvPr/>
        </p:nvSpPr>
        <p:spPr>
          <a:xfrm>
            <a:off x="8554434" y="802505"/>
            <a:ext cx="1458324" cy="1000506"/>
          </a:xfrm>
          <a:prstGeom prst="roundRect">
            <a:avLst>
              <a:gd name="adj" fmla="val 9514"/>
            </a:avLst>
          </a:prstGeom>
          <a:solidFill>
            <a:srgbClr val="BFBF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Registry3</a:t>
            </a:r>
          </a:p>
        </p:txBody>
      </p:sp>
      <p:sp>
        <p:nvSpPr>
          <p:cNvPr id="178" name="nacos"/>
          <p:cNvSpPr/>
          <p:nvPr/>
        </p:nvSpPr>
        <p:spPr>
          <a:xfrm>
            <a:off x="8705784" y="1223925"/>
            <a:ext cx="1169203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Registry4"/>
          <p:cNvSpPr/>
          <p:nvPr/>
        </p:nvSpPr>
        <p:spPr>
          <a:xfrm>
            <a:off x="10366956" y="802505"/>
            <a:ext cx="1458325" cy="1000506"/>
          </a:xfrm>
          <a:prstGeom prst="roundRect">
            <a:avLst>
              <a:gd name="adj" fmla="val 9514"/>
            </a:avLst>
          </a:prstGeom>
          <a:solidFill>
            <a:srgbClr val="BFBF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Registry4</a:t>
            </a:r>
          </a:p>
        </p:txBody>
      </p:sp>
      <p:sp>
        <p:nvSpPr>
          <p:cNvPr id="181" name="consul"/>
          <p:cNvSpPr/>
          <p:nvPr/>
        </p:nvSpPr>
        <p:spPr>
          <a:xfrm>
            <a:off x="10518306" y="1223925"/>
            <a:ext cx="1169204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consul</a:t>
            </a:r>
          </a:p>
        </p:txBody>
      </p:sp>
      <p:sp>
        <p:nvSpPr>
          <p:cNvPr id="184" name="Config center"/>
          <p:cNvSpPr/>
          <p:nvPr/>
        </p:nvSpPr>
        <p:spPr>
          <a:xfrm>
            <a:off x="6614271" y="7884223"/>
            <a:ext cx="3592339" cy="1547722"/>
          </a:xfrm>
          <a:prstGeom prst="roundRect">
            <a:avLst>
              <a:gd name="adj" fmla="val 8447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l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85" name="Apollo"/>
          <p:cNvSpPr/>
          <p:nvPr/>
        </p:nvSpPr>
        <p:spPr>
          <a:xfrm>
            <a:off x="7016419" y="8192147"/>
            <a:ext cx="1270001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</a:p>
        </p:txBody>
      </p:sp>
      <p:sp>
        <p:nvSpPr>
          <p:cNvPr id="186" name="zk"/>
          <p:cNvSpPr/>
          <p:nvPr/>
        </p:nvSpPr>
        <p:spPr>
          <a:xfrm>
            <a:off x="8574602" y="8192147"/>
            <a:ext cx="1270001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http"/>
          <p:cNvSpPr txBox="1"/>
          <p:nvPr/>
        </p:nvSpPr>
        <p:spPr>
          <a:xfrm>
            <a:off x="7716616" y="4170427"/>
            <a:ext cx="288206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</a:p>
        </p:txBody>
      </p:sp>
      <p:sp>
        <p:nvSpPr>
          <p:cNvPr id="189" name="tcp"/>
          <p:cNvSpPr txBox="1"/>
          <p:nvPr/>
        </p:nvSpPr>
        <p:spPr>
          <a:xfrm>
            <a:off x="8758955" y="5520730"/>
            <a:ext cx="787572" cy="513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 err="1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Line"/>
          <p:cNvSpPr/>
          <p:nvPr/>
        </p:nvSpPr>
        <p:spPr>
          <a:xfrm flipH="1" flipV="1">
            <a:off x="5087819" y="7247500"/>
            <a:ext cx="1413642" cy="9277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93" name="Register"/>
          <p:cNvSpPr txBox="1"/>
          <p:nvPr/>
        </p:nvSpPr>
        <p:spPr>
          <a:xfrm>
            <a:off x="11352881" y="2251858"/>
            <a:ext cx="106439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</a:t>
            </a:r>
          </a:p>
        </p:txBody>
      </p:sp>
      <p:sp>
        <p:nvSpPr>
          <p:cNvPr id="196" name="Subscribe"/>
          <p:cNvSpPr txBox="1"/>
          <p:nvPr/>
        </p:nvSpPr>
        <p:spPr>
          <a:xfrm>
            <a:off x="3938622" y="2251858"/>
            <a:ext cx="123271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Subscribe</a:t>
            </a:r>
          </a:p>
        </p:txBody>
      </p:sp>
      <p:sp>
        <p:nvSpPr>
          <p:cNvPr id="199" name="Notify"/>
          <p:cNvSpPr txBox="1"/>
          <p:nvPr/>
        </p:nvSpPr>
        <p:spPr>
          <a:xfrm>
            <a:off x="6530445" y="2251858"/>
            <a:ext cx="84157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Notify</a:t>
            </a:r>
          </a:p>
        </p:txBody>
      </p:sp>
      <p:sp>
        <p:nvSpPr>
          <p:cNvPr id="204" name="Line"/>
          <p:cNvSpPr/>
          <p:nvPr/>
        </p:nvSpPr>
        <p:spPr>
          <a:xfrm>
            <a:off x="8769234" y="4727058"/>
            <a:ext cx="760076" cy="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05" name="Line"/>
          <p:cNvSpPr/>
          <p:nvPr/>
        </p:nvSpPr>
        <p:spPr>
          <a:xfrm>
            <a:off x="8774687" y="5575198"/>
            <a:ext cx="762973" cy="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06" name="proxy"/>
          <p:cNvSpPr/>
          <p:nvPr/>
        </p:nvSpPr>
        <p:spPr>
          <a:xfrm>
            <a:off x="653511" y="3826679"/>
            <a:ext cx="1455144" cy="2526433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sp>
        <p:nvSpPr>
          <p:cNvPr id="207" name="interface1"/>
          <p:cNvSpPr/>
          <p:nvPr/>
        </p:nvSpPr>
        <p:spPr>
          <a:xfrm>
            <a:off x="766835" y="4342380"/>
            <a:ext cx="1229527" cy="290234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interface1</a:t>
            </a:r>
          </a:p>
        </p:txBody>
      </p:sp>
      <p:sp>
        <p:nvSpPr>
          <p:cNvPr id="208" name="interface2"/>
          <p:cNvSpPr/>
          <p:nvPr/>
        </p:nvSpPr>
        <p:spPr>
          <a:xfrm>
            <a:off x="767723" y="4834049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interface2</a:t>
            </a:r>
          </a:p>
        </p:txBody>
      </p:sp>
      <p:sp>
        <p:nvSpPr>
          <p:cNvPr id="209" name="interface3"/>
          <p:cNvSpPr/>
          <p:nvPr/>
        </p:nvSpPr>
        <p:spPr>
          <a:xfrm>
            <a:off x="768611" y="5325719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interface3</a:t>
            </a:r>
          </a:p>
        </p:txBody>
      </p:sp>
      <p:sp>
        <p:nvSpPr>
          <p:cNvPr id="210" name="…"/>
          <p:cNvSpPr/>
          <p:nvPr/>
        </p:nvSpPr>
        <p:spPr>
          <a:xfrm>
            <a:off x="769499" y="5817389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95" name="Line"/>
          <p:cNvSpPr/>
          <p:nvPr/>
        </p:nvSpPr>
        <p:spPr>
          <a:xfrm>
            <a:off x="6601632" y="5032976"/>
            <a:ext cx="28700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97" name="Registry"/>
          <p:cNvSpPr/>
          <p:nvPr/>
        </p:nvSpPr>
        <p:spPr>
          <a:xfrm>
            <a:off x="12060187" y="3156718"/>
            <a:ext cx="2505556" cy="508001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sp>
        <p:nvSpPr>
          <p:cNvPr id="98" name="Config"/>
          <p:cNvSpPr/>
          <p:nvPr/>
        </p:nvSpPr>
        <p:spPr>
          <a:xfrm>
            <a:off x="11033332" y="6470384"/>
            <a:ext cx="4559266" cy="50800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</a:p>
        </p:txBody>
      </p:sp>
      <p:sp>
        <p:nvSpPr>
          <p:cNvPr id="99" name="codec"/>
          <p:cNvSpPr/>
          <p:nvPr/>
        </p:nvSpPr>
        <p:spPr>
          <a:xfrm>
            <a:off x="10078990" y="3826173"/>
            <a:ext cx="1463426" cy="2526435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codec</a:t>
            </a:r>
          </a:p>
        </p:txBody>
      </p:sp>
      <p:sp>
        <p:nvSpPr>
          <p:cNvPr id="100" name="hessian2"/>
          <p:cNvSpPr/>
          <p:nvPr/>
        </p:nvSpPr>
        <p:spPr>
          <a:xfrm>
            <a:off x="10151793" y="5356027"/>
            <a:ext cx="1335057" cy="751093"/>
          </a:xfrm>
          <a:prstGeom prst="roundRect">
            <a:avLst>
              <a:gd name="adj" fmla="val 9229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hessian2</a:t>
            </a:r>
          </a:p>
        </p:txBody>
      </p:sp>
      <p:sp>
        <p:nvSpPr>
          <p:cNvPr id="101" name="jsonrpc 2.0"/>
          <p:cNvSpPr/>
          <p:nvPr/>
        </p:nvSpPr>
        <p:spPr>
          <a:xfrm>
            <a:off x="10143109" y="4345187"/>
            <a:ext cx="1335057" cy="751965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2.0</a:t>
            </a:r>
          </a:p>
        </p:txBody>
      </p:sp>
      <p:sp>
        <p:nvSpPr>
          <p:cNvPr id="102" name="Line"/>
          <p:cNvSpPr/>
          <p:nvPr/>
        </p:nvSpPr>
        <p:spPr>
          <a:xfrm>
            <a:off x="11888063" y="5263964"/>
            <a:ext cx="547245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filter"/>
          <p:cNvSpPr/>
          <p:nvPr/>
        </p:nvSpPr>
        <p:spPr>
          <a:xfrm>
            <a:off x="11840596" y="3829674"/>
            <a:ext cx="1186872" cy="2534956"/>
          </a:xfrm>
          <a:prstGeom prst="roundRect">
            <a:avLst>
              <a:gd name="adj" fmla="val 5299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filter</a:t>
            </a:r>
          </a:p>
        </p:txBody>
      </p:sp>
      <p:sp>
        <p:nvSpPr>
          <p:cNvPr id="104" name="generic…"/>
          <p:cNvSpPr/>
          <p:nvPr/>
        </p:nvSpPr>
        <p:spPr>
          <a:xfrm>
            <a:off x="11923103" y="4979815"/>
            <a:ext cx="1035149" cy="496988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generic</a:t>
            </a:r>
          </a:p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</a:t>
            </a:r>
          </a:p>
        </p:txBody>
      </p:sp>
      <p:sp>
        <p:nvSpPr>
          <p:cNvPr id="105" name="tps limit"/>
          <p:cNvSpPr/>
          <p:nvPr/>
        </p:nvSpPr>
        <p:spPr>
          <a:xfrm>
            <a:off x="11915926" y="4354700"/>
            <a:ext cx="1035149" cy="27826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tps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limit</a:t>
            </a:r>
          </a:p>
        </p:txBody>
      </p:sp>
      <p:sp>
        <p:nvSpPr>
          <p:cNvPr id="106" name="…"/>
          <p:cNvSpPr/>
          <p:nvPr/>
        </p:nvSpPr>
        <p:spPr>
          <a:xfrm>
            <a:off x="11915926" y="5823649"/>
            <a:ext cx="1035149" cy="295494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07" name="Line"/>
          <p:cNvSpPr/>
          <p:nvPr/>
        </p:nvSpPr>
        <p:spPr>
          <a:xfrm>
            <a:off x="11542416" y="5066197"/>
            <a:ext cx="28700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8" name="Line"/>
          <p:cNvSpPr/>
          <p:nvPr/>
        </p:nvSpPr>
        <p:spPr>
          <a:xfrm>
            <a:off x="13014737" y="5097152"/>
            <a:ext cx="28700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9" name="codec"/>
          <p:cNvSpPr/>
          <p:nvPr/>
        </p:nvSpPr>
        <p:spPr>
          <a:xfrm>
            <a:off x="13299898" y="3835131"/>
            <a:ext cx="1463426" cy="2526435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invoker</a:t>
            </a:r>
          </a:p>
        </p:txBody>
      </p:sp>
      <p:sp>
        <p:nvSpPr>
          <p:cNvPr id="110" name="hessian2"/>
          <p:cNvSpPr/>
          <p:nvPr/>
        </p:nvSpPr>
        <p:spPr>
          <a:xfrm>
            <a:off x="13372701" y="5364985"/>
            <a:ext cx="1335057" cy="751093"/>
          </a:xfrm>
          <a:prstGeom prst="roundRect">
            <a:avLst>
              <a:gd name="adj" fmla="val 9229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endParaRPr lang="en-US"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1" name="jsonrpc 2.0"/>
          <p:cNvSpPr/>
          <p:nvPr/>
        </p:nvSpPr>
        <p:spPr>
          <a:xfrm>
            <a:off x="13364017" y="4354145"/>
            <a:ext cx="1335057" cy="751965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dubbo</a:t>
            </a:r>
            <a:endParaRPr lang="en-US"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2" name="Line"/>
          <p:cNvSpPr/>
          <p:nvPr/>
        </p:nvSpPr>
        <p:spPr>
          <a:xfrm>
            <a:off x="14771272" y="5075155"/>
            <a:ext cx="28700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3" name="proxy"/>
          <p:cNvSpPr/>
          <p:nvPr/>
        </p:nvSpPr>
        <p:spPr>
          <a:xfrm>
            <a:off x="15048433" y="3818782"/>
            <a:ext cx="1455144" cy="2526433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sp>
        <p:nvSpPr>
          <p:cNvPr id="114" name="interface1"/>
          <p:cNvSpPr/>
          <p:nvPr/>
        </p:nvSpPr>
        <p:spPr>
          <a:xfrm>
            <a:off x="15161757" y="4334483"/>
            <a:ext cx="1229527" cy="290234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service1</a:t>
            </a:r>
          </a:p>
        </p:txBody>
      </p:sp>
      <p:sp>
        <p:nvSpPr>
          <p:cNvPr id="115" name="interface2"/>
          <p:cNvSpPr/>
          <p:nvPr/>
        </p:nvSpPr>
        <p:spPr>
          <a:xfrm>
            <a:off x="15162645" y="4826152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service2</a:t>
            </a:r>
          </a:p>
        </p:txBody>
      </p:sp>
      <p:sp>
        <p:nvSpPr>
          <p:cNvPr id="116" name="interface3"/>
          <p:cNvSpPr/>
          <p:nvPr/>
        </p:nvSpPr>
        <p:spPr>
          <a:xfrm>
            <a:off x="15163533" y="5317822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service3</a:t>
            </a:r>
          </a:p>
        </p:txBody>
      </p:sp>
      <p:sp>
        <p:nvSpPr>
          <p:cNvPr id="117" name="…"/>
          <p:cNvSpPr/>
          <p:nvPr/>
        </p:nvSpPr>
        <p:spPr>
          <a:xfrm>
            <a:off x="15164421" y="5809492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3" name="矩形 2"/>
          <p:cNvSpPr/>
          <p:nvPr/>
        </p:nvSpPr>
        <p:spPr>
          <a:xfrm>
            <a:off x="7270544" y="8910005"/>
            <a:ext cx="2279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Config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center</a:t>
            </a:r>
          </a:p>
        </p:txBody>
      </p:sp>
      <p:sp>
        <p:nvSpPr>
          <p:cNvPr id="212" name="Line"/>
          <p:cNvSpPr/>
          <p:nvPr/>
        </p:nvSpPr>
        <p:spPr>
          <a:xfrm flipV="1">
            <a:off x="10272276" y="7247500"/>
            <a:ext cx="1413642" cy="9277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3" name="Line"/>
          <p:cNvSpPr/>
          <p:nvPr/>
        </p:nvSpPr>
        <p:spPr>
          <a:xfrm flipH="1" flipV="1">
            <a:off x="10326511" y="2046236"/>
            <a:ext cx="1413642" cy="9277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4" name="Line"/>
          <p:cNvSpPr/>
          <p:nvPr/>
        </p:nvSpPr>
        <p:spPr>
          <a:xfrm flipV="1">
            <a:off x="4707322" y="2025305"/>
            <a:ext cx="1413642" cy="9277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5" name="Line"/>
          <p:cNvSpPr/>
          <p:nvPr/>
        </p:nvSpPr>
        <p:spPr>
          <a:xfrm flipV="1">
            <a:off x="5332851" y="2019792"/>
            <a:ext cx="1413642" cy="9277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42014" y="304816"/>
            <a:ext cx="1709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Registries</a:t>
            </a:r>
          </a:p>
        </p:txBody>
      </p:sp>
    </p:spTree>
    <p:extLst>
      <p:ext uri="{BB962C8B-B14F-4D97-AF65-F5344CB8AC3E}">
        <p14:creationId xmlns:p14="http://schemas.microsoft.com/office/powerpoint/2010/main" val="40327631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160</Words>
  <Application>Microsoft Macintosh PowerPoint</Application>
  <PresentationFormat>Custom</PresentationFormat>
  <Paragraphs>142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微软雅黑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Deng, Ming</cp:lastModifiedBy>
  <cp:revision>22</cp:revision>
  <dcterms:modified xsi:type="dcterms:W3CDTF">2020-03-15T13:38:46Z</dcterms:modified>
</cp:coreProperties>
</file>