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38B"/>
    <a:srgbClr val="394656"/>
    <a:srgbClr val="435468"/>
    <a:srgbClr val="36424F"/>
    <a:srgbClr val="2B3549"/>
    <a:srgbClr val="2E3747"/>
    <a:srgbClr val="17222F"/>
    <a:srgbClr val="E2F0D9"/>
    <a:srgbClr val="F2F2F2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/>
    <p:restoredTop sz="94694"/>
  </p:normalViewPr>
  <p:slideViewPr>
    <p:cSldViewPr snapToGrid="0">
      <p:cViewPr varScale="1">
        <p:scale>
          <a:sx n="80" d="100"/>
          <a:sy n="80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rgbClr val="17222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058382" y="7720184"/>
            <a:ext cx="10611466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482484" y="43403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23200" y="2110023"/>
            <a:ext cx="9143261" cy="5040000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DE8F5F-525F-3A43-B149-4CFD6BD22A22}"/>
              </a:ext>
            </a:extLst>
          </p:cNvPr>
          <p:cNvGrpSpPr/>
          <p:nvPr/>
        </p:nvGrpSpPr>
        <p:grpSpPr>
          <a:xfrm>
            <a:off x="6388017" y="2852422"/>
            <a:ext cx="1083600" cy="2880000"/>
            <a:chOff x="6416912" y="3174922"/>
            <a:chExt cx="1083600" cy="2880000"/>
          </a:xfrm>
        </p:grpSpPr>
        <p:sp>
          <p:nvSpPr>
            <p:cNvPr id="125" name="filter"/>
            <p:cNvSpPr/>
            <p:nvPr/>
          </p:nvSpPr>
          <p:spPr>
            <a:xfrm>
              <a:off x="6416912" y="3174922"/>
              <a:ext cx="1083600" cy="2880000"/>
            </a:xfrm>
            <a:prstGeom prst="roundRect">
              <a:avLst>
                <a:gd name="adj" fmla="val 5299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filter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1C10D66-1047-9B43-937B-37F23F0FA1CA}"/>
                </a:ext>
              </a:extLst>
            </p:cNvPr>
            <p:cNvGrpSpPr/>
            <p:nvPr/>
          </p:nvGrpSpPr>
          <p:grpSpPr>
            <a:xfrm>
              <a:off x="6444818" y="3716035"/>
              <a:ext cx="952963" cy="1713266"/>
              <a:chOff x="6430181" y="3498659"/>
              <a:chExt cx="952963" cy="1713266"/>
            </a:xfrm>
          </p:grpSpPr>
          <p:sp>
            <p:nvSpPr>
              <p:cNvPr id="126" name="generic…"/>
              <p:cNvSpPr/>
              <p:nvPr/>
            </p:nvSpPr>
            <p:spPr>
              <a:xfrm>
                <a:off x="6437358" y="4144051"/>
                <a:ext cx="945786" cy="408330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</a:t>
                </a:r>
              </a:p>
            </p:txBody>
          </p:sp>
          <p:sp>
            <p:nvSpPr>
              <p:cNvPr id="127" name="tps limit"/>
              <p:cNvSpPr/>
              <p:nvPr/>
            </p:nvSpPr>
            <p:spPr>
              <a:xfrm>
                <a:off x="6430181" y="3498659"/>
                <a:ext cx="945786" cy="22862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28" name="…"/>
              <p:cNvSpPr/>
              <p:nvPr/>
            </p:nvSpPr>
            <p:spPr>
              <a:xfrm>
                <a:off x="6430181" y="4969145"/>
                <a:ext cx="945786" cy="24278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CB6756-5EC8-4F44-9AF8-64A281A75E6C}"/>
              </a:ext>
            </a:extLst>
          </p:cNvPr>
          <p:cNvGrpSpPr/>
          <p:nvPr/>
        </p:nvGrpSpPr>
        <p:grpSpPr>
          <a:xfrm>
            <a:off x="1716384" y="2810168"/>
            <a:ext cx="1255462" cy="2880000"/>
            <a:chOff x="2383951" y="3132668"/>
            <a:chExt cx="1255462" cy="2880000"/>
          </a:xfrm>
        </p:grpSpPr>
        <p:sp>
          <p:nvSpPr>
            <p:cNvPr id="130" name="cluster &amp; load balance"/>
            <p:cNvSpPr/>
            <p:nvPr/>
          </p:nvSpPr>
          <p:spPr>
            <a:xfrm>
              <a:off x="2383951" y="313266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cluster</a:t>
              </a:r>
            </a:p>
          </p:txBody>
        </p:sp>
        <p:sp>
          <p:nvSpPr>
            <p:cNvPr id="134" name="failover"/>
            <p:cNvSpPr/>
            <p:nvPr/>
          </p:nvSpPr>
          <p:spPr>
            <a:xfrm>
              <a:off x="2470449" y="3782157"/>
              <a:ext cx="1106736" cy="23760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failover</a:t>
              </a:r>
            </a:p>
          </p:txBody>
        </p:sp>
        <p:sp>
          <p:nvSpPr>
            <p:cNvPr id="135" name="failfast"/>
            <p:cNvSpPr/>
            <p:nvPr/>
          </p:nvSpPr>
          <p:spPr>
            <a:xfrm>
              <a:off x="2470449" y="4293218"/>
              <a:ext cx="1106736" cy="23841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failfast</a:t>
              </a:r>
            </a:p>
          </p:txBody>
        </p:sp>
        <p:sp>
          <p:nvSpPr>
            <p:cNvPr id="136" name="failsafe"/>
            <p:cNvSpPr/>
            <p:nvPr/>
          </p:nvSpPr>
          <p:spPr>
            <a:xfrm>
              <a:off x="2470449" y="4805089"/>
              <a:ext cx="1106736" cy="236192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failsafe</a:t>
              </a:r>
            </a:p>
          </p:txBody>
        </p:sp>
        <p:sp>
          <p:nvSpPr>
            <p:cNvPr id="137" name="…"/>
            <p:cNvSpPr/>
            <p:nvPr/>
          </p:nvSpPr>
          <p:spPr>
            <a:xfrm>
              <a:off x="2470449" y="5314742"/>
              <a:ext cx="1106736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…</a:t>
              </a:r>
            </a:p>
          </p:txBody>
        </p:sp>
      </p:grpSp>
      <p:sp>
        <p:nvSpPr>
          <p:cNvPr id="139" name="Registry"/>
          <p:cNvSpPr/>
          <p:nvPr/>
        </p:nvSpPr>
        <p:spPr>
          <a:xfrm>
            <a:off x="2145785" y="21934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086268" y="42696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458507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46417" y="20893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482484" y="6999200"/>
            <a:ext cx="539702" cy="7209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85113" y="2810168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B72108-C06A-4C4C-BD08-534AE990F7D9}"/>
              </a:ext>
            </a:extLst>
          </p:cNvPr>
          <p:cNvGrpSpPr/>
          <p:nvPr/>
        </p:nvGrpSpPr>
        <p:grpSpPr>
          <a:xfrm>
            <a:off x="192258" y="3459657"/>
            <a:ext cx="1126048" cy="1713469"/>
            <a:chOff x="819907" y="3778702"/>
            <a:chExt cx="1126048" cy="1713469"/>
          </a:xfrm>
        </p:grpSpPr>
        <p:sp>
          <p:nvSpPr>
            <p:cNvPr id="207" name="interface1"/>
            <p:cNvSpPr/>
            <p:nvPr/>
          </p:nvSpPr>
          <p:spPr>
            <a:xfrm>
              <a:off x="819907" y="3778702"/>
              <a:ext cx="1123384" cy="238458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interface1</a:t>
              </a:r>
            </a:p>
          </p:txBody>
        </p:sp>
        <p:sp>
          <p:nvSpPr>
            <p:cNvPr id="208" name="interface2"/>
            <p:cNvSpPr/>
            <p:nvPr/>
          </p:nvSpPr>
          <p:spPr>
            <a:xfrm>
              <a:off x="820795" y="427037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interface2</a:t>
              </a:r>
            </a:p>
          </p:txBody>
        </p:sp>
        <p:sp>
          <p:nvSpPr>
            <p:cNvPr id="209" name="interface3"/>
            <p:cNvSpPr/>
            <p:nvPr/>
          </p:nvSpPr>
          <p:spPr>
            <a:xfrm>
              <a:off x="821683" y="476204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interface3</a:t>
              </a:r>
            </a:p>
          </p:txBody>
        </p:sp>
        <p:sp>
          <p:nvSpPr>
            <p:cNvPr id="210" name="…"/>
            <p:cNvSpPr/>
            <p:nvPr/>
          </p:nvSpPr>
          <p:spPr>
            <a:xfrm>
              <a:off x="822571" y="525371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sp>
        <p:nvSpPr>
          <p:cNvPr id="95" name="Line"/>
          <p:cNvSpPr/>
          <p:nvPr/>
        </p:nvSpPr>
        <p:spPr>
          <a:xfrm>
            <a:off x="7501919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21429" y="4134118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693750" y="4165073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50285" y="4143076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65637" y="28296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881453" y="34282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882341" y="39199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883229" y="44116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884117" y="49033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508142" y="7074995"/>
            <a:ext cx="275798" cy="6245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75836" cy="600079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676930" y="1476219"/>
            <a:ext cx="3111537" cy="639350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00944" y="60777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11ECD1-D00E-6246-B9E4-E82EEB2F1515}"/>
              </a:ext>
            </a:extLst>
          </p:cNvPr>
          <p:cNvGrpSpPr/>
          <p:nvPr/>
        </p:nvGrpSpPr>
        <p:grpSpPr>
          <a:xfrm>
            <a:off x="8693530" y="6295705"/>
            <a:ext cx="2635772" cy="527582"/>
            <a:chOff x="8606867" y="6592416"/>
            <a:chExt cx="2635772" cy="527582"/>
          </a:xfrm>
        </p:grpSpPr>
        <p:sp>
          <p:nvSpPr>
            <p:cNvPr id="83" name="Line">
              <a:extLst>
                <a:ext uri="{FF2B5EF4-FFF2-40B4-BE49-F238E27FC236}">
                  <a16:creationId xmlns:a16="http://schemas.microsoft.com/office/drawing/2014/main" id="{3077DAEC-1021-4FDD-9040-DB33A2ACA9D4}"/>
                </a:ext>
              </a:extLst>
            </p:cNvPr>
            <p:cNvSpPr/>
            <p:nvPr/>
          </p:nvSpPr>
          <p:spPr>
            <a:xfrm>
              <a:off x="8606867" y="7087237"/>
              <a:ext cx="2635772" cy="3276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4" name="tcp">
              <a:extLst>
                <a:ext uri="{FF2B5EF4-FFF2-40B4-BE49-F238E27FC236}">
                  <a16:creationId xmlns:a16="http://schemas.microsoft.com/office/drawing/2014/main" id="{607CC97C-3C18-4338-880D-69C597A9A55C}"/>
                </a:ext>
              </a:extLst>
            </p:cNvPr>
            <p:cNvSpPr txBox="1"/>
            <p:nvPr/>
          </p:nvSpPr>
          <p:spPr>
            <a:xfrm>
              <a:off x="9204079" y="6592416"/>
              <a:ext cx="1327599" cy="4218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8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chain</a:t>
              </a:r>
              <a:endPara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248128" y="60490"/>
            <a:ext cx="9350732" cy="1424769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8FA445-E331-0C4D-9C8E-30AF75208BCF}"/>
              </a:ext>
            </a:extLst>
          </p:cNvPr>
          <p:cNvGrpSpPr/>
          <p:nvPr/>
        </p:nvGrpSpPr>
        <p:grpSpPr>
          <a:xfrm>
            <a:off x="5425409" y="7864960"/>
            <a:ext cx="9974248" cy="1547722"/>
            <a:chOff x="4064457" y="7940991"/>
            <a:chExt cx="9974248" cy="15477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195F3-E9E8-714E-858B-D6370F4295A5}"/>
                </a:ext>
              </a:extLst>
            </p:cNvPr>
            <p:cNvGrpSpPr/>
            <p:nvPr/>
          </p:nvGrpSpPr>
          <p:grpSpPr>
            <a:xfrm>
              <a:off x="4064457" y="7940991"/>
              <a:ext cx="4244286" cy="1547722"/>
              <a:chOff x="4546317" y="7884223"/>
              <a:chExt cx="4244286" cy="1547722"/>
            </a:xfrm>
          </p:grpSpPr>
          <p:sp>
            <p:nvSpPr>
              <p:cNvPr id="184" name="Config center"/>
              <p:cNvSpPr/>
              <p:nvPr/>
            </p:nvSpPr>
            <p:spPr>
              <a:xfrm>
                <a:off x="4546317" y="7884223"/>
                <a:ext cx="4244286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Config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85" name="Apollo"/>
              <p:cNvSpPr/>
              <p:nvPr/>
            </p:nvSpPr>
            <p:spPr>
              <a:xfrm>
                <a:off x="4780017" y="8192147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Apollo</a:t>
                </a:r>
              </a:p>
            </p:txBody>
          </p:sp>
          <p:sp>
            <p:nvSpPr>
              <p:cNvPr id="186" name="zk"/>
              <p:cNvSpPr/>
              <p:nvPr/>
            </p:nvSpPr>
            <p:spPr>
              <a:xfrm>
                <a:off x="6275327" y="8194288"/>
                <a:ext cx="865374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Apollo">
                <a:extLst>
                  <a:ext uri="{FF2B5EF4-FFF2-40B4-BE49-F238E27FC236}">
                    <a16:creationId xmlns:a16="http://schemas.microsoft.com/office/drawing/2014/main" id="{9727A4D4-D52F-4BC9-B4FF-1101C77B1EF9}"/>
                  </a:ext>
                </a:extLst>
              </p:cNvPr>
              <p:cNvSpPr/>
              <p:nvPr/>
            </p:nvSpPr>
            <p:spPr>
              <a:xfrm>
                <a:off x="7377674" y="8188523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83FFBC-6F89-8440-AF15-C522B4E20E83}"/>
                </a:ext>
              </a:extLst>
            </p:cNvPr>
            <p:cNvGrpSpPr/>
            <p:nvPr/>
          </p:nvGrpSpPr>
          <p:grpSpPr>
            <a:xfrm>
              <a:off x="9003163" y="7940991"/>
              <a:ext cx="5035542" cy="1547722"/>
              <a:chOff x="9664613" y="7880534"/>
              <a:chExt cx="5035542" cy="1547722"/>
            </a:xfrm>
          </p:grpSpPr>
          <p:sp>
            <p:nvSpPr>
              <p:cNvPr id="86" name="Config center">
                <a:extLst>
                  <a:ext uri="{FF2B5EF4-FFF2-40B4-BE49-F238E27FC236}">
                    <a16:creationId xmlns:a16="http://schemas.microsoft.com/office/drawing/2014/main" id="{16E36717-2899-4B1C-8E28-E34B6260C7C0}"/>
                  </a:ext>
                </a:extLst>
              </p:cNvPr>
              <p:cNvSpPr/>
              <p:nvPr/>
            </p:nvSpPr>
            <p:spPr>
              <a:xfrm>
                <a:off x="9664613" y="7880534"/>
                <a:ext cx="5035542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Monitor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opentracing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API)</a:t>
                </a:r>
                <a:endPara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87" name="Apollo">
                <a:extLst>
                  <a:ext uri="{FF2B5EF4-FFF2-40B4-BE49-F238E27FC236}">
                    <a16:creationId xmlns:a16="http://schemas.microsoft.com/office/drawing/2014/main" id="{1EADAB21-F86F-4CED-98F8-DCA54869B7CF}"/>
                  </a:ext>
                </a:extLst>
              </p:cNvPr>
              <p:cNvSpPr/>
              <p:nvPr/>
            </p:nvSpPr>
            <p:spPr>
              <a:xfrm>
                <a:off x="10066761" y="8217935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Zipkin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zk">
                <a:extLst>
                  <a:ext uri="{FF2B5EF4-FFF2-40B4-BE49-F238E27FC236}">
                    <a16:creationId xmlns:a16="http://schemas.microsoft.com/office/drawing/2014/main" id="{301224E1-F2B4-41F2-BD83-B696524C9185}"/>
                  </a:ext>
                </a:extLst>
              </p:cNvPr>
              <p:cNvSpPr/>
              <p:nvPr/>
            </p:nvSpPr>
            <p:spPr>
              <a:xfrm>
                <a:off x="11519829" y="8237116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jaeger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zk">
                <a:extLst>
                  <a:ext uri="{FF2B5EF4-FFF2-40B4-BE49-F238E27FC236}">
                    <a16:creationId xmlns:a16="http://schemas.microsoft.com/office/drawing/2014/main" id="{9AB87556-758B-0C4C-86B2-58A22ECC5438}"/>
                  </a:ext>
                </a:extLst>
              </p:cNvPr>
              <p:cNvSpPr/>
              <p:nvPr/>
            </p:nvSpPr>
            <p:spPr>
              <a:xfrm>
                <a:off x="13035173" y="8219590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BF891D-CB7A-DC49-9A68-0159F62E938B}"/>
              </a:ext>
            </a:extLst>
          </p:cNvPr>
          <p:cNvGrpSpPr/>
          <p:nvPr/>
        </p:nvGrpSpPr>
        <p:grpSpPr>
          <a:xfrm>
            <a:off x="7773364" y="2829605"/>
            <a:ext cx="1337088" cy="2880000"/>
            <a:chOff x="6947921" y="3112063"/>
            <a:chExt cx="1337088" cy="2880000"/>
          </a:xfrm>
        </p:grpSpPr>
        <p:sp>
          <p:nvSpPr>
            <p:cNvPr id="121" name="codec"/>
            <p:cNvSpPr/>
            <p:nvPr/>
          </p:nvSpPr>
          <p:spPr>
            <a:xfrm>
              <a:off x="6947921" y="3112063"/>
              <a:ext cx="1337088" cy="2880000"/>
            </a:xfrm>
            <a:prstGeom prst="roundRect">
              <a:avLst>
                <a:gd name="adj" fmla="val 6344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protocol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23" name="jsonrpc 2.0"/>
            <p:cNvSpPr/>
            <p:nvPr/>
          </p:nvSpPr>
          <p:spPr>
            <a:xfrm>
              <a:off x="6988474" y="3627794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grpc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8" name="jsonrpc 2.0">
              <a:extLst>
                <a:ext uri="{FF2B5EF4-FFF2-40B4-BE49-F238E27FC236}">
                  <a16:creationId xmlns:a16="http://schemas.microsoft.com/office/drawing/2014/main" id="{BA28F6C7-3B57-8B47-AF9F-7014F5D11637}"/>
                </a:ext>
              </a:extLst>
            </p:cNvPr>
            <p:cNvSpPr/>
            <p:nvPr/>
          </p:nvSpPr>
          <p:spPr>
            <a:xfrm>
              <a:off x="6988474" y="4095935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rest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9" name="jsonrpc 2.0">
              <a:extLst>
                <a:ext uri="{FF2B5EF4-FFF2-40B4-BE49-F238E27FC236}">
                  <a16:creationId xmlns:a16="http://schemas.microsoft.com/office/drawing/2014/main" id="{2264DD12-23B7-524E-84CA-DDE632044E20}"/>
                </a:ext>
              </a:extLst>
            </p:cNvPr>
            <p:cNvSpPr/>
            <p:nvPr/>
          </p:nvSpPr>
          <p:spPr>
            <a:xfrm>
              <a:off x="6988474" y="5420479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dubbo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0" name="jsonrpc 2.0">
              <a:extLst>
                <a:ext uri="{FF2B5EF4-FFF2-40B4-BE49-F238E27FC236}">
                  <a16:creationId xmlns:a16="http://schemas.microsoft.com/office/drawing/2014/main" id="{EAA5C557-2E2E-7B47-A609-7F1872AB65A5}"/>
                </a:ext>
              </a:extLst>
            </p:cNvPr>
            <p:cNvSpPr/>
            <p:nvPr/>
          </p:nvSpPr>
          <p:spPr>
            <a:xfrm>
              <a:off x="6988474" y="4574880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jsonrpc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16753" y="22082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AA70E8-E69C-0643-88BE-0CBBA209AA87}"/>
              </a:ext>
            </a:extLst>
          </p:cNvPr>
          <p:cNvGrpSpPr/>
          <p:nvPr/>
        </p:nvGrpSpPr>
        <p:grpSpPr>
          <a:xfrm>
            <a:off x="8577972" y="3269362"/>
            <a:ext cx="2641572" cy="2094654"/>
            <a:chOff x="7841020" y="3626173"/>
            <a:chExt cx="2641572" cy="20946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6ACC89-7C4C-B145-8E8A-8A3EDA33559D}"/>
                </a:ext>
              </a:extLst>
            </p:cNvPr>
            <p:cNvGrpSpPr/>
            <p:nvPr/>
          </p:nvGrpSpPr>
          <p:grpSpPr>
            <a:xfrm>
              <a:off x="7841020" y="3626173"/>
              <a:ext cx="2633254" cy="519761"/>
              <a:chOff x="7841020" y="3626173"/>
              <a:chExt cx="2633254" cy="519761"/>
            </a:xfrm>
          </p:grpSpPr>
          <p:sp>
            <p:nvSpPr>
              <p:cNvPr id="188" name="http"/>
              <p:cNvSpPr txBox="1"/>
              <p:nvPr/>
            </p:nvSpPr>
            <p:spPr>
              <a:xfrm>
                <a:off x="7841020" y="3626173"/>
                <a:ext cx="2633254" cy="4173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8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sz="1800" b="1" dirty="0">
                    <a:solidFill>
                      <a:srgbClr val="6C69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8547312" y="4118799"/>
                <a:ext cx="1353430" cy="271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50800" tIns="50800" rIns="50800" bIns="50800" numCol="1" anchor="ctr">
                <a:noAutofit/>
              </a:bodyPr>
              <a:lstStyle/>
              <a:p>
                <a:endParaRPr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275FB0C-1C26-E743-82A2-D88B9DC788A1}"/>
                </a:ext>
              </a:extLst>
            </p:cNvPr>
            <p:cNvGrpSpPr/>
            <p:nvPr/>
          </p:nvGrpSpPr>
          <p:grpSpPr>
            <a:xfrm>
              <a:off x="7849338" y="5201066"/>
              <a:ext cx="2633254" cy="519761"/>
              <a:chOff x="7841020" y="3626173"/>
              <a:chExt cx="2633254" cy="519761"/>
            </a:xfrm>
          </p:grpSpPr>
          <p:sp>
            <p:nvSpPr>
              <p:cNvPr id="153" name="http">
                <a:extLst>
                  <a:ext uri="{FF2B5EF4-FFF2-40B4-BE49-F238E27FC236}">
                    <a16:creationId xmlns:a16="http://schemas.microsoft.com/office/drawing/2014/main" id="{78FE8375-9D23-C24E-8A3A-D2D86C4DF751}"/>
                  </a:ext>
                </a:extLst>
              </p:cNvPr>
              <p:cNvSpPr txBox="1"/>
              <p:nvPr/>
            </p:nvSpPr>
            <p:spPr>
              <a:xfrm>
                <a:off x="7841020" y="3626173"/>
                <a:ext cx="2633254" cy="4173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8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sz="1800" b="1" dirty="0" err="1">
                    <a:solidFill>
                      <a:srgbClr val="6C69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  <a:endPara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7CD7CDA5-AFBB-3F4C-883D-778914E6934D}"/>
                  </a:ext>
                </a:extLst>
              </p:cNvPr>
              <p:cNvSpPr/>
              <p:nvPr/>
            </p:nvSpPr>
            <p:spPr>
              <a:xfrm>
                <a:off x="8547312" y="4118799"/>
                <a:ext cx="1353430" cy="271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50800" tIns="50800" rIns="50800" bIns="50800" numCol="1" anchor="ctr">
                <a:noAutofit/>
              </a:bodyPr>
              <a:lstStyle/>
              <a:p>
                <a:endParaRPr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C234CD9-B214-8542-B2EE-597FC60C03FA}"/>
              </a:ext>
            </a:extLst>
          </p:cNvPr>
          <p:cNvGrpSpPr/>
          <p:nvPr/>
        </p:nvGrpSpPr>
        <p:grpSpPr>
          <a:xfrm>
            <a:off x="10822404" y="2810168"/>
            <a:ext cx="1337088" cy="2880000"/>
            <a:chOff x="6947921" y="3112063"/>
            <a:chExt cx="1337088" cy="2880000"/>
          </a:xfrm>
        </p:grpSpPr>
        <p:sp>
          <p:nvSpPr>
            <p:cNvPr id="156" name="codec">
              <a:extLst>
                <a:ext uri="{FF2B5EF4-FFF2-40B4-BE49-F238E27FC236}">
                  <a16:creationId xmlns:a16="http://schemas.microsoft.com/office/drawing/2014/main" id="{1BC941CE-E8DF-C14D-AD87-6AE1A66A0262}"/>
                </a:ext>
              </a:extLst>
            </p:cNvPr>
            <p:cNvSpPr/>
            <p:nvPr/>
          </p:nvSpPr>
          <p:spPr>
            <a:xfrm>
              <a:off x="6947921" y="3112063"/>
              <a:ext cx="1337088" cy="2880000"/>
            </a:xfrm>
            <a:prstGeom prst="roundRect">
              <a:avLst>
                <a:gd name="adj" fmla="val 6344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protocol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7" name="jsonrpc 2.0">
              <a:extLst>
                <a:ext uri="{FF2B5EF4-FFF2-40B4-BE49-F238E27FC236}">
                  <a16:creationId xmlns:a16="http://schemas.microsoft.com/office/drawing/2014/main" id="{31729B33-CB03-A949-928E-D642F68F10A4}"/>
                </a:ext>
              </a:extLst>
            </p:cNvPr>
            <p:cNvSpPr/>
            <p:nvPr/>
          </p:nvSpPr>
          <p:spPr>
            <a:xfrm>
              <a:off x="6988474" y="3627794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grpc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8" name="jsonrpc 2.0">
              <a:extLst>
                <a:ext uri="{FF2B5EF4-FFF2-40B4-BE49-F238E27FC236}">
                  <a16:creationId xmlns:a16="http://schemas.microsoft.com/office/drawing/2014/main" id="{810C242C-F03E-1140-82C1-7B58537AFCC5}"/>
                </a:ext>
              </a:extLst>
            </p:cNvPr>
            <p:cNvSpPr/>
            <p:nvPr/>
          </p:nvSpPr>
          <p:spPr>
            <a:xfrm>
              <a:off x="6988474" y="4095935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rest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9" name="jsonrpc 2.0">
              <a:extLst>
                <a:ext uri="{FF2B5EF4-FFF2-40B4-BE49-F238E27FC236}">
                  <a16:creationId xmlns:a16="http://schemas.microsoft.com/office/drawing/2014/main" id="{5307773E-988C-7148-96BD-95808C19D800}"/>
                </a:ext>
              </a:extLst>
            </p:cNvPr>
            <p:cNvSpPr/>
            <p:nvPr/>
          </p:nvSpPr>
          <p:spPr>
            <a:xfrm>
              <a:off x="6988474" y="5420479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dubbo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60" name="jsonrpc 2.0">
              <a:extLst>
                <a:ext uri="{FF2B5EF4-FFF2-40B4-BE49-F238E27FC236}">
                  <a16:creationId xmlns:a16="http://schemas.microsoft.com/office/drawing/2014/main" id="{71262FAD-AE26-CA4F-99D1-CE5AE48B29D3}"/>
                </a:ext>
              </a:extLst>
            </p:cNvPr>
            <p:cNvSpPr/>
            <p:nvPr/>
          </p:nvSpPr>
          <p:spPr>
            <a:xfrm>
              <a:off x="6988474" y="4574880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jsonrpc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15805" y="60364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E5FFF-5755-1141-8B90-2FCB609D0A4A}"/>
              </a:ext>
            </a:extLst>
          </p:cNvPr>
          <p:cNvGrpSpPr/>
          <p:nvPr/>
        </p:nvGrpSpPr>
        <p:grpSpPr>
          <a:xfrm>
            <a:off x="4830806" y="2858928"/>
            <a:ext cx="1255462" cy="2880000"/>
            <a:chOff x="4740680" y="3181428"/>
            <a:chExt cx="1255462" cy="2880000"/>
          </a:xfrm>
        </p:grpSpPr>
        <p:sp>
          <p:nvSpPr>
            <p:cNvPr id="165" name="cluster &amp; load balance">
              <a:extLst>
                <a:ext uri="{FF2B5EF4-FFF2-40B4-BE49-F238E27FC236}">
                  <a16:creationId xmlns:a16="http://schemas.microsoft.com/office/drawing/2014/main" id="{EFEFCE6D-8BEC-6C45-84B0-FAC308D99542}"/>
                </a:ext>
              </a:extLst>
            </p:cNvPr>
            <p:cNvSpPr/>
            <p:nvPr/>
          </p:nvSpPr>
          <p:spPr>
            <a:xfrm>
              <a:off x="4740680" y="318142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LB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1" name="random"/>
            <p:cNvSpPr/>
            <p:nvPr/>
          </p:nvSpPr>
          <p:spPr>
            <a:xfrm>
              <a:off x="4825326" y="3739157"/>
              <a:ext cx="1106734" cy="22660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random</a:t>
              </a:r>
            </a:p>
          </p:txBody>
        </p:sp>
        <p:sp>
          <p:nvSpPr>
            <p:cNvPr id="132" name="round…"/>
            <p:cNvSpPr/>
            <p:nvPr/>
          </p:nvSpPr>
          <p:spPr>
            <a:xfrm>
              <a:off x="4811071" y="4349857"/>
              <a:ext cx="1106734" cy="408016"/>
            </a:xfrm>
            <a:prstGeom prst="roundRect">
              <a:avLst>
                <a:gd name="adj" fmla="val 1026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round</a:t>
              </a:r>
            </a:p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robin</a:t>
              </a:r>
            </a:p>
          </p:txBody>
        </p:sp>
        <p:sp>
          <p:nvSpPr>
            <p:cNvPr id="133" name="least…"/>
            <p:cNvSpPr/>
            <p:nvPr/>
          </p:nvSpPr>
          <p:spPr>
            <a:xfrm>
              <a:off x="4814446" y="5065002"/>
              <a:ext cx="1106734" cy="466752"/>
            </a:xfrm>
            <a:prstGeom prst="roundRect">
              <a:avLst>
                <a:gd name="adj" fmla="val 110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least</a:t>
              </a:r>
            </a:p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active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DE47C66-BB18-F84F-9A1B-B0795C8F6B25}"/>
              </a:ext>
            </a:extLst>
          </p:cNvPr>
          <p:cNvGrpSpPr/>
          <p:nvPr/>
        </p:nvGrpSpPr>
        <p:grpSpPr>
          <a:xfrm>
            <a:off x="3273595" y="2817305"/>
            <a:ext cx="1255462" cy="2880000"/>
            <a:chOff x="2383951" y="3132668"/>
            <a:chExt cx="1255462" cy="2880000"/>
          </a:xfrm>
        </p:grpSpPr>
        <p:sp>
          <p:nvSpPr>
            <p:cNvPr id="167" name="cluster &amp; load balance">
              <a:extLst>
                <a:ext uri="{FF2B5EF4-FFF2-40B4-BE49-F238E27FC236}">
                  <a16:creationId xmlns:a16="http://schemas.microsoft.com/office/drawing/2014/main" id="{02566AE0-DBB1-CB4A-AF41-3033717F74BF}"/>
                </a:ext>
              </a:extLst>
            </p:cNvPr>
            <p:cNvSpPr/>
            <p:nvPr/>
          </p:nvSpPr>
          <p:spPr>
            <a:xfrm>
              <a:off x="2383951" y="313266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Router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69" name="failfast">
              <a:extLst>
                <a:ext uri="{FF2B5EF4-FFF2-40B4-BE49-F238E27FC236}">
                  <a16:creationId xmlns:a16="http://schemas.microsoft.com/office/drawing/2014/main" id="{1862D8CC-B8A7-514C-84EF-EE4C76D950EE}"/>
                </a:ext>
              </a:extLst>
            </p:cNvPr>
            <p:cNvSpPr/>
            <p:nvPr/>
          </p:nvSpPr>
          <p:spPr>
            <a:xfrm>
              <a:off x="2396021" y="4247899"/>
              <a:ext cx="1230475" cy="624473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Condition</a:t>
              </a:r>
              <a:r>
                <a:rPr lang="zh-CN" alt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router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68578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11367" y="4271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3109AFC-8CC3-A949-B16A-C0A6561C30FD}"/>
              </a:ext>
            </a:extLst>
          </p:cNvPr>
          <p:cNvGrpSpPr/>
          <p:nvPr/>
        </p:nvGrpSpPr>
        <p:grpSpPr>
          <a:xfrm>
            <a:off x="12524211" y="2821941"/>
            <a:ext cx="1083600" cy="2880000"/>
            <a:chOff x="6416912" y="3174922"/>
            <a:chExt cx="1083600" cy="2880000"/>
          </a:xfrm>
        </p:grpSpPr>
        <p:sp>
          <p:nvSpPr>
            <p:cNvPr id="191" name="filter">
              <a:extLst>
                <a:ext uri="{FF2B5EF4-FFF2-40B4-BE49-F238E27FC236}">
                  <a16:creationId xmlns:a16="http://schemas.microsoft.com/office/drawing/2014/main" id="{871C255B-59D1-1B46-8671-C3449CEC3898}"/>
                </a:ext>
              </a:extLst>
            </p:cNvPr>
            <p:cNvSpPr/>
            <p:nvPr/>
          </p:nvSpPr>
          <p:spPr>
            <a:xfrm>
              <a:off x="6416912" y="3174922"/>
              <a:ext cx="1083600" cy="2880000"/>
            </a:xfrm>
            <a:prstGeom prst="roundRect">
              <a:avLst>
                <a:gd name="adj" fmla="val 5299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filter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8446DAE-88D7-4841-8DF8-EAA99B5B5E4C}"/>
                </a:ext>
              </a:extLst>
            </p:cNvPr>
            <p:cNvGrpSpPr/>
            <p:nvPr/>
          </p:nvGrpSpPr>
          <p:grpSpPr>
            <a:xfrm>
              <a:off x="6444818" y="3716035"/>
              <a:ext cx="952963" cy="1713266"/>
              <a:chOff x="6430181" y="3498659"/>
              <a:chExt cx="952963" cy="1713266"/>
            </a:xfrm>
          </p:grpSpPr>
          <p:sp>
            <p:nvSpPr>
              <p:cNvPr id="194" name="generic…">
                <a:extLst>
                  <a:ext uri="{FF2B5EF4-FFF2-40B4-BE49-F238E27FC236}">
                    <a16:creationId xmlns:a16="http://schemas.microsoft.com/office/drawing/2014/main" id="{9055DC67-DD6A-C64E-A93F-150F11DE9D80}"/>
                  </a:ext>
                </a:extLst>
              </p:cNvPr>
              <p:cNvSpPr/>
              <p:nvPr/>
            </p:nvSpPr>
            <p:spPr>
              <a:xfrm>
                <a:off x="6437358" y="4144051"/>
                <a:ext cx="945786" cy="408330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</a:t>
                </a:r>
              </a:p>
            </p:txBody>
          </p:sp>
          <p:sp>
            <p:nvSpPr>
              <p:cNvPr id="195" name="tps limit">
                <a:extLst>
                  <a:ext uri="{FF2B5EF4-FFF2-40B4-BE49-F238E27FC236}">
                    <a16:creationId xmlns:a16="http://schemas.microsoft.com/office/drawing/2014/main" id="{076A4A03-8DC7-374F-A532-F8C49C8202C1}"/>
                  </a:ext>
                </a:extLst>
              </p:cNvPr>
              <p:cNvSpPr/>
              <p:nvPr/>
            </p:nvSpPr>
            <p:spPr>
              <a:xfrm>
                <a:off x="6430181" y="3498659"/>
                <a:ext cx="945786" cy="22862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97" name="…">
                <a:extLst>
                  <a:ext uri="{FF2B5EF4-FFF2-40B4-BE49-F238E27FC236}">
                    <a16:creationId xmlns:a16="http://schemas.microsoft.com/office/drawing/2014/main" id="{7430BD6E-60D5-9C44-9B68-CE33E873D867}"/>
                  </a:ext>
                </a:extLst>
              </p:cNvPr>
              <p:cNvSpPr/>
              <p:nvPr/>
            </p:nvSpPr>
            <p:spPr>
              <a:xfrm>
                <a:off x="6430181" y="4969145"/>
                <a:ext cx="945786" cy="24278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</p:grp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60073" y="28134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17085" y="33291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17085" y="39267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17085" y="51218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17085" y="45243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253991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9099" y="4079830"/>
            <a:ext cx="4496109" cy="534717"/>
          </a:xfrm>
          <a:prstGeom prst="bentConnector3">
            <a:avLst>
              <a:gd name="adj1" fmla="val -41"/>
            </a:avLst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1"/>
            <a:ext cx="1272127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3681595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service`1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7937357" y="4864511"/>
            <a:ext cx="1330407" cy="3850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healthy instance first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131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54BB59-30F0-4A1A-A5D9-0A0CA23F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9" y="147206"/>
            <a:ext cx="15072304" cy="91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82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152</Words>
  <Application>Microsoft Office PowerPoint</Application>
  <PresentationFormat>自定义</PresentationFormat>
  <Paragraphs>134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White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盼</cp:lastModifiedBy>
  <cp:revision>43</cp:revision>
  <dcterms:modified xsi:type="dcterms:W3CDTF">2020-03-27T06:50:57Z</dcterms:modified>
</cp:coreProperties>
</file>