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838B"/>
    <a:srgbClr val="394656"/>
    <a:srgbClr val="435468"/>
    <a:srgbClr val="36424F"/>
    <a:srgbClr val="2B3549"/>
    <a:srgbClr val="2E3747"/>
    <a:srgbClr val="17222F"/>
    <a:srgbClr val="E2F0D9"/>
    <a:srgbClr val="F2F2F2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4"/>
    <p:restoredTop sz="94694"/>
  </p:normalViewPr>
  <p:slideViewPr>
    <p:cSldViewPr snapToGrid="0">
      <p:cViewPr varScale="1">
        <p:scale>
          <a:sx n="80" d="100"/>
          <a:sy n="80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6165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50419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693385" y="4259094"/>
            <a:ext cx="13953493" cy="62581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1266510" y="0"/>
            <a:ext cx="19873282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162851" y="289100"/>
            <a:ext cx="13005201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534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018459" y="613834"/>
            <a:ext cx="16535905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39" y="4724400"/>
            <a:ext cx="7112217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48466" y="2586567"/>
            <a:ext cx="12573384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39" y="2590800"/>
            <a:ext cx="7112217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907205" y="5029200"/>
            <a:ext cx="8073244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670131" y="889001"/>
            <a:ext cx="7823439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166630" y="889000"/>
            <a:ext cx="15977088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0427585-9D32-4752-9BC2-B5BC6C0D7D25}"/>
              </a:ext>
            </a:extLst>
          </p:cNvPr>
          <p:cNvSpPr/>
          <p:nvPr userDrawn="1"/>
        </p:nvSpPr>
        <p:spPr>
          <a:xfrm>
            <a:off x="0" y="0"/>
            <a:ext cx="17340263" cy="9753600"/>
          </a:xfrm>
          <a:prstGeom prst="rect">
            <a:avLst/>
          </a:prstGeom>
          <a:solidFill>
            <a:srgbClr val="17222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gistries">
            <a:extLst>
              <a:ext uri="{FF2B5EF4-FFF2-40B4-BE49-F238E27FC236}">
                <a16:creationId xmlns:a16="http://schemas.microsoft.com/office/drawing/2014/main" id="{08355548-0A2A-4011-A720-D30808C4CF3D}"/>
              </a:ext>
            </a:extLst>
          </p:cNvPr>
          <p:cNvSpPr/>
          <p:nvPr/>
        </p:nvSpPr>
        <p:spPr>
          <a:xfrm>
            <a:off x="5058382" y="7720184"/>
            <a:ext cx="10611466" cy="1880899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9" name="Line"/>
          <p:cNvSpPr/>
          <p:nvPr/>
        </p:nvSpPr>
        <p:spPr>
          <a:xfrm>
            <a:off x="5482484" y="4340380"/>
            <a:ext cx="500002" cy="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Consumer"/>
          <p:cNvSpPr/>
          <p:nvPr/>
        </p:nvSpPr>
        <p:spPr>
          <a:xfrm>
            <a:off x="23200" y="2110023"/>
            <a:ext cx="9143261" cy="5040000"/>
          </a:xfrm>
          <a:prstGeom prst="roundRect">
            <a:avLst>
              <a:gd name="adj" fmla="val 5322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l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</a:p>
        </p:txBody>
      </p:sp>
      <p:sp>
        <p:nvSpPr>
          <p:cNvPr id="125" name="filter"/>
          <p:cNvSpPr/>
          <p:nvPr/>
        </p:nvSpPr>
        <p:spPr>
          <a:xfrm>
            <a:off x="6388017" y="2858928"/>
            <a:ext cx="1083600" cy="2880000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126" name="generic…"/>
          <p:cNvSpPr/>
          <p:nvPr/>
        </p:nvSpPr>
        <p:spPr>
          <a:xfrm>
            <a:off x="6458800" y="4117026"/>
            <a:ext cx="946869" cy="381745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</p:txBody>
      </p:sp>
      <p:sp>
        <p:nvSpPr>
          <p:cNvPr id="127" name="tps limit"/>
          <p:cNvSpPr/>
          <p:nvPr/>
        </p:nvSpPr>
        <p:spPr>
          <a:xfrm>
            <a:off x="6483463" y="3395488"/>
            <a:ext cx="948427" cy="456919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 limit</a:t>
            </a:r>
          </a:p>
        </p:txBody>
      </p:sp>
      <p:sp>
        <p:nvSpPr>
          <p:cNvPr id="128" name="…"/>
          <p:cNvSpPr/>
          <p:nvPr/>
        </p:nvSpPr>
        <p:spPr>
          <a:xfrm>
            <a:off x="6483463" y="4763389"/>
            <a:ext cx="946869" cy="387129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0" name="cluster &amp; load balance"/>
          <p:cNvSpPr/>
          <p:nvPr/>
        </p:nvSpPr>
        <p:spPr>
          <a:xfrm>
            <a:off x="1716384" y="2858928"/>
            <a:ext cx="1255462" cy="2880000"/>
          </a:xfrm>
          <a:prstGeom prst="roundRect">
            <a:avLst>
              <a:gd name="adj" fmla="val 3763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cluster</a:t>
            </a:r>
          </a:p>
        </p:txBody>
      </p:sp>
      <p:sp>
        <p:nvSpPr>
          <p:cNvPr id="134" name="failover"/>
          <p:cNvSpPr/>
          <p:nvPr/>
        </p:nvSpPr>
        <p:spPr>
          <a:xfrm>
            <a:off x="1802882" y="3459657"/>
            <a:ext cx="1106736" cy="23760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failover</a:t>
            </a:r>
          </a:p>
        </p:txBody>
      </p:sp>
      <p:sp>
        <p:nvSpPr>
          <p:cNvPr id="135" name="failfast"/>
          <p:cNvSpPr/>
          <p:nvPr/>
        </p:nvSpPr>
        <p:spPr>
          <a:xfrm>
            <a:off x="1802882" y="3951325"/>
            <a:ext cx="1106736" cy="23841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failfast</a:t>
            </a:r>
          </a:p>
        </p:txBody>
      </p:sp>
      <p:sp>
        <p:nvSpPr>
          <p:cNvPr id="136" name="failsafe"/>
          <p:cNvSpPr/>
          <p:nvPr/>
        </p:nvSpPr>
        <p:spPr>
          <a:xfrm>
            <a:off x="1802882" y="4442995"/>
            <a:ext cx="1106736" cy="236192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failsafe</a:t>
            </a:r>
          </a:p>
        </p:txBody>
      </p:sp>
      <p:sp>
        <p:nvSpPr>
          <p:cNvPr id="137" name="…"/>
          <p:cNvSpPr/>
          <p:nvPr/>
        </p:nvSpPr>
        <p:spPr>
          <a:xfrm>
            <a:off x="1802882" y="4934666"/>
            <a:ext cx="1106736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9" name="Registry"/>
          <p:cNvSpPr/>
          <p:nvPr/>
        </p:nvSpPr>
        <p:spPr>
          <a:xfrm>
            <a:off x="2145785" y="2193471"/>
            <a:ext cx="6120000" cy="417378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142" name="Line"/>
          <p:cNvSpPr/>
          <p:nvPr/>
        </p:nvSpPr>
        <p:spPr>
          <a:xfrm>
            <a:off x="6086268" y="42696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1458507" y="4249028"/>
            <a:ext cx="243782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Provider"/>
          <p:cNvSpPr/>
          <p:nvPr/>
        </p:nvSpPr>
        <p:spPr>
          <a:xfrm>
            <a:off x="10646417" y="2089383"/>
            <a:ext cx="6517178" cy="5040000"/>
          </a:xfrm>
          <a:prstGeom prst="roundRect">
            <a:avLst>
              <a:gd name="adj" fmla="val 4145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r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</a:p>
        </p:txBody>
      </p:sp>
      <p:sp>
        <p:nvSpPr>
          <p:cNvPr id="190" name="Line"/>
          <p:cNvSpPr/>
          <p:nvPr/>
        </p:nvSpPr>
        <p:spPr>
          <a:xfrm flipH="1" flipV="1">
            <a:off x="5482484" y="6999200"/>
            <a:ext cx="539702" cy="72098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6" name="proxy"/>
          <p:cNvSpPr/>
          <p:nvPr/>
        </p:nvSpPr>
        <p:spPr>
          <a:xfrm>
            <a:off x="85113" y="2858928"/>
            <a:ext cx="1329522" cy="2880000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207" name="interface1"/>
          <p:cNvSpPr/>
          <p:nvPr/>
        </p:nvSpPr>
        <p:spPr>
          <a:xfrm>
            <a:off x="192258" y="3459657"/>
            <a:ext cx="1123384" cy="23845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</a:p>
        </p:txBody>
      </p:sp>
      <p:sp>
        <p:nvSpPr>
          <p:cNvPr id="208" name="interface2"/>
          <p:cNvSpPr/>
          <p:nvPr/>
        </p:nvSpPr>
        <p:spPr>
          <a:xfrm>
            <a:off x="193146" y="3951325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</a:p>
        </p:txBody>
      </p:sp>
      <p:sp>
        <p:nvSpPr>
          <p:cNvPr id="209" name="interface3"/>
          <p:cNvSpPr/>
          <p:nvPr/>
        </p:nvSpPr>
        <p:spPr>
          <a:xfrm>
            <a:off x="194034" y="4442995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interface3</a:t>
            </a:r>
          </a:p>
        </p:txBody>
      </p:sp>
      <p:sp>
        <p:nvSpPr>
          <p:cNvPr id="210" name="…"/>
          <p:cNvSpPr/>
          <p:nvPr/>
        </p:nvSpPr>
        <p:spPr>
          <a:xfrm>
            <a:off x="194922" y="4934666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95" name="Line"/>
          <p:cNvSpPr/>
          <p:nvPr/>
        </p:nvSpPr>
        <p:spPr>
          <a:xfrm>
            <a:off x="7501919" y="42573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7" name="Line"/>
          <p:cNvSpPr/>
          <p:nvPr/>
        </p:nvSpPr>
        <p:spPr>
          <a:xfrm>
            <a:off x="12221429" y="4254434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8" name="Line"/>
          <p:cNvSpPr/>
          <p:nvPr/>
        </p:nvSpPr>
        <p:spPr>
          <a:xfrm>
            <a:off x="13693750" y="4254434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2" name="Line"/>
          <p:cNvSpPr/>
          <p:nvPr/>
        </p:nvSpPr>
        <p:spPr>
          <a:xfrm>
            <a:off x="15450285" y="4254434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3" name="proxy"/>
          <p:cNvSpPr/>
          <p:nvPr/>
        </p:nvSpPr>
        <p:spPr>
          <a:xfrm>
            <a:off x="15765637" y="2829605"/>
            <a:ext cx="1329522" cy="2880000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114" name="interface1"/>
          <p:cNvSpPr/>
          <p:nvPr/>
        </p:nvSpPr>
        <p:spPr>
          <a:xfrm>
            <a:off x="15881453" y="3428292"/>
            <a:ext cx="1123384" cy="23845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</a:p>
        </p:txBody>
      </p:sp>
      <p:sp>
        <p:nvSpPr>
          <p:cNvPr id="115" name="interface2"/>
          <p:cNvSpPr/>
          <p:nvPr/>
        </p:nvSpPr>
        <p:spPr>
          <a:xfrm>
            <a:off x="15882341" y="391996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</a:p>
        </p:txBody>
      </p:sp>
      <p:sp>
        <p:nvSpPr>
          <p:cNvPr id="116" name="interface3"/>
          <p:cNvSpPr/>
          <p:nvPr/>
        </p:nvSpPr>
        <p:spPr>
          <a:xfrm>
            <a:off x="15883229" y="441163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service3</a:t>
            </a:r>
          </a:p>
        </p:txBody>
      </p:sp>
      <p:sp>
        <p:nvSpPr>
          <p:cNvPr id="117" name="…"/>
          <p:cNvSpPr/>
          <p:nvPr/>
        </p:nvSpPr>
        <p:spPr>
          <a:xfrm>
            <a:off x="15884117" y="490330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212" name="Line"/>
          <p:cNvSpPr/>
          <p:nvPr/>
        </p:nvSpPr>
        <p:spPr>
          <a:xfrm flipV="1">
            <a:off x="11508142" y="7074995"/>
            <a:ext cx="275798" cy="62454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827E6F-B616-094A-ACBF-3C0CACBDB089}"/>
              </a:ext>
            </a:extLst>
          </p:cNvPr>
          <p:cNvGrpSpPr/>
          <p:nvPr/>
        </p:nvGrpSpPr>
        <p:grpSpPr>
          <a:xfrm>
            <a:off x="10845648" y="1489304"/>
            <a:ext cx="1475836" cy="600079"/>
            <a:chOff x="10366955" y="1999531"/>
            <a:chExt cx="2044730" cy="791036"/>
          </a:xfrm>
        </p:grpSpPr>
        <p:sp>
          <p:nvSpPr>
            <p:cNvPr id="193" name="Register"/>
            <p:cNvSpPr txBox="1"/>
            <p:nvPr/>
          </p:nvSpPr>
          <p:spPr>
            <a:xfrm>
              <a:off x="11310843" y="2026717"/>
              <a:ext cx="106439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</a:t>
              </a:r>
            </a:p>
          </p:txBody>
        </p:sp>
        <p:sp>
          <p:nvSpPr>
            <p:cNvPr id="213" name="Line"/>
            <p:cNvSpPr/>
            <p:nvPr/>
          </p:nvSpPr>
          <p:spPr>
            <a:xfrm flipH="1" flipV="1">
              <a:off x="10366955" y="1999531"/>
              <a:ext cx="2044730" cy="79103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A0B6D1-E137-AA4A-8330-8450C59D9B78}"/>
              </a:ext>
            </a:extLst>
          </p:cNvPr>
          <p:cNvGrpSpPr/>
          <p:nvPr/>
        </p:nvGrpSpPr>
        <p:grpSpPr>
          <a:xfrm>
            <a:off x="4676930" y="1476219"/>
            <a:ext cx="3111537" cy="639350"/>
            <a:chOff x="4355068" y="1476218"/>
            <a:chExt cx="3433400" cy="890813"/>
          </a:xfrm>
        </p:grpSpPr>
        <p:sp>
          <p:nvSpPr>
            <p:cNvPr id="196" name="Subscribe"/>
            <p:cNvSpPr txBox="1"/>
            <p:nvPr/>
          </p:nvSpPr>
          <p:spPr>
            <a:xfrm>
              <a:off x="4355068" y="1742867"/>
              <a:ext cx="123271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Subscribe</a:t>
              </a:r>
            </a:p>
          </p:txBody>
        </p:sp>
        <p:sp>
          <p:nvSpPr>
            <p:cNvPr id="199" name="Notify"/>
            <p:cNvSpPr txBox="1"/>
            <p:nvPr/>
          </p:nvSpPr>
          <p:spPr>
            <a:xfrm>
              <a:off x="6946891" y="1742867"/>
              <a:ext cx="841577" cy="379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</a:t>
              </a:r>
            </a:p>
          </p:txBody>
        </p:sp>
        <p:sp>
          <p:nvSpPr>
            <p:cNvPr id="214" name="Line"/>
            <p:cNvSpPr/>
            <p:nvPr/>
          </p:nvSpPr>
          <p:spPr>
            <a:xfrm flipV="1">
              <a:off x="5304700" y="1506517"/>
              <a:ext cx="1161764" cy="852831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215" name="Line"/>
            <p:cNvSpPr/>
            <p:nvPr/>
          </p:nvSpPr>
          <p:spPr>
            <a:xfrm flipV="1">
              <a:off x="5821757" y="1476218"/>
              <a:ext cx="1336600" cy="890813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09D5D4-4DED-3946-8A2E-79C2B40BC448}"/>
              </a:ext>
            </a:extLst>
          </p:cNvPr>
          <p:cNvGrpSpPr/>
          <p:nvPr/>
        </p:nvGrpSpPr>
        <p:grpSpPr>
          <a:xfrm>
            <a:off x="11900944" y="6077731"/>
            <a:ext cx="4165666" cy="912659"/>
            <a:chOff x="11242638" y="6397973"/>
            <a:chExt cx="4165666" cy="912659"/>
          </a:xfrm>
        </p:grpSpPr>
        <p:sp>
          <p:nvSpPr>
            <p:cNvPr id="98" name="Config"/>
            <p:cNvSpPr/>
            <p:nvPr/>
          </p:nvSpPr>
          <p:spPr>
            <a:xfrm>
              <a:off x="11242638" y="6397973"/>
              <a:ext cx="416566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82" name="Config">
              <a:extLst>
                <a:ext uri="{FF2B5EF4-FFF2-40B4-BE49-F238E27FC236}">
                  <a16:creationId xmlns:a16="http://schemas.microsoft.com/office/drawing/2014/main" id="{01380A21-92E7-436D-9155-388779DA3498}"/>
                </a:ext>
              </a:extLst>
            </p:cNvPr>
            <p:cNvSpPr/>
            <p:nvPr/>
          </p:nvSpPr>
          <p:spPr>
            <a:xfrm>
              <a:off x="11242638" y="6893254"/>
              <a:ext cx="416566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Line">
            <a:extLst>
              <a:ext uri="{FF2B5EF4-FFF2-40B4-BE49-F238E27FC236}">
                <a16:creationId xmlns:a16="http://schemas.microsoft.com/office/drawing/2014/main" id="{3077DAEC-1021-4FDD-9040-DB33A2ACA9D4}"/>
              </a:ext>
            </a:extLst>
          </p:cNvPr>
          <p:cNvSpPr/>
          <p:nvPr/>
        </p:nvSpPr>
        <p:spPr>
          <a:xfrm flipV="1">
            <a:off x="8693529" y="6788727"/>
            <a:ext cx="2653343" cy="179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4" name="tcp">
            <a:extLst>
              <a:ext uri="{FF2B5EF4-FFF2-40B4-BE49-F238E27FC236}">
                <a16:creationId xmlns:a16="http://schemas.microsoft.com/office/drawing/2014/main" id="{607CC97C-3C18-4338-880D-69C597A9A55C}"/>
              </a:ext>
            </a:extLst>
          </p:cNvPr>
          <p:cNvSpPr txBox="1"/>
          <p:nvPr/>
        </p:nvSpPr>
        <p:spPr>
          <a:xfrm>
            <a:off x="9290742" y="6295705"/>
            <a:ext cx="1327599" cy="42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12DA08-D03C-B54D-8D71-560D9C5B30F9}"/>
              </a:ext>
            </a:extLst>
          </p:cNvPr>
          <p:cNvGrpSpPr/>
          <p:nvPr/>
        </p:nvGrpSpPr>
        <p:grpSpPr>
          <a:xfrm>
            <a:off x="5248128" y="60490"/>
            <a:ext cx="9350732" cy="1424769"/>
            <a:chOff x="3994765" y="585709"/>
            <a:chExt cx="9350732" cy="1424769"/>
          </a:xfrm>
        </p:grpSpPr>
        <p:sp>
          <p:nvSpPr>
            <p:cNvPr id="170" name="Registries"/>
            <p:cNvSpPr/>
            <p:nvPr/>
          </p:nvSpPr>
          <p:spPr>
            <a:xfrm>
              <a:off x="3994765" y="585709"/>
              <a:ext cx="9350732" cy="1424769"/>
            </a:xfrm>
            <a:prstGeom prst="roundRect">
              <a:avLst>
                <a:gd name="adj" fmla="val 7483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r"/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4B9EF2-91D4-EB45-8574-4C257058E071}"/>
                </a:ext>
              </a:extLst>
            </p:cNvPr>
            <p:cNvGrpSpPr/>
            <p:nvPr/>
          </p:nvGrpSpPr>
          <p:grpSpPr>
            <a:xfrm>
              <a:off x="4327772" y="801680"/>
              <a:ext cx="8684718" cy="1000506"/>
              <a:chOff x="4293125" y="817239"/>
              <a:chExt cx="8684718" cy="100050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3FCC45-7903-EB47-B0EE-E7CB8CA0690A}"/>
                  </a:ext>
                </a:extLst>
              </p:cNvPr>
              <p:cNvGrpSpPr/>
              <p:nvPr/>
            </p:nvGrpSpPr>
            <p:grpSpPr>
              <a:xfrm>
                <a:off x="4293125" y="817239"/>
                <a:ext cx="1458325" cy="1000506"/>
                <a:chOff x="4929388" y="802505"/>
                <a:chExt cx="1458325" cy="1000506"/>
              </a:xfrm>
            </p:grpSpPr>
            <p:sp>
              <p:nvSpPr>
                <p:cNvPr id="171" name="Registry1"/>
                <p:cNvSpPr/>
                <p:nvPr/>
              </p:nvSpPr>
              <p:spPr>
                <a:xfrm>
                  <a:off x="4929388" y="802505"/>
                  <a:ext cx="1458325" cy="1000506"/>
                </a:xfrm>
                <a:prstGeom prst="roundRect">
                  <a:avLst>
                    <a:gd name="adj" fmla="val 10309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Registry1</a:t>
                  </a:r>
                </a:p>
              </p:txBody>
            </p:sp>
            <p:sp>
              <p:nvSpPr>
                <p:cNvPr id="172" name="zk"/>
                <p:cNvSpPr/>
                <p:nvPr/>
              </p:nvSpPr>
              <p:spPr>
                <a:xfrm>
                  <a:off x="5080738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zk</a:t>
                  </a: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FC4413C-008A-284F-9988-F2A836A57C91}"/>
                  </a:ext>
                </a:extLst>
              </p:cNvPr>
              <p:cNvGrpSpPr/>
              <p:nvPr/>
            </p:nvGrpSpPr>
            <p:grpSpPr>
              <a:xfrm>
                <a:off x="6099724" y="817239"/>
                <a:ext cx="1458324" cy="1000506"/>
                <a:chOff x="6741911" y="802505"/>
                <a:chExt cx="1458324" cy="1000506"/>
              </a:xfrm>
            </p:grpSpPr>
            <p:sp>
              <p:nvSpPr>
                <p:cNvPr id="174" name="Registry2"/>
                <p:cNvSpPr/>
                <p:nvPr/>
              </p:nvSpPr>
              <p:spPr>
                <a:xfrm>
                  <a:off x="6741911" y="802505"/>
                  <a:ext cx="1458324" cy="1000506"/>
                </a:xfrm>
                <a:prstGeom prst="roundRect">
                  <a:avLst>
                    <a:gd name="adj" fmla="val 1110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Registry2</a:t>
                  </a:r>
                </a:p>
              </p:txBody>
            </p:sp>
            <p:sp>
              <p:nvSpPr>
                <p:cNvPr id="175" name="etcd"/>
                <p:cNvSpPr/>
                <p:nvPr/>
              </p:nvSpPr>
              <p:spPr>
                <a:xfrm>
                  <a:off x="6893261" y="1223925"/>
                  <a:ext cx="1169203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etcd</a:t>
                  </a:r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32C2D67-D7BA-9C4B-944F-1163289F0E51}"/>
                  </a:ext>
                </a:extLst>
              </p:cNvPr>
              <p:cNvGrpSpPr/>
              <p:nvPr/>
            </p:nvGrpSpPr>
            <p:grpSpPr>
              <a:xfrm>
                <a:off x="7906322" y="817239"/>
                <a:ext cx="1458324" cy="1000506"/>
                <a:chOff x="8554434" y="802505"/>
                <a:chExt cx="1458324" cy="1000506"/>
              </a:xfrm>
            </p:grpSpPr>
            <p:sp>
              <p:nvSpPr>
                <p:cNvPr id="177" name="Registry3"/>
                <p:cNvSpPr/>
                <p:nvPr/>
              </p:nvSpPr>
              <p:spPr>
                <a:xfrm>
                  <a:off x="8554434" y="802505"/>
                  <a:ext cx="1458324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Registry3</a:t>
                  </a:r>
                </a:p>
              </p:txBody>
            </p:sp>
            <p:sp>
              <p:nvSpPr>
                <p:cNvPr id="178" name="nacos"/>
                <p:cNvSpPr/>
                <p:nvPr/>
              </p:nvSpPr>
              <p:spPr>
                <a:xfrm>
                  <a:off x="8705784" y="1223925"/>
                  <a:ext cx="1169203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nacos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66D6A32-B269-2545-BDAC-2516AFF33BE2}"/>
                  </a:ext>
                </a:extLst>
              </p:cNvPr>
              <p:cNvGrpSpPr/>
              <p:nvPr/>
            </p:nvGrpSpPr>
            <p:grpSpPr>
              <a:xfrm>
                <a:off x="9712920" y="817239"/>
                <a:ext cx="1458325" cy="1000506"/>
                <a:chOff x="10366956" y="802505"/>
                <a:chExt cx="1458325" cy="1000506"/>
              </a:xfrm>
            </p:grpSpPr>
            <p:sp>
              <p:nvSpPr>
                <p:cNvPr id="180" name="Registry4"/>
                <p:cNvSpPr/>
                <p:nvPr/>
              </p:nvSpPr>
              <p:spPr>
                <a:xfrm>
                  <a:off x="10366956" y="802505"/>
                  <a:ext cx="1458325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Registry4</a:t>
                  </a:r>
                </a:p>
              </p:txBody>
            </p:sp>
            <p:sp>
              <p:nvSpPr>
                <p:cNvPr id="181" name="consul"/>
                <p:cNvSpPr/>
                <p:nvPr/>
              </p:nvSpPr>
              <p:spPr>
                <a:xfrm>
                  <a:off x="10518306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consul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7614444-F96C-A344-BE41-989739933996}"/>
                  </a:ext>
                </a:extLst>
              </p:cNvPr>
              <p:cNvGrpSpPr/>
              <p:nvPr/>
            </p:nvGrpSpPr>
            <p:grpSpPr>
              <a:xfrm>
                <a:off x="11519518" y="817239"/>
                <a:ext cx="1458325" cy="1000506"/>
                <a:chOff x="10366956" y="802505"/>
                <a:chExt cx="1458325" cy="1000506"/>
              </a:xfrm>
            </p:grpSpPr>
            <p:sp>
              <p:nvSpPr>
                <p:cNvPr id="118" name="Registry4">
                  <a:extLst>
                    <a:ext uri="{FF2B5EF4-FFF2-40B4-BE49-F238E27FC236}">
                      <a16:creationId xmlns:a16="http://schemas.microsoft.com/office/drawing/2014/main" id="{50A43785-14E2-8442-BBCB-660EC4B3184D}"/>
                    </a:ext>
                  </a:extLst>
                </p:cNvPr>
                <p:cNvSpPr/>
                <p:nvPr/>
              </p:nvSpPr>
              <p:spPr>
                <a:xfrm>
                  <a:off x="10366956" y="802505"/>
                  <a:ext cx="1458325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consul">
                  <a:extLst>
                    <a:ext uri="{FF2B5EF4-FFF2-40B4-BE49-F238E27FC236}">
                      <a16:creationId xmlns:a16="http://schemas.microsoft.com/office/drawing/2014/main" id="{635CB415-15EF-644B-8BD6-24CFD4578B48}"/>
                    </a:ext>
                  </a:extLst>
                </p:cNvPr>
                <p:cNvSpPr/>
                <p:nvPr/>
              </p:nvSpPr>
              <p:spPr>
                <a:xfrm>
                  <a:off x="10518306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k8s</a:t>
                  </a:r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8FA445-E331-0C4D-9C8E-30AF75208BCF}"/>
              </a:ext>
            </a:extLst>
          </p:cNvPr>
          <p:cNvGrpSpPr/>
          <p:nvPr/>
        </p:nvGrpSpPr>
        <p:grpSpPr>
          <a:xfrm>
            <a:off x="5425409" y="7864960"/>
            <a:ext cx="9974248" cy="1547722"/>
            <a:chOff x="4064457" y="7940991"/>
            <a:chExt cx="9974248" cy="15477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195F3-E9E8-714E-858B-D6370F4295A5}"/>
                </a:ext>
              </a:extLst>
            </p:cNvPr>
            <p:cNvGrpSpPr/>
            <p:nvPr/>
          </p:nvGrpSpPr>
          <p:grpSpPr>
            <a:xfrm>
              <a:off x="4064457" y="7940991"/>
              <a:ext cx="4244286" cy="1547722"/>
              <a:chOff x="4546317" y="7884223"/>
              <a:chExt cx="4244286" cy="1547722"/>
            </a:xfrm>
          </p:grpSpPr>
          <p:sp>
            <p:nvSpPr>
              <p:cNvPr id="184" name="Config center"/>
              <p:cNvSpPr/>
              <p:nvPr/>
            </p:nvSpPr>
            <p:spPr>
              <a:xfrm>
                <a:off x="4546317" y="7884223"/>
                <a:ext cx="4244286" cy="1547722"/>
              </a:xfrm>
              <a:prstGeom prst="roundRect">
                <a:avLst>
                  <a:gd name="adj" fmla="val 8447"/>
                </a:avLst>
              </a:prstGeom>
              <a:solidFill>
                <a:srgbClr val="E2F0D9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b">
                <a:no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Config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center</a:t>
                </a:r>
                <a:endParaRPr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85" name="Apollo"/>
              <p:cNvSpPr/>
              <p:nvPr/>
            </p:nvSpPr>
            <p:spPr>
              <a:xfrm>
                <a:off x="4780017" y="8192147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Apollo</a:t>
                </a:r>
              </a:p>
            </p:txBody>
          </p:sp>
          <p:sp>
            <p:nvSpPr>
              <p:cNvPr id="186" name="zk"/>
              <p:cNvSpPr/>
              <p:nvPr/>
            </p:nvSpPr>
            <p:spPr>
              <a:xfrm>
                <a:off x="6275327" y="8194288"/>
                <a:ext cx="865374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zk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Apollo">
                <a:extLst>
                  <a:ext uri="{FF2B5EF4-FFF2-40B4-BE49-F238E27FC236}">
                    <a16:creationId xmlns:a16="http://schemas.microsoft.com/office/drawing/2014/main" id="{9727A4D4-D52F-4BC9-B4FF-1101C77B1EF9}"/>
                  </a:ext>
                </a:extLst>
              </p:cNvPr>
              <p:cNvSpPr/>
              <p:nvPr/>
            </p:nvSpPr>
            <p:spPr>
              <a:xfrm>
                <a:off x="7377674" y="8188523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Nacos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83FFBC-6F89-8440-AF15-C522B4E20E83}"/>
                </a:ext>
              </a:extLst>
            </p:cNvPr>
            <p:cNvGrpSpPr/>
            <p:nvPr/>
          </p:nvGrpSpPr>
          <p:grpSpPr>
            <a:xfrm>
              <a:off x="9003163" y="7940991"/>
              <a:ext cx="5035542" cy="1547722"/>
              <a:chOff x="9664613" y="7880534"/>
              <a:chExt cx="5035542" cy="1547722"/>
            </a:xfrm>
          </p:grpSpPr>
          <p:sp>
            <p:nvSpPr>
              <p:cNvPr id="86" name="Config center">
                <a:extLst>
                  <a:ext uri="{FF2B5EF4-FFF2-40B4-BE49-F238E27FC236}">
                    <a16:creationId xmlns:a16="http://schemas.microsoft.com/office/drawing/2014/main" id="{16E36717-2899-4B1C-8E28-E34B6260C7C0}"/>
                  </a:ext>
                </a:extLst>
              </p:cNvPr>
              <p:cNvSpPr/>
              <p:nvPr/>
            </p:nvSpPr>
            <p:spPr>
              <a:xfrm>
                <a:off x="9664613" y="7880534"/>
                <a:ext cx="5035542" cy="1547722"/>
              </a:xfrm>
              <a:prstGeom prst="roundRect">
                <a:avLst>
                  <a:gd name="adj" fmla="val 8447"/>
                </a:avLst>
              </a:prstGeom>
              <a:solidFill>
                <a:srgbClr val="E2F0D9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b">
                <a:noAutofit/>
              </a:bodyPr>
              <a:lstStyle/>
              <a:p>
                <a:r>
                  <a:rPr lang="en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Monitor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(opentracing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API)</a:t>
                </a:r>
                <a:endParaRPr lang="en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87" name="Apollo">
                <a:extLst>
                  <a:ext uri="{FF2B5EF4-FFF2-40B4-BE49-F238E27FC236}">
                    <a16:creationId xmlns:a16="http://schemas.microsoft.com/office/drawing/2014/main" id="{1EADAB21-F86F-4CED-98F8-DCA54869B7CF}"/>
                  </a:ext>
                </a:extLst>
              </p:cNvPr>
              <p:cNvSpPr/>
              <p:nvPr/>
            </p:nvSpPr>
            <p:spPr>
              <a:xfrm>
                <a:off x="10066761" y="8217935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Zipkin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zk">
                <a:extLst>
                  <a:ext uri="{FF2B5EF4-FFF2-40B4-BE49-F238E27FC236}">
                    <a16:creationId xmlns:a16="http://schemas.microsoft.com/office/drawing/2014/main" id="{301224E1-F2B4-41F2-BD83-B696524C9185}"/>
                  </a:ext>
                </a:extLst>
              </p:cNvPr>
              <p:cNvSpPr/>
              <p:nvPr/>
            </p:nvSpPr>
            <p:spPr>
              <a:xfrm>
                <a:off x="11519829" y="8237116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jaeger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zk">
                <a:extLst>
                  <a:ext uri="{FF2B5EF4-FFF2-40B4-BE49-F238E27FC236}">
                    <a16:creationId xmlns:a16="http://schemas.microsoft.com/office/drawing/2014/main" id="{9AB87556-758B-0C4C-86B2-58A22ECC5438}"/>
                  </a:ext>
                </a:extLst>
              </p:cNvPr>
              <p:cNvSpPr/>
              <p:nvPr/>
            </p:nvSpPr>
            <p:spPr>
              <a:xfrm>
                <a:off x="13035173" y="8219590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1" name="codec"/>
          <p:cNvSpPr/>
          <p:nvPr/>
        </p:nvSpPr>
        <p:spPr>
          <a:xfrm>
            <a:off x="7773364" y="2858928"/>
            <a:ext cx="1337088" cy="2880000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protocol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23" name="jsonrpc 2.0"/>
          <p:cNvSpPr/>
          <p:nvPr/>
        </p:nvSpPr>
        <p:spPr>
          <a:xfrm>
            <a:off x="7813917" y="3374659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38" name="jsonrpc 2.0">
            <a:extLst>
              <a:ext uri="{FF2B5EF4-FFF2-40B4-BE49-F238E27FC236}">
                <a16:creationId xmlns:a16="http://schemas.microsoft.com/office/drawing/2014/main" id="{BA28F6C7-3B57-8B47-AF9F-7014F5D11637}"/>
              </a:ext>
            </a:extLst>
          </p:cNvPr>
          <p:cNvSpPr/>
          <p:nvPr/>
        </p:nvSpPr>
        <p:spPr>
          <a:xfrm>
            <a:off x="7813917" y="3972221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9" name="jsonrpc 2.0">
            <a:extLst>
              <a:ext uri="{FF2B5EF4-FFF2-40B4-BE49-F238E27FC236}">
                <a16:creationId xmlns:a16="http://schemas.microsoft.com/office/drawing/2014/main" id="{2264DD12-23B7-524E-84CA-DDE632044E20}"/>
              </a:ext>
            </a:extLst>
          </p:cNvPr>
          <p:cNvSpPr/>
          <p:nvPr/>
        </p:nvSpPr>
        <p:spPr>
          <a:xfrm>
            <a:off x="7813917" y="5167344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dubbo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0" name="jsonrpc 2.0">
            <a:extLst>
              <a:ext uri="{FF2B5EF4-FFF2-40B4-BE49-F238E27FC236}">
                <a16:creationId xmlns:a16="http://schemas.microsoft.com/office/drawing/2014/main" id="{EAA5C557-2E2E-7B47-A609-7F1872AB65A5}"/>
              </a:ext>
            </a:extLst>
          </p:cNvPr>
          <p:cNvSpPr/>
          <p:nvPr/>
        </p:nvSpPr>
        <p:spPr>
          <a:xfrm>
            <a:off x="7813917" y="4569783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039890-6A13-EB4E-B77D-005EAD70187C}"/>
              </a:ext>
            </a:extLst>
          </p:cNvPr>
          <p:cNvSpPr txBox="1"/>
          <p:nvPr/>
        </p:nvSpPr>
        <p:spPr>
          <a:xfrm>
            <a:off x="15423134" y="-112870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E5930-E555-4347-AE77-0A4960BE1969}"/>
              </a:ext>
            </a:extLst>
          </p:cNvPr>
          <p:cNvSpPr txBox="1"/>
          <p:nvPr/>
        </p:nvSpPr>
        <p:spPr>
          <a:xfrm>
            <a:off x="16021010" y="432253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Registry">
            <a:extLst>
              <a:ext uri="{FF2B5EF4-FFF2-40B4-BE49-F238E27FC236}">
                <a16:creationId xmlns:a16="http://schemas.microsoft.com/office/drawing/2014/main" id="{025FB938-9D4B-874A-8DB0-F228DB2AF3AC}"/>
              </a:ext>
            </a:extLst>
          </p:cNvPr>
          <p:cNvSpPr/>
          <p:nvPr/>
        </p:nvSpPr>
        <p:spPr>
          <a:xfrm>
            <a:off x="10816753" y="2208217"/>
            <a:ext cx="4523115" cy="417378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188" name="http"/>
          <p:cNvSpPr txBox="1"/>
          <p:nvPr/>
        </p:nvSpPr>
        <p:spPr>
          <a:xfrm>
            <a:off x="8577972" y="3269362"/>
            <a:ext cx="2633254" cy="41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</p:txBody>
      </p:sp>
      <p:sp>
        <p:nvSpPr>
          <p:cNvPr id="153" name="http">
            <a:extLst>
              <a:ext uri="{FF2B5EF4-FFF2-40B4-BE49-F238E27FC236}">
                <a16:creationId xmlns:a16="http://schemas.microsoft.com/office/drawing/2014/main" id="{78FE8375-9D23-C24E-8A3A-D2D86C4DF751}"/>
              </a:ext>
            </a:extLst>
          </p:cNvPr>
          <p:cNvSpPr txBox="1"/>
          <p:nvPr/>
        </p:nvSpPr>
        <p:spPr>
          <a:xfrm>
            <a:off x="8586290" y="4844255"/>
            <a:ext cx="2633254" cy="41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Line">
            <a:extLst>
              <a:ext uri="{FF2B5EF4-FFF2-40B4-BE49-F238E27FC236}">
                <a16:creationId xmlns:a16="http://schemas.microsoft.com/office/drawing/2014/main" id="{7CD7CDA5-AFBB-3F4C-883D-778914E6934D}"/>
              </a:ext>
            </a:extLst>
          </p:cNvPr>
          <p:cNvSpPr/>
          <p:nvPr/>
        </p:nvSpPr>
        <p:spPr>
          <a:xfrm>
            <a:off x="9292582" y="5336882"/>
            <a:ext cx="132575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6" name="codec">
            <a:extLst>
              <a:ext uri="{FF2B5EF4-FFF2-40B4-BE49-F238E27FC236}">
                <a16:creationId xmlns:a16="http://schemas.microsoft.com/office/drawing/2014/main" id="{1BC941CE-E8DF-C14D-AD87-6AE1A66A0262}"/>
              </a:ext>
            </a:extLst>
          </p:cNvPr>
          <p:cNvSpPr/>
          <p:nvPr/>
        </p:nvSpPr>
        <p:spPr>
          <a:xfrm>
            <a:off x="10822404" y="2810168"/>
            <a:ext cx="1337088" cy="2880000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protocol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7" name="jsonrpc 2.0">
            <a:extLst>
              <a:ext uri="{FF2B5EF4-FFF2-40B4-BE49-F238E27FC236}">
                <a16:creationId xmlns:a16="http://schemas.microsoft.com/office/drawing/2014/main" id="{31729B33-CB03-A949-928E-D642F68F10A4}"/>
              </a:ext>
            </a:extLst>
          </p:cNvPr>
          <p:cNvSpPr/>
          <p:nvPr/>
        </p:nvSpPr>
        <p:spPr>
          <a:xfrm>
            <a:off x="10862957" y="3325899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8" name="jsonrpc 2.0">
            <a:extLst>
              <a:ext uri="{FF2B5EF4-FFF2-40B4-BE49-F238E27FC236}">
                <a16:creationId xmlns:a16="http://schemas.microsoft.com/office/drawing/2014/main" id="{810C242C-F03E-1140-82C1-7B58537AFCC5}"/>
              </a:ext>
            </a:extLst>
          </p:cNvPr>
          <p:cNvSpPr/>
          <p:nvPr/>
        </p:nvSpPr>
        <p:spPr>
          <a:xfrm>
            <a:off x="10862957" y="3923461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9" name="jsonrpc 2.0">
            <a:extLst>
              <a:ext uri="{FF2B5EF4-FFF2-40B4-BE49-F238E27FC236}">
                <a16:creationId xmlns:a16="http://schemas.microsoft.com/office/drawing/2014/main" id="{5307773E-988C-7148-96BD-95808C19D800}"/>
              </a:ext>
            </a:extLst>
          </p:cNvPr>
          <p:cNvSpPr/>
          <p:nvPr/>
        </p:nvSpPr>
        <p:spPr>
          <a:xfrm>
            <a:off x="10862957" y="5118584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dubbo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0" name="jsonrpc 2.0">
            <a:extLst>
              <a:ext uri="{FF2B5EF4-FFF2-40B4-BE49-F238E27FC236}">
                <a16:creationId xmlns:a16="http://schemas.microsoft.com/office/drawing/2014/main" id="{71262FAD-AE26-CA4F-99D1-CE5AE48B29D3}"/>
              </a:ext>
            </a:extLst>
          </p:cNvPr>
          <p:cNvSpPr/>
          <p:nvPr/>
        </p:nvSpPr>
        <p:spPr>
          <a:xfrm>
            <a:off x="10862957" y="4521023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E644CFA-B8F1-5A46-891C-65791B9261DA}"/>
              </a:ext>
            </a:extLst>
          </p:cNvPr>
          <p:cNvGrpSpPr/>
          <p:nvPr/>
        </p:nvGrpSpPr>
        <p:grpSpPr>
          <a:xfrm>
            <a:off x="2215805" y="6036456"/>
            <a:ext cx="6120000" cy="912659"/>
            <a:chOff x="11242638" y="6397973"/>
            <a:chExt cx="4072836" cy="912659"/>
          </a:xfrm>
        </p:grpSpPr>
        <p:sp>
          <p:nvSpPr>
            <p:cNvPr id="162" name="Config">
              <a:extLst>
                <a:ext uri="{FF2B5EF4-FFF2-40B4-BE49-F238E27FC236}">
                  <a16:creationId xmlns:a16="http://schemas.microsoft.com/office/drawing/2014/main" id="{040C9DEB-D135-C849-B7AE-FFEE3D1BFAD7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163" name="Config">
              <a:extLst>
                <a:ext uri="{FF2B5EF4-FFF2-40B4-BE49-F238E27FC236}">
                  <a16:creationId xmlns:a16="http://schemas.microsoft.com/office/drawing/2014/main" id="{3E51F4DB-6973-C047-8436-7A397B71F30E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AE5FFF-5755-1141-8B90-2FCB609D0A4A}"/>
              </a:ext>
            </a:extLst>
          </p:cNvPr>
          <p:cNvGrpSpPr/>
          <p:nvPr/>
        </p:nvGrpSpPr>
        <p:grpSpPr>
          <a:xfrm>
            <a:off x="4830806" y="2858928"/>
            <a:ext cx="1255462" cy="2880000"/>
            <a:chOff x="4740680" y="3181428"/>
            <a:chExt cx="1255462" cy="2880000"/>
          </a:xfrm>
        </p:grpSpPr>
        <p:sp>
          <p:nvSpPr>
            <p:cNvPr id="165" name="cluster &amp; load balance">
              <a:extLst>
                <a:ext uri="{FF2B5EF4-FFF2-40B4-BE49-F238E27FC236}">
                  <a16:creationId xmlns:a16="http://schemas.microsoft.com/office/drawing/2014/main" id="{EFEFCE6D-8BEC-6C45-84B0-FAC308D99542}"/>
                </a:ext>
              </a:extLst>
            </p:cNvPr>
            <p:cNvSpPr/>
            <p:nvPr/>
          </p:nvSpPr>
          <p:spPr>
            <a:xfrm>
              <a:off x="4740680" y="3181428"/>
              <a:ext cx="1255462" cy="2880000"/>
            </a:xfrm>
            <a:prstGeom prst="roundRect">
              <a:avLst>
                <a:gd name="adj" fmla="val 3763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lang="en-US" altLang="zh-CN"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LB</a:t>
              </a:r>
              <a:endPara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31" name="random"/>
            <p:cNvSpPr/>
            <p:nvPr/>
          </p:nvSpPr>
          <p:spPr>
            <a:xfrm>
              <a:off x="4866650" y="3739156"/>
              <a:ext cx="1041345" cy="422299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random</a:t>
              </a:r>
            </a:p>
          </p:txBody>
        </p:sp>
        <p:sp>
          <p:nvSpPr>
            <p:cNvPr id="132" name="round…"/>
            <p:cNvSpPr/>
            <p:nvPr/>
          </p:nvSpPr>
          <p:spPr>
            <a:xfrm>
              <a:off x="4852395" y="4412029"/>
              <a:ext cx="1041346" cy="402399"/>
            </a:xfrm>
            <a:prstGeom prst="roundRect">
              <a:avLst>
                <a:gd name="adj" fmla="val 10262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RR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33" name="least…"/>
            <p:cNvSpPr/>
            <p:nvPr/>
          </p:nvSpPr>
          <p:spPr>
            <a:xfrm>
              <a:off x="4855770" y="5065002"/>
              <a:ext cx="1041346" cy="408016"/>
            </a:xfrm>
            <a:prstGeom prst="roundRect">
              <a:avLst>
                <a:gd name="adj" fmla="val 11068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Lst atv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sp>
        <p:nvSpPr>
          <p:cNvPr id="167" name="cluster &amp; load balance">
            <a:extLst>
              <a:ext uri="{FF2B5EF4-FFF2-40B4-BE49-F238E27FC236}">
                <a16:creationId xmlns:a16="http://schemas.microsoft.com/office/drawing/2014/main" id="{02566AE0-DBB1-CB4A-AF41-3033717F74BF}"/>
              </a:ext>
            </a:extLst>
          </p:cNvPr>
          <p:cNvSpPr/>
          <p:nvPr/>
        </p:nvSpPr>
        <p:spPr>
          <a:xfrm>
            <a:off x="3286765" y="2858928"/>
            <a:ext cx="1255462" cy="2880000"/>
          </a:xfrm>
          <a:prstGeom prst="roundRect">
            <a:avLst>
              <a:gd name="adj" fmla="val 3763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Router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9" name="failfast">
            <a:extLst>
              <a:ext uri="{FF2B5EF4-FFF2-40B4-BE49-F238E27FC236}">
                <a16:creationId xmlns:a16="http://schemas.microsoft.com/office/drawing/2014/main" id="{1862D8CC-B8A7-514C-84EF-EE4C76D950EE}"/>
              </a:ext>
            </a:extLst>
          </p:cNvPr>
          <p:cNvSpPr/>
          <p:nvPr/>
        </p:nvSpPr>
        <p:spPr>
          <a:xfrm>
            <a:off x="3357680" y="3627217"/>
            <a:ext cx="1091255" cy="48553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condition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79" name="Line">
            <a:extLst>
              <a:ext uri="{FF2B5EF4-FFF2-40B4-BE49-F238E27FC236}">
                <a16:creationId xmlns:a16="http://schemas.microsoft.com/office/drawing/2014/main" id="{D26E2784-A5AA-EE43-8EB9-C1422F9452B2}"/>
              </a:ext>
            </a:extLst>
          </p:cNvPr>
          <p:cNvSpPr/>
          <p:nvPr/>
        </p:nvSpPr>
        <p:spPr>
          <a:xfrm>
            <a:off x="4568578" y="42573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82" name="Line">
            <a:extLst>
              <a:ext uri="{FF2B5EF4-FFF2-40B4-BE49-F238E27FC236}">
                <a16:creationId xmlns:a16="http://schemas.microsoft.com/office/drawing/2014/main" id="{0089770E-8C7E-6645-BD1A-BC59C654A069}"/>
              </a:ext>
            </a:extLst>
          </p:cNvPr>
          <p:cNvSpPr/>
          <p:nvPr/>
        </p:nvSpPr>
        <p:spPr>
          <a:xfrm>
            <a:off x="3011367" y="4271631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91" name="filter">
            <a:extLst>
              <a:ext uri="{FF2B5EF4-FFF2-40B4-BE49-F238E27FC236}">
                <a16:creationId xmlns:a16="http://schemas.microsoft.com/office/drawing/2014/main" id="{871C255B-59D1-1B46-8671-C3449CEC3898}"/>
              </a:ext>
            </a:extLst>
          </p:cNvPr>
          <p:cNvSpPr/>
          <p:nvPr/>
        </p:nvSpPr>
        <p:spPr>
          <a:xfrm>
            <a:off x="12524211" y="2821941"/>
            <a:ext cx="1083600" cy="2880000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217" name="codec">
            <a:extLst>
              <a:ext uri="{FF2B5EF4-FFF2-40B4-BE49-F238E27FC236}">
                <a16:creationId xmlns:a16="http://schemas.microsoft.com/office/drawing/2014/main" id="{92FFD5A5-42F9-AD41-8F11-9EAA9787B82F}"/>
              </a:ext>
            </a:extLst>
          </p:cNvPr>
          <p:cNvSpPr/>
          <p:nvPr/>
        </p:nvSpPr>
        <p:spPr>
          <a:xfrm>
            <a:off x="14060073" y="2813463"/>
            <a:ext cx="1337088" cy="2880000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invoker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8" name="jsonrpc 2.0">
            <a:extLst>
              <a:ext uri="{FF2B5EF4-FFF2-40B4-BE49-F238E27FC236}">
                <a16:creationId xmlns:a16="http://schemas.microsoft.com/office/drawing/2014/main" id="{6CF82384-8E1E-7E4A-A042-A4D6BE538B49}"/>
              </a:ext>
            </a:extLst>
          </p:cNvPr>
          <p:cNvSpPr/>
          <p:nvPr/>
        </p:nvSpPr>
        <p:spPr>
          <a:xfrm>
            <a:off x="14117085" y="3329194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9" name="jsonrpc 2.0">
            <a:extLst>
              <a:ext uri="{FF2B5EF4-FFF2-40B4-BE49-F238E27FC236}">
                <a16:creationId xmlns:a16="http://schemas.microsoft.com/office/drawing/2014/main" id="{5719FC6C-1A92-CD43-A8EC-DD34CDE91576}"/>
              </a:ext>
            </a:extLst>
          </p:cNvPr>
          <p:cNvSpPr/>
          <p:nvPr/>
        </p:nvSpPr>
        <p:spPr>
          <a:xfrm>
            <a:off x="14117085" y="3926756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20" name="jsonrpc 2.0">
            <a:extLst>
              <a:ext uri="{FF2B5EF4-FFF2-40B4-BE49-F238E27FC236}">
                <a16:creationId xmlns:a16="http://schemas.microsoft.com/office/drawing/2014/main" id="{C8310379-CC2B-1541-B26D-C7FBA12BCB6D}"/>
              </a:ext>
            </a:extLst>
          </p:cNvPr>
          <p:cNvSpPr/>
          <p:nvPr/>
        </p:nvSpPr>
        <p:spPr>
          <a:xfrm>
            <a:off x="14117085" y="5121879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dubbo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21" name="jsonrpc 2.0">
            <a:extLst>
              <a:ext uri="{FF2B5EF4-FFF2-40B4-BE49-F238E27FC236}">
                <a16:creationId xmlns:a16="http://schemas.microsoft.com/office/drawing/2014/main" id="{BE756D3D-174B-C342-B88F-3CB685856201}"/>
              </a:ext>
            </a:extLst>
          </p:cNvPr>
          <p:cNvSpPr/>
          <p:nvPr/>
        </p:nvSpPr>
        <p:spPr>
          <a:xfrm>
            <a:off x="14117085" y="4524318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1" name="generic…">
            <a:extLst>
              <a:ext uri="{FF2B5EF4-FFF2-40B4-BE49-F238E27FC236}">
                <a16:creationId xmlns:a16="http://schemas.microsoft.com/office/drawing/2014/main" id="{2CE078D3-4204-4A28-B88D-96AA59125FD3}"/>
              </a:ext>
            </a:extLst>
          </p:cNvPr>
          <p:cNvSpPr/>
          <p:nvPr/>
        </p:nvSpPr>
        <p:spPr>
          <a:xfrm>
            <a:off x="3357680" y="4355824"/>
            <a:ext cx="1091255" cy="507307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Hlty </a:t>
            </a:r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</a:t>
            </a:r>
            <a:r>
              <a:rPr lang="en-US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nst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6AD05B-A7BE-48C2-A1F9-6E9305F5E149}"/>
              </a:ext>
            </a:extLst>
          </p:cNvPr>
          <p:cNvSpPr txBox="1"/>
          <p:nvPr/>
        </p:nvSpPr>
        <p:spPr>
          <a:xfrm>
            <a:off x="537805" y="528602"/>
            <a:ext cx="348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RR 		-&gt; Round Robin</a:t>
            </a:r>
          </a:p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Lst atv 	-&gt; Least Active</a:t>
            </a:r>
          </a:p>
          <a:p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Hlty Inst 	-&gt; 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</a:p>
        </p:txBody>
      </p:sp>
      <p:sp>
        <p:nvSpPr>
          <p:cNvPr id="143" name="Line">
            <a:extLst>
              <a:ext uri="{FF2B5EF4-FFF2-40B4-BE49-F238E27FC236}">
                <a16:creationId xmlns:a16="http://schemas.microsoft.com/office/drawing/2014/main" id="{48A095E0-95B4-4AC7-BB2D-841E76A8D587}"/>
              </a:ext>
            </a:extLst>
          </p:cNvPr>
          <p:cNvSpPr/>
          <p:nvPr/>
        </p:nvSpPr>
        <p:spPr>
          <a:xfrm>
            <a:off x="9306432" y="3743612"/>
            <a:ext cx="132575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0" name="generic…">
            <a:extLst>
              <a:ext uri="{FF2B5EF4-FFF2-40B4-BE49-F238E27FC236}">
                <a16:creationId xmlns:a16="http://schemas.microsoft.com/office/drawing/2014/main" id="{90718863-7046-4577-A065-69C7ACB7064D}"/>
              </a:ext>
            </a:extLst>
          </p:cNvPr>
          <p:cNvSpPr/>
          <p:nvPr/>
        </p:nvSpPr>
        <p:spPr>
          <a:xfrm>
            <a:off x="12621126" y="4040818"/>
            <a:ext cx="916642" cy="381745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</p:txBody>
      </p:sp>
      <p:sp>
        <p:nvSpPr>
          <p:cNvPr id="145" name="tps limit">
            <a:extLst>
              <a:ext uri="{FF2B5EF4-FFF2-40B4-BE49-F238E27FC236}">
                <a16:creationId xmlns:a16="http://schemas.microsoft.com/office/drawing/2014/main" id="{6152C54E-BC96-4DDB-AD41-E4E51D751F34}"/>
              </a:ext>
            </a:extLst>
          </p:cNvPr>
          <p:cNvSpPr/>
          <p:nvPr/>
        </p:nvSpPr>
        <p:spPr>
          <a:xfrm>
            <a:off x="12615562" y="3319280"/>
            <a:ext cx="948427" cy="456919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 limit</a:t>
            </a:r>
          </a:p>
        </p:txBody>
      </p:sp>
      <p:sp>
        <p:nvSpPr>
          <p:cNvPr id="147" name="…">
            <a:extLst>
              <a:ext uri="{FF2B5EF4-FFF2-40B4-BE49-F238E27FC236}">
                <a16:creationId xmlns:a16="http://schemas.microsoft.com/office/drawing/2014/main" id="{CF11954F-683E-46B7-87E5-61BB6AF65C6D}"/>
              </a:ext>
            </a:extLst>
          </p:cNvPr>
          <p:cNvSpPr/>
          <p:nvPr/>
        </p:nvSpPr>
        <p:spPr>
          <a:xfrm>
            <a:off x="12615562" y="4687181"/>
            <a:ext cx="916643" cy="387129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671531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gistries">
            <a:extLst>
              <a:ext uri="{FF2B5EF4-FFF2-40B4-BE49-F238E27FC236}">
                <a16:creationId xmlns:a16="http://schemas.microsoft.com/office/drawing/2014/main" id="{BD8D5C48-D307-452B-AB04-0AF17F11BFA8}"/>
              </a:ext>
            </a:extLst>
          </p:cNvPr>
          <p:cNvSpPr/>
          <p:nvPr/>
        </p:nvSpPr>
        <p:spPr>
          <a:xfrm>
            <a:off x="3154714" y="1838348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7" name="zk">
            <a:extLst>
              <a:ext uri="{FF2B5EF4-FFF2-40B4-BE49-F238E27FC236}">
                <a16:creationId xmlns:a16="http://schemas.microsoft.com/office/drawing/2014/main" id="{956CD0A6-FEC4-480F-A1BE-1C9BDD5FDDEF}"/>
              </a:ext>
            </a:extLst>
          </p:cNvPr>
          <p:cNvSpPr/>
          <p:nvPr/>
        </p:nvSpPr>
        <p:spPr>
          <a:xfrm>
            <a:off x="4592337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zk">
            <a:extLst>
              <a:ext uri="{FF2B5EF4-FFF2-40B4-BE49-F238E27FC236}">
                <a16:creationId xmlns:a16="http://schemas.microsoft.com/office/drawing/2014/main" id="{86AD9F54-5C19-480F-ACFB-8F07D44C5FED}"/>
              </a:ext>
            </a:extLst>
          </p:cNvPr>
          <p:cNvSpPr/>
          <p:nvPr/>
        </p:nvSpPr>
        <p:spPr>
          <a:xfrm>
            <a:off x="10081152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consul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zk">
            <a:extLst>
              <a:ext uri="{FF2B5EF4-FFF2-40B4-BE49-F238E27FC236}">
                <a16:creationId xmlns:a16="http://schemas.microsoft.com/office/drawing/2014/main" id="{EC70E444-3799-4BBE-AF63-1F4357F2C2CA}"/>
              </a:ext>
            </a:extLst>
          </p:cNvPr>
          <p:cNvSpPr/>
          <p:nvPr/>
        </p:nvSpPr>
        <p:spPr>
          <a:xfrm>
            <a:off x="8251547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zk">
            <a:extLst>
              <a:ext uri="{FF2B5EF4-FFF2-40B4-BE49-F238E27FC236}">
                <a16:creationId xmlns:a16="http://schemas.microsoft.com/office/drawing/2014/main" id="{EFC4C370-BC9C-4DBD-9B64-F6E6E30422AE}"/>
              </a:ext>
            </a:extLst>
          </p:cNvPr>
          <p:cNvSpPr/>
          <p:nvPr/>
        </p:nvSpPr>
        <p:spPr>
          <a:xfrm>
            <a:off x="6421942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gistries">
            <a:extLst>
              <a:ext uri="{FF2B5EF4-FFF2-40B4-BE49-F238E27FC236}">
                <a16:creationId xmlns:a16="http://schemas.microsoft.com/office/drawing/2014/main" id="{9D0FEC0B-B783-4711-A7C9-A42C73F4A52A}"/>
              </a:ext>
            </a:extLst>
          </p:cNvPr>
          <p:cNvSpPr/>
          <p:nvPr/>
        </p:nvSpPr>
        <p:spPr>
          <a:xfrm>
            <a:off x="3154714" y="6779311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zk">
            <a:extLst>
              <a:ext uri="{FF2B5EF4-FFF2-40B4-BE49-F238E27FC236}">
                <a16:creationId xmlns:a16="http://schemas.microsoft.com/office/drawing/2014/main" id="{8ADFB8E2-B14D-4106-939A-1D54D0D64136}"/>
              </a:ext>
            </a:extLst>
          </p:cNvPr>
          <p:cNvSpPr/>
          <p:nvPr/>
        </p:nvSpPr>
        <p:spPr>
          <a:xfrm>
            <a:off x="6146851" y="7026166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zk">
            <a:extLst>
              <a:ext uri="{FF2B5EF4-FFF2-40B4-BE49-F238E27FC236}">
                <a16:creationId xmlns:a16="http://schemas.microsoft.com/office/drawing/2014/main" id="{1E652752-74F1-4163-8CD9-ED5EDE803748}"/>
              </a:ext>
            </a:extLst>
          </p:cNvPr>
          <p:cNvSpPr/>
          <p:nvPr/>
        </p:nvSpPr>
        <p:spPr>
          <a:xfrm>
            <a:off x="7994752" y="7026166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7F345F-B087-4C83-8214-435DE04813E1}"/>
              </a:ext>
            </a:extLst>
          </p:cNvPr>
          <p:cNvSpPr txBox="1"/>
          <p:nvPr/>
        </p:nvSpPr>
        <p:spPr>
          <a:xfrm>
            <a:off x="1263734" y="2439557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Register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E874F04-73AF-4EDB-A269-2F89644B742A}"/>
              </a:ext>
            </a:extLst>
          </p:cNvPr>
          <p:cNvCxnSpPr>
            <a:cxnSpLocks/>
          </p:cNvCxnSpPr>
          <p:nvPr/>
        </p:nvCxnSpPr>
        <p:spPr>
          <a:xfrm>
            <a:off x="1954629" y="2237876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E68A85C-57DB-4A21-9A44-A468A6A7ACD7}"/>
              </a:ext>
            </a:extLst>
          </p:cNvPr>
          <p:cNvCxnSpPr>
            <a:cxnSpLocks/>
          </p:cNvCxnSpPr>
          <p:nvPr/>
        </p:nvCxnSpPr>
        <p:spPr>
          <a:xfrm>
            <a:off x="13845123" y="7239922"/>
            <a:ext cx="1393690" cy="11107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DCB615F-D753-4832-90E0-567A31E6E4FD}"/>
              </a:ext>
            </a:extLst>
          </p:cNvPr>
          <p:cNvSpPr txBox="1"/>
          <p:nvPr/>
        </p:nvSpPr>
        <p:spPr>
          <a:xfrm>
            <a:off x="5689365" y="305180"/>
            <a:ext cx="433452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DUBBO GO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EA50468-909A-4F1C-AB9E-C828C5FEF0B7}"/>
              </a:ext>
            </a:extLst>
          </p:cNvPr>
          <p:cNvCxnSpPr>
            <a:cxnSpLocks/>
          </p:cNvCxnSpPr>
          <p:nvPr/>
        </p:nvCxnSpPr>
        <p:spPr>
          <a:xfrm>
            <a:off x="7758486" y="1471475"/>
            <a:ext cx="1751097" cy="0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B921F98D-1FEE-49C5-A521-DD9D5FEF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032" y="7011322"/>
            <a:ext cx="457200" cy="4572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CE474D09-5994-4636-BE77-C7C2BE522AE4}"/>
              </a:ext>
            </a:extLst>
          </p:cNvPr>
          <p:cNvSpPr txBox="1"/>
          <p:nvPr/>
        </p:nvSpPr>
        <p:spPr>
          <a:xfrm>
            <a:off x="15129205" y="7468522"/>
            <a:ext cx="112050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Config Center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Registries">
            <a:extLst>
              <a:ext uri="{FF2B5EF4-FFF2-40B4-BE49-F238E27FC236}">
                <a16:creationId xmlns:a16="http://schemas.microsoft.com/office/drawing/2014/main" id="{27D063E6-8E4B-4424-BFAB-73D5B4572034}"/>
              </a:ext>
            </a:extLst>
          </p:cNvPr>
          <p:cNvSpPr/>
          <p:nvPr/>
        </p:nvSpPr>
        <p:spPr>
          <a:xfrm>
            <a:off x="3154714" y="8060036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zk">
            <a:extLst>
              <a:ext uri="{FF2B5EF4-FFF2-40B4-BE49-F238E27FC236}">
                <a16:creationId xmlns:a16="http://schemas.microsoft.com/office/drawing/2014/main" id="{1D19FFD4-5002-475C-A4D9-8CC1F1120AF3}"/>
              </a:ext>
            </a:extLst>
          </p:cNvPr>
          <p:cNvSpPr/>
          <p:nvPr/>
        </p:nvSpPr>
        <p:spPr>
          <a:xfrm>
            <a:off x="7049226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Zipkin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zk">
            <a:extLst>
              <a:ext uri="{FF2B5EF4-FFF2-40B4-BE49-F238E27FC236}">
                <a16:creationId xmlns:a16="http://schemas.microsoft.com/office/drawing/2014/main" id="{180A33ED-2978-4BA3-8B56-516F8B3135A4}"/>
              </a:ext>
            </a:extLst>
          </p:cNvPr>
          <p:cNvSpPr/>
          <p:nvPr/>
        </p:nvSpPr>
        <p:spPr>
          <a:xfrm>
            <a:off x="8902353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Jaeger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4ED2F8-05A4-4EE8-9127-0F1E72E1F3DD}"/>
              </a:ext>
            </a:extLst>
          </p:cNvPr>
          <p:cNvCxnSpPr>
            <a:cxnSpLocks/>
          </p:cNvCxnSpPr>
          <p:nvPr/>
        </p:nvCxnSpPr>
        <p:spPr>
          <a:xfrm>
            <a:off x="1855243" y="8484201"/>
            <a:ext cx="1627461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4FA1A6-0624-49CA-ACF7-E24D8A1C0FAB}"/>
              </a:ext>
            </a:extLst>
          </p:cNvPr>
          <p:cNvSpPr txBox="1"/>
          <p:nvPr/>
        </p:nvSpPr>
        <p:spPr>
          <a:xfrm>
            <a:off x="1225262" y="8713726"/>
            <a:ext cx="66845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Monitor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zk">
            <a:extLst>
              <a:ext uri="{FF2B5EF4-FFF2-40B4-BE49-F238E27FC236}">
                <a16:creationId xmlns:a16="http://schemas.microsoft.com/office/drawing/2014/main" id="{B86DAF7C-2D3A-4558-AA9B-AECB3A940BD0}"/>
              </a:ext>
            </a:extLst>
          </p:cNvPr>
          <p:cNvSpPr/>
          <p:nvPr/>
        </p:nvSpPr>
        <p:spPr>
          <a:xfrm>
            <a:off x="9842654" y="7011322"/>
            <a:ext cx="1169204" cy="4423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B7AB5FAE-D7A7-4751-8875-268341F5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88" y="8238709"/>
            <a:ext cx="457200" cy="457200"/>
          </a:xfrm>
          <a:prstGeom prst="rect">
            <a:avLst/>
          </a:prstGeom>
        </p:spPr>
      </p:pic>
      <p:sp>
        <p:nvSpPr>
          <p:cNvPr id="53" name="Registries">
            <a:extLst>
              <a:ext uri="{FF2B5EF4-FFF2-40B4-BE49-F238E27FC236}">
                <a16:creationId xmlns:a16="http://schemas.microsoft.com/office/drawing/2014/main" id="{F6248ACB-834E-41A0-879D-EDCA7698C744}"/>
              </a:ext>
            </a:extLst>
          </p:cNvPr>
          <p:cNvSpPr/>
          <p:nvPr/>
        </p:nvSpPr>
        <p:spPr>
          <a:xfrm>
            <a:off x="3154714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54" name="zk">
            <a:extLst>
              <a:ext uri="{FF2B5EF4-FFF2-40B4-BE49-F238E27FC236}">
                <a16:creationId xmlns:a16="http://schemas.microsoft.com/office/drawing/2014/main" id="{7849D694-D25D-40E2-BFAA-479B3360F759}"/>
              </a:ext>
            </a:extLst>
          </p:cNvPr>
          <p:cNvSpPr/>
          <p:nvPr/>
        </p:nvSpPr>
        <p:spPr>
          <a:xfrm>
            <a:off x="3482704" y="323853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zk">
            <a:extLst>
              <a:ext uri="{FF2B5EF4-FFF2-40B4-BE49-F238E27FC236}">
                <a16:creationId xmlns:a16="http://schemas.microsoft.com/office/drawing/2014/main" id="{90A6C4C4-1FA7-4B99-A7AE-6FDC02E0D89A}"/>
              </a:ext>
            </a:extLst>
          </p:cNvPr>
          <p:cNvSpPr/>
          <p:nvPr/>
        </p:nvSpPr>
        <p:spPr>
          <a:xfrm>
            <a:off x="3485038" y="3681428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failfast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zk">
            <a:extLst>
              <a:ext uri="{FF2B5EF4-FFF2-40B4-BE49-F238E27FC236}">
                <a16:creationId xmlns:a16="http://schemas.microsoft.com/office/drawing/2014/main" id="{32A68E58-CF1F-4A77-BE15-A9FD93CE179F}"/>
              </a:ext>
            </a:extLst>
          </p:cNvPr>
          <p:cNvSpPr/>
          <p:nvPr/>
        </p:nvSpPr>
        <p:spPr>
          <a:xfrm>
            <a:off x="4484557" y="323853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failsave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zk">
            <a:extLst>
              <a:ext uri="{FF2B5EF4-FFF2-40B4-BE49-F238E27FC236}">
                <a16:creationId xmlns:a16="http://schemas.microsoft.com/office/drawing/2014/main" id="{5D583CE7-1F1F-4866-B65B-0522367E0F34}"/>
              </a:ext>
            </a:extLst>
          </p:cNvPr>
          <p:cNvSpPr/>
          <p:nvPr/>
        </p:nvSpPr>
        <p:spPr>
          <a:xfrm>
            <a:off x="4484557" y="3681427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zk">
            <a:extLst>
              <a:ext uri="{FF2B5EF4-FFF2-40B4-BE49-F238E27FC236}">
                <a16:creationId xmlns:a16="http://schemas.microsoft.com/office/drawing/2014/main" id="{E78EAEEC-2A26-4BDB-8FA1-C74F8019C5E3}"/>
              </a:ext>
            </a:extLst>
          </p:cNvPr>
          <p:cNvSpPr/>
          <p:nvPr/>
        </p:nvSpPr>
        <p:spPr>
          <a:xfrm>
            <a:off x="11910757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gistries">
            <a:extLst>
              <a:ext uri="{FF2B5EF4-FFF2-40B4-BE49-F238E27FC236}">
                <a16:creationId xmlns:a16="http://schemas.microsoft.com/office/drawing/2014/main" id="{97FDC4B7-D2C2-41A6-AE6D-6A4FABF98A68}"/>
              </a:ext>
            </a:extLst>
          </p:cNvPr>
          <p:cNvSpPr/>
          <p:nvPr/>
        </p:nvSpPr>
        <p:spPr>
          <a:xfrm>
            <a:off x="12070112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63" name="zk">
            <a:extLst>
              <a:ext uri="{FF2B5EF4-FFF2-40B4-BE49-F238E27FC236}">
                <a16:creationId xmlns:a16="http://schemas.microsoft.com/office/drawing/2014/main" id="{850ACBF0-7642-4ECE-B73E-BEBF61254751}"/>
              </a:ext>
            </a:extLst>
          </p:cNvPr>
          <p:cNvSpPr/>
          <p:nvPr/>
        </p:nvSpPr>
        <p:spPr>
          <a:xfrm>
            <a:off x="12398102" y="323853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zk">
            <a:extLst>
              <a:ext uri="{FF2B5EF4-FFF2-40B4-BE49-F238E27FC236}">
                <a16:creationId xmlns:a16="http://schemas.microsoft.com/office/drawing/2014/main" id="{88A45023-7E5E-4A44-84E5-0734D97EB906}"/>
              </a:ext>
            </a:extLst>
          </p:cNvPr>
          <p:cNvSpPr/>
          <p:nvPr/>
        </p:nvSpPr>
        <p:spPr>
          <a:xfrm>
            <a:off x="12400436" y="3681428"/>
            <a:ext cx="1889856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Least active</a:t>
            </a:r>
          </a:p>
          <a:p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zk">
            <a:extLst>
              <a:ext uri="{FF2B5EF4-FFF2-40B4-BE49-F238E27FC236}">
                <a16:creationId xmlns:a16="http://schemas.microsoft.com/office/drawing/2014/main" id="{F7BCAF3E-4274-4904-B38D-D96BA4373393}"/>
              </a:ext>
            </a:extLst>
          </p:cNvPr>
          <p:cNvSpPr/>
          <p:nvPr/>
        </p:nvSpPr>
        <p:spPr>
          <a:xfrm>
            <a:off x="13399955" y="323853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4685EC5-6D66-4D29-87EF-C778C1963760}"/>
              </a:ext>
            </a:extLst>
          </p:cNvPr>
          <p:cNvCxnSpPr>
            <a:cxnSpLocks/>
          </p:cNvCxnSpPr>
          <p:nvPr/>
        </p:nvCxnSpPr>
        <p:spPr>
          <a:xfrm>
            <a:off x="14374516" y="3769891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04D2E22-6FC0-4787-8CAA-7552BADC00DF}"/>
              </a:ext>
            </a:extLst>
          </p:cNvPr>
          <p:cNvSpPr txBox="1"/>
          <p:nvPr/>
        </p:nvSpPr>
        <p:spPr>
          <a:xfrm>
            <a:off x="15121412" y="3947490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Load Balance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AFBBCA4-3672-42F3-BB05-4A1AA53A63DF}"/>
              </a:ext>
            </a:extLst>
          </p:cNvPr>
          <p:cNvSpPr txBox="1"/>
          <p:nvPr/>
        </p:nvSpPr>
        <p:spPr>
          <a:xfrm>
            <a:off x="1263734" y="3822160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Cluster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8701EBA-4AB6-455D-806B-A53FD39FD252}"/>
              </a:ext>
            </a:extLst>
          </p:cNvPr>
          <p:cNvCxnSpPr>
            <a:cxnSpLocks/>
          </p:cNvCxnSpPr>
          <p:nvPr/>
        </p:nvCxnSpPr>
        <p:spPr>
          <a:xfrm>
            <a:off x="1954629" y="3620479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8" name="图片 77">
            <a:extLst>
              <a:ext uri="{FF2B5EF4-FFF2-40B4-BE49-F238E27FC236}">
                <a16:creationId xmlns:a16="http://schemas.microsoft.com/office/drawing/2014/main" id="{D7075099-3737-49E5-8773-C11B45484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98" y="2009276"/>
            <a:ext cx="457200" cy="457200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190CAFB3-2286-42D1-BE9A-2659B9CE62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05" y="3366585"/>
            <a:ext cx="457200" cy="457200"/>
          </a:xfrm>
          <a:prstGeom prst="rect">
            <a:avLst/>
          </a:prstGeom>
        </p:spPr>
      </p:pic>
      <p:sp>
        <p:nvSpPr>
          <p:cNvPr id="84" name="Registries">
            <a:extLst>
              <a:ext uri="{FF2B5EF4-FFF2-40B4-BE49-F238E27FC236}">
                <a16:creationId xmlns:a16="http://schemas.microsoft.com/office/drawing/2014/main" id="{E299AAE0-63EB-4816-8DE2-4F37C6190153}"/>
              </a:ext>
            </a:extLst>
          </p:cNvPr>
          <p:cNvSpPr/>
          <p:nvPr/>
        </p:nvSpPr>
        <p:spPr>
          <a:xfrm>
            <a:off x="7281381" y="3116650"/>
            <a:ext cx="2631704" cy="3212663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5" name="zk">
            <a:extLst>
              <a:ext uri="{FF2B5EF4-FFF2-40B4-BE49-F238E27FC236}">
                <a16:creationId xmlns:a16="http://schemas.microsoft.com/office/drawing/2014/main" id="{981EC1B7-A885-4685-B82A-A671B6714A49}"/>
              </a:ext>
            </a:extLst>
          </p:cNvPr>
          <p:cNvSpPr/>
          <p:nvPr/>
        </p:nvSpPr>
        <p:spPr>
          <a:xfrm>
            <a:off x="7936819" y="3603108"/>
            <a:ext cx="1401454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tps limit</a:t>
            </a:r>
          </a:p>
        </p:txBody>
      </p:sp>
      <p:sp>
        <p:nvSpPr>
          <p:cNvPr id="86" name="zk">
            <a:extLst>
              <a:ext uri="{FF2B5EF4-FFF2-40B4-BE49-F238E27FC236}">
                <a16:creationId xmlns:a16="http://schemas.microsoft.com/office/drawing/2014/main" id="{1E109DC0-72E7-499B-B13B-CDA421714EDA}"/>
              </a:ext>
            </a:extLst>
          </p:cNvPr>
          <p:cNvSpPr/>
          <p:nvPr/>
        </p:nvSpPr>
        <p:spPr>
          <a:xfrm>
            <a:off x="7936819" y="4535895"/>
            <a:ext cx="1401454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invoke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zk">
            <a:extLst>
              <a:ext uri="{FF2B5EF4-FFF2-40B4-BE49-F238E27FC236}">
                <a16:creationId xmlns:a16="http://schemas.microsoft.com/office/drawing/2014/main" id="{F9571B82-8FB9-49EE-9157-E27291B836C0}"/>
              </a:ext>
            </a:extLst>
          </p:cNvPr>
          <p:cNvSpPr/>
          <p:nvPr/>
        </p:nvSpPr>
        <p:spPr>
          <a:xfrm>
            <a:off x="7936819" y="5468682"/>
            <a:ext cx="1401454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gistries">
            <a:extLst>
              <a:ext uri="{FF2B5EF4-FFF2-40B4-BE49-F238E27FC236}">
                <a16:creationId xmlns:a16="http://schemas.microsoft.com/office/drawing/2014/main" id="{CC95B9AB-41F0-492A-88BC-C43AA34D7F2E}"/>
              </a:ext>
            </a:extLst>
          </p:cNvPr>
          <p:cNvSpPr/>
          <p:nvPr/>
        </p:nvSpPr>
        <p:spPr>
          <a:xfrm>
            <a:off x="10251350" y="3119240"/>
            <a:ext cx="1728478" cy="3212664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9" name="zk">
            <a:extLst>
              <a:ext uri="{FF2B5EF4-FFF2-40B4-BE49-F238E27FC236}">
                <a16:creationId xmlns:a16="http://schemas.microsoft.com/office/drawing/2014/main" id="{D9F08055-02E3-4A59-B222-027EB2E72F90}"/>
              </a:ext>
            </a:extLst>
          </p:cNvPr>
          <p:cNvSpPr/>
          <p:nvPr/>
        </p:nvSpPr>
        <p:spPr>
          <a:xfrm>
            <a:off x="10637816" y="337352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zk">
            <a:extLst>
              <a:ext uri="{FF2B5EF4-FFF2-40B4-BE49-F238E27FC236}">
                <a16:creationId xmlns:a16="http://schemas.microsoft.com/office/drawing/2014/main" id="{AD35A852-06AF-4480-96DA-8E4098C81A73}"/>
              </a:ext>
            </a:extLst>
          </p:cNvPr>
          <p:cNvSpPr/>
          <p:nvPr/>
        </p:nvSpPr>
        <p:spPr>
          <a:xfrm>
            <a:off x="10637816" y="388885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zk">
            <a:extLst>
              <a:ext uri="{FF2B5EF4-FFF2-40B4-BE49-F238E27FC236}">
                <a16:creationId xmlns:a16="http://schemas.microsoft.com/office/drawing/2014/main" id="{2EB3FE8D-BC2A-431A-B2BC-A782B7C1B7D1}"/>
              </a:ext>
            </a:extLst>
          </p:cNvPr>
          <p:cNvSpPr/>
          <p:nvPr/>
        </p:nvSpPr>
        <p:spPr>
          <a:xfrm>
            <a:off x="10637816" y="440418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zk">
            <a:extLst>
              <a:ext uri="{FF2B5EF4-FFF2-40B4-BE49-F238E27FC236}">
                <a16:creationId xmlns:a16="http://schemas.microsoft.com/office/drawing/2014/main" id="{CDC45883-1BF9-4246-B559-D2CE7255E158}"/>
              </a:ext>
            </a:extLst>
          </p:cNvPr>
          <p:cNvSpPr/>
          <p:nvPr/>
        </p:nvSpPr>
        <p:spPr>
          <a:xfrm>
            <a:off x="10637816" y="4919510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3CA465CC-B393-4885-9A2A-F107A2B064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053468" y="990935"/>
            <a:ext cx="182257" cy="4123225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06EB40BC-CEE1-44F3-BB77-4D4B03E3C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032" y="2466476"/>
            <a:ext cx="457200" cy="457200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820ED12D-B911-484C-BE7F-2B7A0BB64B82}"/>
              </a:ext>
            </a:extLst>
          </p:cNvPr>
          <p:cNvSpPr txBox="1"/>
          <p:nvPr/>
        </p:nvSpPr>
        <p:spPr>
          <a:xfrm>
            <a:off x="15121412" y="2923676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protocol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88F502C1-1048-4044-A5B1-6180161BFA49}"/>
              </a:ext>
            </a:extLst>
          </p:cNvPr>
          <p:cNvCxnSpPr>
            <a:cxnSpLocks/>
            <a:stCxn id="118" idx="2"/>
          </p:cNvCxnSpPr>
          <p:nvPr/>
        </p:nvCxnSpPr>
        <p:spPr>
          <a:xfrm rot="5400000">
            <a:off x="4059687" y="2284980"/>
            <a:ext cx="158980" cy="4500154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7" name="zk">
            <a:extLst>
              <a:ext uri="{FF2B5EF4-FFF2-40B4-BE49-F238E27FC236}">
                <a16:creationId xmlns:a16="http://schemas.microsoft.com/office/drawing/2014/main" id="{8DC51586-BC76-4973-B160-FD1D36E6257D}"/>
              </a:ext>
            </a:extLst>
          </p:cNvPr>
          <p:cNvSpPr/>
          <p:nvPr/>
        </p:nvSpPr>
        <p:spPr>
          <a:xfrm>
            <a:off x="10639720" y="5422752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Registries">
            <a:extLst>
              <a:ext uri="{FF2B5EF4-FFF2-40B4-BE49-F238E27FC236}">
                <a16:creationId xmlns:a16="http://schemas.microsoft.com/office/drawing/2014/main" id="{5F9C7DFD-A3F7-48EB-A7DB-E76DBF9D1282}"/>
              </a:ext>
            </a:extLst>
          </p:cNvPr>
          <p:cNvSpPr/>
          <p:nvPr/>
        </p:nvSpPr>
        <p:spPr>
          <a:xfrm>
            <a:off x="5753190" y="3119240"/>
            <a:ext cx="1272127" cy="1336327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21" name="zk">
            <a:extLst>
              <a:ext uri="{FF2B5EF4-FFF2-40B4-BE49-F238E27FC236}">
                <a16:creationId xmlns:a16="http://schemas.microsoft.com/office/drawing/2014/main" id="{A95ED082-B194-40FD-9731-8A1A6A544D8A}"/>
              </a:ext>
            </a:extLst>
          </p:cNvPr>
          <p:cNvSpPr/>
          <p:nvPr/>
        </p:nvSpPr>
        <p:spPr>
          <a:xfrm>
            <a:off x="5939251" y="323870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zk">
            <a:extLst>
              <a:ext uri="{FF2B5EF4-FFF2-40B4-BE49-F238E27FC236}">
                <a16:creationId xmlns:a16="http://schemas.microsoft.com/office/drawing/2014/main" id="{C4BC27BD-EC07-417A-B43A-F54E784EB6C8}"/>
              </a:ext>
            </a:extLst>
          </p:cNvPr>
          <p:cNvSpPr/>
          <p:nvPr/>
        </p:nvSpPr>
        <p:spPr>
          <a:xfrm>
            <a:off x="5939251" y="4101233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32FF039-2318-42E6-BC1B-200686B97D64}"/>
              </a:ext>
            </a:extLst>
          </p:cNvPr>
          <p:cNvSpPr txBox="1"/>
          <p:nvPr/>
        </p:nvSpPr>
        <p:spPr>
          <a:xfrm>
            <a:off x="1296913" y="4769223"/>
            <a:ext cx="5979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Router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B5C7E96B-663D-4C95-8E1F-916858A4DE3F}"/>
              </a:ext>
            </a:extLst>
          </p:cNvPr>
          <p:cNvCxnSpPr>
            <a:cxnSpLocks/>
          </p:cNvCxnSpPr>
          <p:nvPr/>
        </p:nvCxnSpPr>
        <p:spPr>
          <a:xfrm rot="5400000">
            <a:off x="5095023" y="3020836"/>
            <a:ext cx="387464" cy="6616956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0C43D76-75CC-4756-8A94-D6EBD029F177}"/>
              </a:ext>
            </a:extLst>
          </p:cNvPr>
          <p:cNvSpPr txBox="1"/>
          <p:nvPr/>
        </p:nvSpPr>
        <p:spPr>
          <a:xfrm>
            <a:off x="1302127" y="6686304"/>
            <a:ext cx="47929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Filter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Registries">
            <a:extLst>
              <a:ext uri="{FF2B5EF4-FFF2-40B4-BE49-F238E27FC236}">
                <a16:creationId xmlns:a16="http://schemas.microsoft.com/office/drawing/2014/main" id="{45732B1A-14B6-4059-8C31-F51DF282A444}"/>
              </a:ext>
            </a:extLst>
          </p:cNvPr>
          <p:cNvSpPr/>
          <p:nvPr/>
        </p:nvSpPr>
        <p:spPr>
          <a:xfrm>
            <a:off x="3154715" y="4908106"/>
            <a:ext cx="2415908" cy="142120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1" name="zk">
            <a:extLst>
              <a:ext uri="{FF2B5EF4-FFF2-40B4-BE49-F238E27FC236}">
                <a16:creationId xmlns:a16="http://schemas.microsoft.com/office/drawing/2014/main" id="{E8B3E0D3-2DFB-4552-81DC-A993545C36A9}"/>
              </a:ext>
            </a:extLst>
          </p:cNvPr>
          <p:cNvSpPr/>
          <p:nvPr/>
        </p:nvSpPr>
        <p:spPr>
          <a:xfrm>
            <a:off x="3368707" y="5138725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zk">
            <a:extLst>
              <a:ext uri="{FF2B5EF4-FFF2-40B4-BE49-F238E27FC236}">
                <a16:creationId xmlns:a16="http://schemas.microsoft.com/office/drawing/2014/main" id="{BC57CDB6-79B3-4A35-92B2-6F5E0BC98601}"/>
              </a:ext>
            </a:extLst>
          </p:cNvPr>
          <p:cNvSpPr/>
          <p:nvPr/>
        </p:nvSpPr>
        <p:spPr>
          <a:xfrm>
            <a:off x="3368707" y="5774374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zk">
            <a:extLst>
              <a:ext uri="{FF2B5EF4-FFF2-40B4-BE49-F238E27FC236}">
                <a16:creationId xmlns:a16="http://schemas.microsoft.com/office/drawing/2014/main" id="{653F4DC5-13E3-4B0C-92F5-A16ED237DE2E}"/>
              </a:ext>
            </a:extLst>
          </p:cNvPr>
          <p:cNvSpPr/>
          <p:nvPr/>
        </p:nvSpPr>
        <p:spPr>
          <a:xfrm>
            <a:off x="4486679" y="5138725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zk">
            <a:extLst>
              <a:ext uri="{FF2B5EF4-FFF2-40B4-BE49-F238E27FC236}">
                <a16:creationId xmlns:a16="http://schemas.microsoft.com/office/drawing/2014/main" id="{04CF36FD-E4B0-4072-8960-2E7FC11FDF4B}"/>
              </a:ext>
            </a:extLst>
          </p:cNvPr>
          <p:cNvSpPr/>
          <p:nvPr/>
        </p:nvSpPr>
        <p:spPr>
          <a:xfrm>
            <a:off x="4486679" y="5774374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B8BAF7B-7FDE-4B29-9450-686CF2D6DF48}"/>
              </a:ext>
            </a:extLst>
          </p:cNvPr>
          <p:cNvSpPr txBox="1"/>
          <p:nvPr/>
        </p:nvSpPr>
        <p:spPr>
          <a:xfrm>
            <a:off x="1269231" y="5828628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Invoker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B132553-3355-4F53-A6CF-EBCB4CC8C2D5}"/>
              </a:ext>
            </a:extLst>
          </p:cNvPr>
          <p:cNvCxnSpPr>
            <a:cxnSpLocks/>
          </p:cNvCxnSpPr>
          <p:nvPr/>
        </p:nvCxnSpPr>
        <p:spPr>
          <a:xfrm>
            <a:off x="1960126" y="5626947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0" name="Registries">
            <a:extLst>
              <a:ext uri="{FF2B5EF4-FFF2-40B4-BE49-F238E27FC236}">
                <a16:creationId xmlns:a16="http://schemas.microsoft.com/office/drawing/2014/main" id="{F57741CD-4975-4278-A2D7-719405B6D470}"/>
              </a:ext>
            </a:extLst>
          </p:cNvPr>
          <p:cNvSpPr/>
          <p:nvPr/>
        </p:nvSpPr>
        <p:spPr>
          <a:xfrm>
            <a:off x="12086678" y="4455568"/>
            <a:ext cx="2415908" cy="1873741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1" name="zk">
            <a:extLst>
              <a:ext uri="{FF2B5EF4-FFF2-40B4-BE49-F238E27FC236}">
                <a16:creationId xmlns:a16="http://schemas.microsoft.com/office/drawing/2014/main" id="{ED62604C-8A99-40BF-9F0D-D3390D54DAD6}"/>
              </a:ext>
            </a:extLst>
          </p:cNvPr>
          <p:cNvSpPr/>
          <p:nvPr/>
        </p:nvSpPr>
        <p:spPr>
          <a:xfrm>
            <a:off x="12242197" y="4742952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15DE9C7-E189-46D5-9F57-BEE67F4996E1}"/>
              </a:ext>
            </a:extLst>
          </p:cNvPr>
          <p:cNvCxnSpPr>
            <a:cxnSpLocks/>
          </p:cNvCxnSpPr>
          <p:nvPr/>
        </p:nvCxnSpPr>
        <p:spPr>
          <a:xfrm>
            <a:off x="14316237" y="5333014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A2E1F7D-BACC-4198-9D63-5CD33C0A8277}"/>
              </a:ext>
            </a:extLst>
          </p:cNvPr>
          <p:cNvSpPr txBox="1"/>
          <p:nvPr/>
        </p:nvSpPr>
        <p:spPr>
          <a:xfrm>
            <a:off x="15029304" y="5435887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Proxy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zk">
            <a:extLst>
              <a:ext uri="{FF2B5EF4-FFF2-40B4-BE49-F238E27FC236}">
                <a16:creationId xmlns:a16="http://schemas.microsoft.com/office/drawing/2014/main" id="{AF486828-30CA-434F-966A-DA24C2C8B15A}"/>
              </a:ext>
            </a:extLst>
          </p:cNvPr>
          <p:cNvSpPr/>
          <p:nvPr/>
        </p:nvSpPr>
        <p:spPr>
          <a:xfrm>
            <a:off x="12242197" y="521073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zk">
            <a:extLst>
              <a:ext uri="{FF2B5EF4-FFF2-40B4-BE49-F238E27FC236}">
                <a16:creationId xmlns:a16="http://schemas.microsoft.com/office/drawing/2014/main" id="{AD4E9F90-015C-4A40-953A-BB946E44EDA1}"/>
              </a:ext>
            </a:extLst>
          </p:cNvPr>
          <p:cNvSpPr/>
          <p:nvPr/>
        </p:nvSpPr>
        <p:spPr>
          <a:xfrm>
            <a:off x="12242197" y="5663257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zk">
            <a:extLst>
              <a:ext uri="{FF2B5EF4-FFF2-40B4-BE49-F238E27FC236}">
                <a16:creationId xmlns:a16="http://schemas.microsoft.com/office/drawing/2014/main" id="{71566939-962E-43E1-8DD9-8FA47259F816}"/>
              </a:ext>
            </a:extLst>
          </p:cNvPr>
          <p:cNvSpPr/>
          <p:nvPr/>
        </p:nvSpPr>
        <p:spPr>
          <a:xfrm>
            <a:off x="13294986" y="472896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service`1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zk">
            <a:extLst>
              <a:ext uri="{FF2B5EF4-FFF2-40B4-BE49-F238E27FC236}">
                <a16:creationId xmlns:a16="http://schemas.microsoft.com/office/drawing/2014/main" id="{5542E580-5AC7-40B5-AF85-DEEEDDE6F7E5}"/>
              </a:ext>
            </a:extLst>
          </p:cNvPr>
          <p:cNvSpPr/>
          <p:nvPr/>
        </p:nvSpPr>
        <p:spPr>
          <a:xfrm>
            <a:off x="13294986" y="5196742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zk">
            <a:extLst>
              <a:ext uri="{FF2B5EF4-FFF2-40B4-BE49-F238E27FC236}">
                <a16:creationId xmlns:a16="http://schemas.microsoft.com/office/drawing/2014/main" id="{F386B0CD-92B8-4CB3-BDD8-49C77528718C}"/>
              </a:ext>
            </a:extLst>
          </p:cNvPr>
          <p:cNvSpPr/>
          <p:nvPr/>
        </p:nvSpPr>
        <p:spPr>
          <a:xfrm>
            <a:off x="13294986" y="5649268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Registries">
            <a:extLst>
              <a:ext uri="{FF2B5EF4-FFF2-40B4-BE49-F238E27FC236}">
                <a16:creationId xmlns:a16="http://schemas.microsoft.com/office/drawing/2014/main" id="{4A49FB8D-B287-4463-B9C5-DF28F00809B7}"/>
              </a:ext>
            </a:extLst>
          </p:cNvPr>
          <p:cNvSpPr/>
          <p:nvPr/>
        </p:nvSpPr>
        <p:spPr>
          <a:xfrm>
            <a:off x="5761697" y="4881266"/>
            <a:ext cx="1272127" cy="144804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9" name="zk">
            <a:extLst>
              <a:ext uri="{FF2B5EF4-FFF2-40B4-BE49-F238E27FC236}">
                <a16:creationId xmlns:a16="http://schemas.microsoft.com/office/drawing/2014/main" id="{9BBBCD00-356B-4ABD-A14B-A3EC06BAEFE8}"/>
              </a:ext>
            </a:extLst>
          </p:cNvPr>
          <p:cNvSpPr/>
          <p:nvPr/>
        </p:nvSpPr>
        <p:spPr>
          <a:xfrm>
            <a:off x="5912244" y="5139985"/>
            <a:ext cx="890337" cy="3135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zk">
            <a:extLst>
              <a:ext uri="{FF2B5EF4-FFF2-40B4-BE49-F238E27FC236}">
                <a16:creationId xmlns:a16="http://schemas.microsoft.com/office/drawing/2014/main" id="{917E3F0A-831D-429E-B39C-66F3BDFF9E54}"/>
              </a:ext>
            </a:extLst>
          </p:cNvPr>
          <p:cNvSpPr/>
          <p:nvPr/>
        </p:nvSpPr>
        <p:spPr>
          <a:xfrm>
            <a:off x="5909769" y="5785078"/>
            <a:ext cx="890337" cy="3135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3" name="图片 172">
            <a:extLst>
              <a:ext uri="{FF2B5EF4-FFF2-40B4-BE49-F238E27FC236}">
                <a16:creationId xmlns:a16="http://schemas.microsoft.com/office/drawing/2014/main" id="{1EC46F80-3B96-4179-BDF0-03EC05146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77" y="4335111"/>
            <a:ext cx="457200" cy="457200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F37FEB17-CEFE-41B6-8E67-D43F72E6A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41" y="5392438"/>
            <a:ext cx="457200" cy="457200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4CF4D14D-A1D6-4343-BD8B-53BF6BB9C9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92" y="6232241"/>
            <a:ext cx="485775" cy="457200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41E59772-6F42-4CE8-8F80-AC195F8139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746" y="5082490"/>
            <a:ext cx="457200" cy="457200"/>
          </a:xfrm>
          <a:prstGeom prst="rect">
            <a:avLst/>
          </a:prstGeom>
        </p:spPr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821EA0DB-42A6-47FA-BDCC-8F44857A55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141" y="3541291"/>
            <a:ext cx="457200" cy="457200"/>
          </a:xfrm>
          <a:prstGeom prst="rect">
            <a:avLst/>
          </a:prstGeom>
        </p:spPr>
      </p:pic>
      <p:sp>
        <p:nvSpPr>
          <p:cNvPr id="183" name="zk">
            <a:extLst>
              <a:ext uri="{FF2B5EF4-FFF2-40B4-BE49-F238E27FC236}">
                <a16:creationId xmlns:a16="http://schemas.microsoft.com/office/drawing/2014/main" id="{EA419FB8-B465-4109-9480-9DC79993EA6C}"/>
              </a:ext>
            </a:extLst>
          </p:cNvPr>
          <p:cNvSpPr/>
          <p:nvPr/>
        </p:nvSpPr>
        <p:spPr>
          <a:xfrm>
            <a:off x="5939251" y="3671691"/>
            <a:ext cx="890337" cy="31404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hlty inst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9010A7-FBAD-4F7B-8E94-292A23735C61}"/>
              </a:ext>
            </a:extLst>
          </p:cNvPr>
          <p:cNvSpPr txBox="1"/>
          <p:nvPr/>
        </p:nvSpPr>
        <p:spPr>
          <a:xfrm>
            <a:off x="3154714" y="9262583"/>
            <a:ext cx="321596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Hlty Inst -&gt; </a:t>
            </a:r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  <a:endParaRPr lang="en-US" altLang="zh-CN" sz="1400" b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81318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176</Words>
  <Application>Microsoft Office PowerPoint</Application>
  <PresentationFormat>自定义</PresentationFormat>
  <Paragraphs>135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Helvetica Light</vt:lpstr>
      <vt:lpstr>Helvetica Neue</vt:lpstr>
      <vt:lpstr>Helvetica Neue Light</vt:lpstr>
      <vt:lpstr>Helvetica Neue Medium</vt:lpstr>
      <vt:lpstr>Helvetica Neue Thin</vt:lpstr>
      <vt:lpstr>微软雅黑</vt:lpstr>
      <vt:lpstr>Verdana</vt:lpstr>
      <vt:lpstr>White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张 盼</cp:lastModifiedBy>
  <cp:revision>51</cp:revision>
  <dcterms:modified xsi:type="dcterms:W3CDTF">2020-03-28T09:22:31Z</dcterms:modified>
</cp:coreProperties>
</file>