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35468"/>
    <a:srgbClr val="7B838B"/>
    <a:srgbClr val="F8F8F8"/>
    <a:srgbClr val="394656"/>
    <a:srgbClr val="36424F"/>
    <a:srgbClr val="2B3549"/>
    <a:srgbClr val="2E3747"/>
    <a:srgbClr val="17222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/>
    <p:restoredTop sz="94694"/>
  </p:normalViewPr>
  <p:slideViewPr>
    <p:cSldViewPr snapToGrid="0">
      <p:cViewPr varScale="1">
        <p:scale>
          <a:sx n="69" d="100"/>
          <a:sy n="69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88017" y="2858928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58800" y="4117026"/>
            <a:ext cx="946869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27" name="tps limit"/>
          <p:cNvSpPr/>
          <p:nvPr/>
        </p:nvSpPr>
        <p:spPr>
          <a:xfrm>
            <a:off x="6483463" y="3395488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83463" y="4763389"/>
            <a:ext cx="946869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1716384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</a:t>
            </a:r>
          </a:p>
        </p:txBody>
      </p:sp>
      <p:sp>
        <p:nvSpPr>
          <p:cNvPr id="134" name="failover"/>
          <p:cNvSpPr/>
          <p:nvPr/>
        </p:nvSpPr>
        <p:spPr>
          <a:xfrm>
            <a:off x="1802882" y="3459657"/>
            <a:ext cx="1106736" cy="237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1802882" y="3951325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</a:p>
        </p:txBody>
      </p:sp>
      <p:sp>
        <p:nvSpPr>
          <p:cNvPr id="136" name="failsafe"/>
          <p:cNvSpPr/>
          <p:nvPr/>
        </p:nvSpPr>
        <p:spPr>
          <a:xfrm>
            <a:off x="1802882" y="4442995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1802882" y="4934666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5892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192258" y="34596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193146" y="395132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194034" y="444299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194922" y="49346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codec"/>
          <p:cNvSpPr/>
          <p:nvPr/>
        </p:nvSpPr>
        <p:spPr>
          <a:xfrm>
            <a:off x="7773364" y="285892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3" name="jsonrpc 2.0"/>
          <p:cNvSpPr/>
          <p:nvPr/>
        </p:nvSpPr>
        <p:spPr>
          <a:xfrm>
            <a:off x="7813917" y="337465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8" name="jsonrpc 2.0">
            <a:extLst>
              <a:ext uri="{FF2B5EF4-FFF2-40B4-BE49-F238E27FC236}">
                <a16:creationId xmlns:a16="http://schemas.microsoft.com/office/drawing/2014/main" id="{BA28F6C7-3B57-8B47-AF9F-7014F5D11637}"/>
              </a:ext>
            </a:extLst>
          </p:cNvPr>
          <p:cNvSpPr/>
          <p:nvPr/>
        </p:nvSpPr>
        <p:spPr>
          <a:xfrm>
            <a:off x="7813917" y="397222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9" name="jsonrpc 2.0">
            <a:extLst>
              <a:ext uri="{FF2B5EF4-FFF2-40B4-BE49-F238E27FC236}">
                <a16:creationId xmlns:a16="http://schemas.microsoft.com/office/drawing/2014/main" id="{2264DD12-23B7-524E-84CA-DDE632044E20}"/>
              </a:ext>
            </a:extLst>
          </p:cNvPr>
          <p:cNvSpPr/>
          <p:nvPr/>
        </p:nvSpPr>
        <p:spPr>
          <a:xfrm>
            <a:off x="7813917" y="516734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0" name="jsonrpc 2.0">
            <a:extLst>
              <a:ext uri="{FF2B5EF4-FFF2-40B4-BE49-F238E27FC236}">
                <a16:creationId xmlns:a16="http://schemas.microsoft.com/office/drawing/2014/main" id="{EAA5C557-2E2E-7B47-A609-7F1872AB65A5}"/>
              </a:ext>
            </a:extLst>
          </p:cNvPr>
          <p:cNvSpPr/>
          <p:nvPr/>
        </p:nvSpPr>
        <p:spPr>
          <a:xfrm>
            <a:off x="7813917" y="456978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6" name="codec">
            <a:extLst>
              <a:ext uri="{FF2B5EF4-FFF2-40B4-BE49-F238E27FC236}">
                <a16:creationId xmlns:a16="http://schemas.microsoft.com/office/drawing/2014/main" id="{1BC941CE-E8DF-C14D-AD87-6AE1A66A0262}"/>
              </a:ext>
            </a:extLst>
          </p:cNvPr>
          <p:cNvSpPr/>
          <p:nvPr/>
        </p:nvSpPr>
        <p:spPr>
          <a:xfrm>
            <a:off x="10822404" y="281016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7" name="jsonrpc 2.0">
            <a:extLst>
              <a:ext uri="{FF2B5EF4-FFF2-40B4-BE49-F238E27FC236}">
                <a16:creationId xmlns:a16="http://schemas.microsoft.com/office/drawing/2014/main" id="{31729B33-CB03-A949-928E-D642F68F10A4}"/>
              </a:ext>
            </a:extLst>
          </p:cNvPr>
          <p:cNvSpPr/>
          <p:nvPr/>
        </p:nvSpPr>
        <p:spPr>
          <a:xfrm>
            <a:off x="10862957" y="332589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8" name="jsonrpc 2.0">
            <a:extLst>
              <a:ext uri="{FF2B5EF4-FFF2-40B4-BE49-F238E27FC236}">
                <a16:creationId xmlns:a16="http://schemas.microsoft.com/office/drawing/2014/main" id="{810C242C-F03E-1140-82C1-7B58537AFCC5}"/>
              </a:ext>
            </a:extLst>
          </p:cNvPr>
          <p:cNvSpPr/>
          <p:nvPr/>
        </p:nvSpPr>
        <p:spPr>
          <a:xfrm>
            <a:off x="10862957" y="392346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9" name="jsonrpc 2.0">
            <a:extLst>
              <a:ext uri="{FF2B5EF4-FFF2-40B4-BE49-F238E27FC236}">
                <a16:creationId xmlns:a16="http://schemas.microsoft.com/office/drawing/2014/main" id="{5307773E-988C-7148-96BD-95808C19D800}"/>
              </a:ext>
            </a:extLst>
          </p:cNvPr>
          <p:cNvSpPr/>
          <p:nvPr/>
        </p:nvSpPr>
        <p:spPr>
          <a:xfrm>
            <a:off x="10862957" y="511858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0" name="jsonrpc 2.0">
            <a:extLst>
              <a:ext uri="{FF2B5EF4-FFF2-40B4-BE49-F238E27FC236}">
                <a16:creationId xmlns:a16="http://schemas.microsoft.com/office/drawing/2014/main" id="{71262FAD-AE26-CA4F-99D1-CE5AE48B29D3}"/>
              </a:ext>
            </a:extLst>
          </p:cNvPr>
          <p:cNvSpPr/>
          <p:nvPr/>
        </p:nvSpPr>
        <p:spPr>
          <a:xfrm>
            <a:off x="10862957" y="452102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66650" y="3739156"/>
              <a:ext cx="1041345" cy="422299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52395" y="4412029"/>
              <a:ext cx="1041346" cy="402399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3" name="least…"/>
            <p:cNvSpPr/>
            <p:nvPr/>
          </p:nvSpPr>
          <p:spPr>
            <a:xfrm>
              <a:off x="4855770" y="5065002"/>
              <a:ext cx="1041346" cy="408016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Lst atv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286765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57680" y="3627217"/>
            <a:ext cx="1091255" cy="48553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1" name="filter">
            <a:extLst>
              <a:ext uri="{FF2B5EF4-FFF2-40B4-BE49-F238E27FC236}">
                <a16:creationId xmlns:a16="http://schemas.microsoft.com/office/drawing/2014/main" id="{871C255B-59D1-1B46-8671-C3449CEC3898}"/>
              </a:ext>
            </a:extLst>
          </p:cNvPr>
          <p:cNvSpPr/>
          <p:nvPr/>
        </p:nvSpPr>
        <p:spPr>
          <a:xfrm>
            <a:off x="12524211" y="2821941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57680" y="4355824"/>
            <a:ext cx="1091255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528602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0" name="generic…">
            <a:extLst>
              <a:ext uri="{FF2B5EF4-FFF2-40B4-BE49-F238E27FC236}">
                <a16:creationId xmlns:a16="http://schemas.microsoft.com/office/drawing/2014/main" id="{90718863-7046-4577-A065-69C7ACB7064D}"/>
              </a:ext>
            </a:extLst>
          </p:cNvPr>
          <p:cNvSpPr/>
          <p:nvPr/>
        </p:nvSpPr>
        <p:spPr>
          <a:xfrm>
            <a:off x="12621126" y="4040818"/>
            <a:ext cx="916642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45" name="tps limit">
            <a:extLst>
              <a:ext uri="{FF2B5EF4-FFF2-40B4-BE49-F238E27FC236}">
                <a16:creationId xmlns:a16="http://schemas.microsoft.com/office/drawing/2014/main" id="{6152C54E-BC96-4DDB-AD41-E4E51D751F34}"/>
              </a:ext>
            </a:extLst>
          </p:cNvPr>
          <p:cNvSpPr/>
          <p:nvPr/>
        </p:nvSpPr>
        <p:spPr>
          <a:xfrm>
            <a:off x="12615562" y="3319280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47" name="…">
            <a:extLst>
              <a:ext uri="{FF2B5EF4-FFF2-40B4-BE49-F238E27FC236}">
                <a16:creationId xmlns:a16="http://schemas.microsoft.com/office/drawing/2014/main" id="{CF11954F-683E-46B7-87E5-61BB6AF65C6D}"/>
              </a:ext>
            </a:extLst>
          </p:cNvPr>
          <p:cNvSpPr/>
          <p:nvPr/>
        </p:nvSpPr>
        <p:spPr>
          <a:xfrm>
            <a:off x="12615562" y="4687181"/>
            <a:ext cx="916643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service`1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262583"/>
            <a:ext cx="321596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  <a:endParaRPr lang="en-US" altLang="zh-CN" sz="1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176</Words>
  <Application>Microsoft Office PowerPoint</Application>
  <PresentationFormat>自定义</PresentationFormat>
  <Paragraphs>135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Verdana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53</cp:revision>
  <dcterms:modified xsi:type="dcterms:W3CDTF">2020-03-28T14:22:54Z</dcterms:modified>
</cp:coreProperties>
</file>