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QtGfkrttzaSRgBIgYSASYNyJX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Supplementary Figure 1a:  Gender distribution of patients</a:t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Supplementary Figure 1b:  Age distribution of patients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Supplementary Figure 1c: Distribution of patients’ place of birth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20041" l="15604" r="12754" t="11127"/>
          <a:stretch/>
        </p:blipFill>
        <p:spPr>
          <a:xfrm>
            <a:off x="2677425" y="1479230"/>
            <a:ext cx="6286502" cy="335867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2"/>
          <p:cNvSpPr txBox="1"/>
          <p:nvPr/>
        </p:nvSpPr>
        <p:spPr>
          <a:xfrm>
            <a:off x="3437866" y="810625"/>
            <a:ext cx="60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Supplementary Figure 1a: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histogram&#10;&#10;Description automatically generated" id="96" name="Google Shape;96;p3"/>
          <p:cNvPicPr preferRelativeResize="0"/>
          <p:nvPr/>
        </p:nvPicPr>
        <p:blipFill rotWithShape="1">
          <a:blip r:embed="rId3">
            <a:alphaModFix/>
          </a:blip>
          <a:srcRect b="4425" l="8985" r="8437" t="7325"/>
          <a:stretch/>
        </p:blipFill>
        <p:spPr>
          <a:xfrm>
            <a:off x="2952750" y="1820254"/>
            <a:ext cx="6286500" cy="3489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3"/>
          <p:cNvSpPr txBox="1"/>
          <p:nvPr/>
        </p:nvSpPr>
        <p:spPr>
          <a:xfrm>
            <a:off x="4424585" y="699824"/>
            <a:ext cx="6097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Supplementary Figure 1b: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03" name="Google Shape;103;p4"/>
          <p:cNvPicPr preferRelativeResize="0"/>
          <p:nvPr/>
        </p:nvPicPr>
        <p:blipFill rotWithShape="1">
          <a:blip r:embed="rId3">
            <a:alphaModFix/>
          </a:blip>
          <a:srcRect b="16455" l="12964" r="6433" t="11633"/>
          <a:stretch/>
        </p:blipFill>
        <p:spPr>
          <a:xfrm>
            <a:off x="3143250" y="2140542"/>
            <a:ext cx="5905500" cy="33555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4"/>
          <p:cNvSpPr txBox="1"/>
          <p:nvPr/>
        </p:nvSpPr>
        <p:spPr>
          <a:xfrm>
            <a:off x="4501497" y="1084384"/>
            <a:ext cx="6097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Supplementary Figure 1c: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2021-12-08T08:56:21Z</dcterms:created>
  <dc:creator>Edward Vitkin</dc:creator>
</cp:coreProperties>
</file>