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517ab4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517ab4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517ab40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517ab4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517ab40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c517ab40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517ab40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517ab40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517ab40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517ab40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517ab40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c517ab40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c517ab40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c517ab40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788000" y="1388450"/>
            <a:ext cx="3792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SuperVeniamin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210300" y="2227250"/>
            <a:ext cx="2723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Тг бот для </a:t>
            </a:r>
            <a:r>
              <a:rPr lang="ru"/>
              <a:t>развлечений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72" y="2759525"/>
            <a:ext cx="734850" cy="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157275" y="4557950"/>
            <a:ext cx="2882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Гольдфельд Даниэль Евгеньевич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410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Обрабатывает фото и высылает созданный стикер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50" y="504175"/>
            <a:ext cx="3242674" cy="41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410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Создание профиля с предсказанием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5800"/>
            <a:ext cx="4377374" cy="20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620" y="501325"/>
            <a:ext cx="3197580" cy="40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410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Игра с предсказанием результата какого-либо теста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00" y="1019163"/>
            <a:ext cx="4423800" cy="310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410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Создание расписания и его просмотр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799" y="410000"/>
            <a:ext cx="3500250" cy="41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243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410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Возможность узнать о каком-либо университете 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800" y="152400"/>
            <a:ext cx="4423799" cy="441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39725"/>
            <a:ext cx="4263000" cy="223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5221800" cy="3339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User(Base):  </a:t>
            </a:r>
            <a:r>
              <a:rPr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База данных для профилей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 = </a:t>
            </a:r>
            <a:r>
              <a:rPr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endParaRPr sz="11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id = Column(Integer</a:t>
            </a: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name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age = Column(Integer)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user_name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gender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country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photo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future_university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monday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tuesday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wednesday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thursday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friday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saturday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sunday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Game_history(Base):  </a:t>
            </a:r>
            <a:r>
              <a:rPr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 База данных для отображения истории игры</a:t>
            </a:r>
            <a:endParaRPr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 = </a:t>
            </a:r>
            <a:r>
              <a:rPr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'users_game_history'</a:t>
            </a:r>
            <a:endParaRPr sz="11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id = Column(Integer</a:t>
            </a: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name = Column(String)</a:t>
            </a:r>
            <a:endParaRPr sz="11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note = Column(Integer)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90250" y="526350"/>
            <a:ext cx="8066400" cy="25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975" y="2662450"/>
            <a:ext cx="3678049" cy="14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