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c517ab40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c517ab40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c517ab40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c517ab40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c517ab40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c517ab40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c517ab40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c517ab40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c517ab40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c517ab40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c517ab40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c517ab40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c517ab40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c517ab40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788000" y="1388450"/>
            <a:ext cx="37926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SuperVeniamin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210300" y="2227250"/>
            <a:ext cx="2723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Тг бот для </a:t>
            </a:r>
            <a:r>
              <a:rPr lang="ru"/>
              <a:t>развлечений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572" y="2759525"/>
            <a:ext cx="734850" cy="7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6157275" y="4557950"/>
            <a:ext cx="2882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Гольдфельд Даниэль Евгеньевич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243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4103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Обрабатывает фото и высылает созданный стикер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944" y="410000"/>
            <a:ext cx="3130155" cy="415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243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41037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Создание профиля с предсказанием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25800"/>
            <a:ext cx="4377374" cy="20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8620" y="501325"/>
            <a:ext cx="3197580" cy="402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243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9875"/>
            <a:ext cx="41037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Игра с предсказанием результата какого-либо теста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00" y="1019163"/>
            <a:ext cx="4423800" cy="3105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243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229875"/>
            <a:ext cx="41037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Создание расписания и его просмотр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799" y="410000"/>
            <a:ext cx="3500250" cy="419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243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229875"/>
            <a:ext cx="41037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Возможность узнать о каком-либо университете 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800" y="152400"/>
            <a:ext cx="4423799" cy="441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39725"/>
            <a:ext cx="4263000" cy="223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БД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229875"/>
            <a:ext cx="5221800" cy="33390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User(Base):  </a:t>
            </a:r>
            <a:r>
              <a:rPr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# База данных для профилей</a:t>
            </a:r>
            <a:endParaRPr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__tablename__ = </a:t>
            </a:r>
            <a:r>
              <a:rPr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'users'</a:t>
            </a:r>
            <a:endParaRPr sz="1100"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id = Column(Integer</a:t>
            </a:r>
            <a:r>
              <a:rPr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A4926"/>
                </a:solidFill>
                <a:latin typeface="Courier New"/>
                <a:ea typeface="Courier New"/>
                <a:cs typeface="Courier New"/>
                <a:sym typeface="Courier New"/>
              </a:rPr>
              <a:t>primary_key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name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age = Column(Integer)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user_name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gender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country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photo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future_university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monday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tuesday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wednesday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thursday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friday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saturday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sunday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Game_history(Base):  </a:t>
            </a:r>
            <a:r>
              <a:rPr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# База данных для отображения истории игры</a:t>
            </a:r>
            <a:endParaRPr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__tablename__ = </a:t>
            </a:r>
            <a:r>
              <a:rPr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'users_game_history'</a:t>
            </a:r>
            <a:endParaRPr sz="1100"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id = Column(Integer</a:t>
            </a:r>
            <a:r>
              <a:rPr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A4926"/>
                </a:solidFill>
                <a:latin typeface="Courier New"/>
                <a:ea typeface="Courier New"/>
                <a:cs typeface="Courier New"/>
                <a:sym typeface="Courier New"/>
              </a:rPr>
              <a:t>primary_key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name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note = Column(Integer)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90250" y="526350"/>
            <a:ext cx="8066400" cy="25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975" y="2662450"/>
            <a:ext cx="3678049" cy="14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