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d6ae58e1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d6ae58e1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d6ae58e1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d6ae58e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71150" y="4466925"/>
            <a:ext cx="2685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Гольдфельд Даниэль Евгеньевич,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Игра про козла, который бездельничает на ферме, бодает людей и буянит. Он может прокачивать навыки и исследовать небольшой мир.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353100"/>
            <a:ext cx="2125650" cy="21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708" y="2353100"/>
            <a:ext cx="3306566" cy="21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2339850" y="2268450"/>
            <a:ext cx="4464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