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6ae58e1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6ae58e1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01d1b31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01d1b31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01d1b31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01d1b31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11393aa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11393aa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d6ae58e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d6ae58e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71150" y="4466925"/>
            <a:ext cx="2685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Гольдфельд Даниэль Евгеньевич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344"/>
              <a:t>Яблонская Милана Александровна</a:t>
            </a:r>
            <a:endParaRPr sz="43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Игра про козла, который бездельничает на ферме, бодает людей и буянит. Он может прокачивать навыки и исследовать небольшой мир. 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292" y="2309150"/>
            <a:ext cx="3432076" cy="21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В игре реализовано передвижения персонажа, атака и битва с боссами.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25" y="2147082"/>
            <a:ext cx="4039751" cy="257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E6EDF3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Также, в игре можно собирать ресурсы и прокачивать навыки.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75" y="2053250"/>
            <a:ext cx="3673001" cy="242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Goat Simulator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64431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игре реализованы битва с боссами, победа и поражение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725" y="2022350"/>
            <a:ext cx="4430099" cy="28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2339850" y="2268450"/>
            <a:ext cx="44643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