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d6ae58e1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d6ae58e1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1d1b31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1d1b31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1d1b31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1d1b31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1393aa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1393aa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d6ae58e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d6ae58e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1150" y="4466925"/>
            <a:ext cx="2685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44"/>
              <a:t>Гольдфельд Даниэль Евгеньевич</a:t>
            </a:r>
            <a:endParaRPr sz="4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44"/>
              <a:t>Яблонская Милана Александровна</a:t>
            </a:r>
            <a:endParaRPr sz="4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Игра про козла, который бездельничает на ферме, бодает людей и буянит. Он может прокачивать навыки и исследовать небольшой мир.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92" y="2309150"/>
            <a:ext cx="3432076" cy="21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В игре реализовано передвижения персонажа, атака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2035125"/>
            <a:ext cx="4531924" cy="28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Также, в игре можно собирать ресурсы и прокачивать навыки.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75" y="2053250"/>
            <a:ext cx="3673001" cy="24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64431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игре реализованы битва с боссами, победа и поражение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72900"/>
            <a:ext cx="4557215" cy="2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2339850" y="2268450"/>
            <a:ext cx="446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