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d6ae58e1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d6ae58e1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01d1b31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01d1b31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01d1b31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01d1b31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d6ae58e1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d6ae58e1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Goat Simulator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71150" y="4466925"/>
            <a:ext cx="26850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44"/>
              <a:t>Гольдфельд Даниэль Евгеньевич</a:t>
            </a:r>
            <a:endParaRPr sz="43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44"/>
              <a:t>Яблонская Милана Александровна</a:t>
            </a:r>
            <a:endParaRPr sz="43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Goat Simulator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Игра про козла, который бездельничает на ферме, бодает людей и буянит. Он может прокачивать навыки и исследовать небольшой мир.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967" y="2309150"/>
            <a:ext cx="3432076" cy="216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Goat Simulator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В игре реализовано передвижения персонажа, атака и битва с боссами.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338" y="2158925"/>
            <a:ext cx="3647325" cy="23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Goat Simulator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Также в игре можно собирать ресурсы и прокачивать навыки.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503" y="2052625"/>
            <a:ext cx="3810999" cy="242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2339850" y="2268450"/>
            <a:ext cx="4464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