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2" r:id="rId3"/>
    <p:sldId id="269" r:id="rId4"/>
    <p:sldId id="270" r:id="rId5"/>
    <p:sldId id="271" r:id="rId6"/>
    <p:sldId id="273" r:id="rId7"/>
    <p:sldId id="274" r:id="rId8"/>
    <p:sldId id="275" r:id="rId9"/>
    <p:sldId id="272" r:id="rId10"/>
    <p:sldId id="263" r:id="rId11"/>
    <p:sldId id="259" r:id="rId12"/>
    <p:sldId id="257" r:id="rId13"/>
    <p:sldId id="261" r:id="rId14"/>
    <p:sldId id="258" r:id="rId15"/>
    <p:sldId id="260" r:id="rId16"/>
    <p:sldId id="265" r:id="rId17"/>
    <p:sldId id="266" r:id="rId18"/>
    <p:sldId id="267" r:id="rId19"/>
    <p:sldId id="264" r:id="rId20"/>
    <p:sldId id="268"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6327" autoAdjust="0"/>
  </p:normalViewPr>
  <p:slideViewPr>
    <p:cSldViewPr snapToGrid="0" snapToObjects="1">
      <p:cViewPr varScale="1">
        <p:scale>
          <a:sx n="119" d="100"/>
          <a:sy n="119" d="100"/>
        </p:scale>
        <p:origin x="680"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CBECBF-6A09-3A4A-BA20-4DC849E29B08}"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35BACAC1-A27F-3E45-8307-360E167DED57}">
      <dgm:prSet phldrT="[Text]"/>
      <dgm:spPr/>
      <dgm:t>
        <a:bodyPr/>
        <a:lstStyle/>
        <a:p>
          <a:r>
            <a:rPr lang="en-US" dirty="0"/>
            <a:t>Site</a:t>
          </a:r>
        </a:p>
      </dgm:t>
    </dgm:pt>
    <dgm:pt modelId="{8B25638F-0699-D046-BAF5-018BCAD49EF7}" type="parTrans" cxnId="{1C34CFDE-562D-0940-ADD3-4082E29A298A}">
      <dgm:prSet/>
      <dgm:spPr/>
      <dgm:t>
        <a:bodyPr/>
        <a:lstStyle/>
        <a:p>
          <a:endParaRPr lang="en-US"/>
        </a:p>
      </dgm:t>
    </dgm:pt>
    <dgm:pt modelId="{DCDB3B82-98FA-E14A-980C-B3B2679567B2}" type="sibTrans" cxnId="{1C34CFDE-562D-0940-ADD3-4082E29A298A}">
      <dgm:prSet/>
      <dgm:spPr/>
      <dgm:t>
        <a:bodyPr/>
        <a:lstStyle/>
        <a:p>
          <a:endParaRPr lang="en-US"/>
        </a:p>
      </dgm:t>
    </dgm:pt>
    <dgm:pt modelId="{F2275CEC-115F-6549-B7D0-B6450FF91A92}">
      <dgm:prSet phldrT="[Text]"/>
      <dgm:spPr/>
      <dgm:t>
        <a:bodyPr/>
        <a:lstStyle/>
        <a:p>
          <a:r>
            <a:rPr lang="en-US" dirty="0"/>
            <a:t>Facility (Building)</a:t>
          </a:r>
        </a:p>
      </dgm:t>
    </dgm:pt>
    <dgm:pt modelId="{1810A12B-A279-AF49-BCCF-9CEDE29273E3}" type="parTrans" cxnId="{797B475B-AE27-6842-9AF4-3FAB997C0F14}">
      <dgm:prSet/>
      <dgm:spPr/>
      <dgm:t>
        <a:bodyPr/>
        <a:lstStyle/>
        <a:p>
          <a:endParaRPr lang="en-US"/>
        </a:p>
      </dgm:t>
    </dgm:pt>
    <dgm:pt modelId="{2696F6ED-2F6D-3243-8A6E-8F4FC52DDCF4}" type="sibTrans" cxnId="{797B475B-AE27-6842-9AF4-3FAB997C0F14}">
      <dgm:prSet/>
      <dgm:spPr/>
      <dgm:t>
        <a:bodyPr/>
        <a:lstStyle/>
        <a:p>
          <a:endParaRPr lang="en-US"/>
        </a:p>
      </dgm:t>
    </dgm:pt>
    <dgm:pt modelId="{1073ABDC-5BAD-2348-8EEF-7F51283975A5}">
      <dgm:prSet phldrT="[Text]"/>
      <dgm:spPr/>
      <dgm:t>
        <a:bodyPr/>
        <a:lstStyle/>
        <a:p>
          <a:r>
            <a:rPr lang="en-US" dirty="0"/>
            <a:t>Floor</a:t>
          </a:r>
        </a:p>
      </dgm:t>
    </dgm:pt>
    <dgm:pt modelId="{41BA4885-6E55-0542-A692-526A97494417}" type="parTrans" cxnId="{3C81AEF4-823A-0E4E-9720-029383C62D3E}">
      <dgm:prSet/>
      <dgm:spPr/>
      <dgm:t>
        <a:bodyPr/>
        <a:lstStyle/>
        <a:p>
          <a:endParaRPr lang="en-US"/>
        </a:p>
      </dgm:t>
    </dgm:pt>
    <dgm:pt modelId="{4FF205AF-BF1D-244D-8962-EF3430669A25}" type="sibTrans" cxnId="{3C81AEF4-823A-0E4E-9720-029383C62D3E}">
      <dgm:prSet/>
      <dgm:spPr/>
      <dgm:t>
        <a:bodyPr/>
        <a:lstStyle/>
        <a:p>
          <a:endParaRPr lang="en-US"/>
        </a:p>
      </dgm:t>
    </dgm:pt>
    <dgm:pt modelId="{8E26ABC1-8679-F14B-8894-515075460618}">
      <dgm:prSet phldrT="[Text]"/>
      <dgm:spPr/>
      <dgm:t>
        <a:bodyPr/>
        <a:lstStyle/>
        <a:p>
          <a:r>
            <a:rPr lang="en-US" dirty="0"/>
            <a:t>Floor</a:t>
          </a:r>
        </a:p>
      </dgm:t>
    </dgm:pt>
    <dgm:pt modelId="{CE36BFE9-1039-024A-AE65-205BAC473E03}" type="parTrans" cxnId="{E2D8FA41-2AC4-AE45-B982-388C691E9D96}">
      <dgm:prSet/>
      <dgm:spPr/>
      <dgm:t>
        <a:bodyPr/>
        <a:lstStyle/>
        <a:p>
          <a:endParaRPr lang="en-US"/>
        </a:p>
      </dgm:t>
    </dgm:pt>
    <dgm:pt modelId="{B09071DE-72FC-3042-919F-7F4C5AD8486F}" type="sibTrans" cxnId="{E2D8FA41-2AC4-AE45-B982-388C691E9D96}">
      <dgm:prSet/>
      <dgm:spPr/>
      <dgm:t>
        <a:bodyPr/>
        <a:lstStyle/>
        <a:p>
          <a:endParaRPr lang="en-US"/>
        </a:p>
      </dgm:t>
    </dgm:pt>
    <dgm:pt modelId="{F9BD5FC1-79DB-6740-B390-8B9E16FB3518}">
      <dgm:prSet phldrT="[Text]"/>
      <dgm:spPr/>
      <dgm:t>
        <a:bodyPr/>
        <a:lstStyle/>
        <a:p>
          <a:r>
            <a:rPr lang="en-US" dirty="0"/>
            <a:t>Facility (Building)</a:t>
          </a:r>
        </a:p>
      </dgm:t>
    </dgm:pt>
    <dgm:pt modelId="{C82AF3D8-F644-8043-8B0E-AB3BC81D5576}" type="parTrans" cxnId="{C4A8C7D1-BC48-1F41-8DA2-6C9BE9E73A2B}">
      <dgm:prSet/>
      <dgm:spPr/>
      <dgm:t>
        <a:bodyPr/>
        <a:lstStyle/>
        <a:p>
          <a:endParaRPr lang="en-US"/>
        </a:p>
      </dgm:t>
    </dgm:pt>
    <dgm:pt modelId="{300B1D42-3E24-1C46-9E97-6A99C6BB514D}" type="sibTrans" cxnId="{C4A8C7D1-BC48-1F41-8DA2-6C9BE9E73A2B}">
      <dgm:prSet/>
      <dgm:spPr/>
      <dgm:t>
        <a:bodyPr/>
        <a:lstStyle/>
        <a:p>
          <a:endParaRPr lang="en-US"/>
        </a:p>
      </dgm:t>
    </dgm:pt>
    <dgm:pt modelId="{245E3AAF-5B69-3645-A1FE-CE1E2D49D973}">
      <dgm:prSet phldrT="[Text]"/>
      <dgm:spPr/>
      <dgm:t>
        <a:bodyPr/>
        <a:lstStyle/>
        <a:p>
          <a:r>
            <a:rPr lang="en-US" dirty="0"/>
            <a:t>Floor</a:t>
          </a:r>
        </a:p>
      </dgm:t>
    </dgm:pt>
    <dgm:pt modelId="{B67B2F22-29B6-DE43-A04A-BC625169C9CC}" type="parTrans" cxnId="{2F3261BD-B5E2-D44E-B369-F44B4CF546F3}">
      <dgm:prSet/>
      <dgm:spPr/>
      <dgm:t>
        <a:bodyPr/>
        <a:lstStyle/>
        <a:p>
          <a:endParaRPr lang="en-US"/>
        </a:p>
      </dgm:t>
    </dgm:pt>
    <dgm:pt modelId="{1067B2D1-DC5F-1E47-976A-36DE11C80057}" type="sibTrans" cxnId="{2F3261BD-B5E2-D44E-B369-F44B4CF546F3}">
      <dgm:prSet/>
      <dgm:spPr/>
      <dgm:t>
        <a:bodyPr/>
        <a:lstStyle/>
        <a:p>
          <a:endParaRPr lang="en-US"/>
        </a:p>
      </dgm:t>
    </dgm:pt>
    <dgm:pt modelId="{3D9C1B6F-9F58-BB40-8C9B-B4FAB6ED7578}">
      <dgm:prSet phldrT="[Text]"/>
      <dgm:spPr/>
      <dgm:t>
        <a:bodyPr/>
        <a:lstStyle/>
        <a:p>
          <a:r>
            <a:rPr lang="en-US" dirty="0"/>
            <a:t>Space (room)</a:t>
          </a:r>
        </a:p>
      </dgm:t>
    </dgm:pt>
    <dgm:pt modelId="{F3675575-9289-6149-865F-A7266AB3727F}" type="parTrans" cxnId="{1C6481A4-13F8-8E45-8896-A6AD0100D46C}">
      <dgm:prSet/>
      <dgm:spPr/>
      <dgm:t>
        <a:bodyPr/>
        <a:lstStyle/>
        <a:p>
          <a:endParaRPr lang="en-US"/>
        </a:p>
      </dgm:t>
    </dgm:pt>
    <dgm:pt modelId="{2B983C2D-92A7-DC48-84D7-507E007D256D}" type="sibTrans" cxnId="{1C6481A4-13F8-8E45-8896-A6AD0100D46C}">
      <dgm:prSet/>
      <dgm:spPr/>
      <dgm:t>
        <a:bodyPr/>
        <a:lstStyle/>
        <a:p>
          <a:endParaRPr lang="en-US"/>
        </a:p>
      </dgm:t>
    </dgm:pt>
    <dgm:pt modelId="{A89B6E1E-4017-C144-A583-8A8B608F828C}">
      <dgm:prSet phldrT="[Text]"/>
      <dgm:spPr/>
      <dgm:t>
        <a:bodyPr/>
        <a:lstStyle/>
        <a:p>
          <a:r>
            <a:rPr lang="en-US" dirty="0"/>
            <a:t>Space (room)</a:t>
          </a:r>
        </a:p>
      </dgm:t>
    </dgm:pt>
    <dgm:pt modelId="{E3D112A4-95FB-AE42-BB12-C7181C39EB31}" type="parTrans" cxnId="{D886B3CA-D621-254A-8221-42B1CAA2FBC9}">
      <dgm:prSet/>
      <dgm:spPr/>
      <dgm:t>
        <a:bodyPr/>
        <a:lstStyle/>
        <a:p>
          <a:endParaRPr lang="en-US"/>
        </a:p>
      </dgm:t>
    </dgm:pt>
    <dgm:pt modelId="{76A160C7-FCF1-DA4E-B797-41EE186A964D}" type="sibTrans" cxnId="{D886B3CA-D621-254A-8221-42B1CAA2FBC9}">
      <dgm:prSet/>
      <dgm:spPr/>
      <dgm:t>
        <a:bodyPr/>
        <a:lstStyle/>
        <a:p>
          <a:endParaRPr lang="en-US"/>
        </a:p>
      </dgm:t>
    </dgm:pt>
    <dgm:pt modelId="{9502DE8E-F4B1-BC44-8160-6EA1EEF72A40}">
      <dgm:prSet phldrT="[Text]"/>
      <dgm:spPr/>
      <dgm:t>
        <a:bodyPr/>
        <a:lstStyle/>
        <a:p>
          <a:r>
            <a:rPr lang="en-US" dirty="0"/>
            <a:t>Space (room)</a:t>
          </a:r>
        </a:p>
      </dgm:t>
    </dgm:pt>
    <dgm:pt modelId="{E9E49FCA-8327-2D41-A542-63FBDE6E37F0}" type="parTrans" cxnId="{637B0C6E-EA8E-E545-AC14-4C687A19621F}">
      <dgm:prSet/>
      <dgm:spPr/>
      <dgm:t>
        <a:bodyPr/>
        <a:lstStyle/>
        <a:p>
          <a:endParaRPr lang="en-US"/>
        </a:p>
      </dgm:t>
    </dgm:pt>
    <dgm:pt modelId="{8ACABEFC-04AC-404B-9994-4E7EAEDF3093}" type="sibTrans" cxnId="{637B0C6E-EA8E-E545-AC14-4C687A19621F}">
      <dgm:prSet/>
      <dgm:spPr/>
      <dgm:t>
        <a:bodyPr/>
        <a:lstStyle/>
        <a:p>
          <a:endParaRPr lang="en-US"/>
        </a:p>
      </dgm:t>
    </dgm:pt>
    <dgm:pt modelId="{A4F527AA-52C9-0A45-8D9B-D518ADC9D6D4}">
      <dgm:prSet phldrT="[Text]"/>
      <dgm:spPr/>
      <dgm:t>
        <a:bodyPr/>
        <a:lstStyle/>
        <a:p>
          <a:r>
            <a:rPr lang="en-US" dirty="0"/>
            <a:t>Space (room)</a:t>
          </a:r>
        </a:p>
      </dgm:t>
    </dgm:pt>
    <dgm:pt modelId="{2894B137-E1D0-AB40-B81B-04D46407D879}" type="parTrans" cxnId="{82CBD987-8CC9-954A-BE72-6A41843850BA}">
      <dgm:prSet/>
      <dgm:spPr/>
      <dgm:t>
        <a:bodyPr/>
        <a:lstStyle/>
        <a:p>
          <a:endParaRPr lang="en-US"/>
        </a:p>
      </dgm:t>
    </dgm:pt>
    <dgm:pt modelId="{058B313F-5500-5047-BCB0-B8951E40569F}" type="sibTrans" cxnId="{82CBD987-8CC9-954A-BE72-6A41843850BA}">
      <dgm:prSet/>
      <dgm:spPr/>
      <dgm:t>
        <a:bodyPr/>
        <a:lstStyle/>
        <a:p>
          <a:endParaRPr lang="en-US"/>
        </a:p>
      </dgm:t>
    </dgm:pt>
    <dgm:pt modelId="{38DF37B6-EBC6-0D48-8B29-203458C6D55E}" type="pres">
      <dgm:prSet presAssocID="{05CBECBF-6A09-3A4A-BA20-4DC849E29B08}" presName="hierChild1" presStyleCnt="0">
        <dgm:presLayoutVars>
          <dgm:chPref val="1"/>
          <dgm:dir/>
          <dgm:animOne val="branch"/>
          <dgm:animLvl val="lvl"/>
          <dgm:resizeHandles/>
        </dgm:presLayoutVars>
      </dgm:prSet>
      <dgm:spPr/>
    </dgm:pt>
    <dgm:pt modelId="{9D1B4FFC-0569-8E4C-8223-DDF73D519958}" type="pres">
      <dgm:prSet presAssocID="{35BACAC1-A27F-3E45-8307-360E167DED57}" presName="hierRoot1" presStyleCnt="0"/>
      <dgm:spPr/>
    </dgm:pt>
    <dgm:pt modelId="{F8458253-D738-394C-A6E5-60A87FDAB970}" type="pres">
      <dgm:prSet presAssocID="{35BACAC1-A27F-3E45-8307-360E167DED57}" presName="composite" presStyleCnt="0"/>
      <dgm:spPr/>
    </dgm:pt>
    <dgm:pt modelId="{ACDF2D67-39A4-5B47-A260-DD27963EA303}" type="pres">
      <dgm:prSet presAssocID="{35BACAC1-A27F-3E45-8307-360E167DED57}" presName="background" presStyleLbl="node0" presStyleIdx="0" presStyleCnt="1"/>
      <dgm:spPr/>
    </dgm:pt>
    <dgm:pt modelId="{AA5A84B8-DD3C-CA45-85F0-4CC46F6FE147}" type="pres">
      <dgm:prSet presAssocID="{35BACAC1-A27F-3E45-8307-360E167DED57}" presName="text" presStyleLbl="fgAcc0" presStyleIdx="0" presStyleCnt="1">
        <dgm:presLayoutVars>
          <dgm:chPref val="3"/>
        </dgm:presLayoutVars>
      </dgm:prSet>
      <dgm:spPr/>
    </dgm:pt>
    <dgm:pt modelId="{B5112497-0F1A-9642-BDFD-14D2A2461A11}" type="pres">
      <dgm:prSet presAssocID="{35BACAC1-A27F-3E45-8307-360E167DED57}" presName="hierChild2" presStyleCnt="0"/>
      <dgm:spPr/>
    </dgm:pt>
    <dgm:pt modelId="{EF3DB5E2-EC66-6F4F-AA0B-D4789DF4E528}" type="pres">
      <dgm:prSet presAssocID="{1810A12B-A279-AF49-BCCF-9CEDE29273E3}" presName="Name10" presStyleLbl="parChTrans1D2" presStyleIdx="0" presStyleCnt="2"/>
      <dgm:spPr/>
    </dgm:pt>
    <dgm:pt modelId="{942C7094-C94B-4440-8486-026622D00366}" type="pres">
      <dgm:prSet presAssocID="{F2275CEC-115F-6549-B7D0-B6450FF91A92}" presName="hierRoot2" presStyleCnt="0"/>
      <dgm:spPr/>
    </dgm:pt>
    <dgm:pt modelId="{5A26616B-FA71-FC46-8D5E-9FA30785AFE9}" type="pres">
      <dgm:prSet presAssocID="{F2275CEC-115F-6549-B7D0-B6450FF91A92}" presName="composite2" presStyleCnt="0"/>
      <dgm:spPr/>
    </dgm:pt>
    <dgm:pt modelId="{5A62ABC4-8819-A048-A37D-BB7E3BC9F30C}" type="pres">
      <dgm:prSet presAssocID="{F2275CEC-115F-6549-B7D0-B6450FF91A92}" presName="background2" presStyleLbl="node2" presStyleIdx="0" presStyleCnt="2"/>
      <dgm:spPr/>
    </dgm:pt>
    <dgm:pt modelId="{A181D5EC-4090-AE43-9DE0-641BBB98F798}" type="pres">
      <dgm:prSet presAssocID="{F2275CEC-115F-6549-B7D0-B6450FF91A92}" presName="text2" presStyleLbl="fgAcc2" presStyleIdx="0" presStyleCnt="2">
        <dgm:presLayoutVars>
          <dgm:chPref val="3"/>
        </dgm:presLayoutVars>
      </dgm:prSet>
      <dgm:spPr/>
    </dgm:pt>
    <dgm:pt modelId="{58780BE2-A745-3542-BDFC-99C115F8CA4B}" type="pres">
      <dgm:prSet presAssocID="{F2275CEC-115F-6549-B7D0-B6450FF91A92}" presName="hierChild3" presStyleCnt="0"/>
      <dgm:spPr/>
    </dgm:pt>
    <dgm:pt modelId="{60213235-8275-354E-AB34-C13046F420E8}" type="pres">
      <dgm:prSet presAssocID="{41BA4885-6E55-0542-A692-526A97494417}" presName="Name17" presStyleLbl="parChTrans1D3" presStyleIdx="0" presStyleCnt="3"/>
      <dgm:spPr/>
    </dgm:pt>
    <dgm:pt modelId="{D3E1A26F-9B66-0441-9088-0C42EA60A1CC}" type="pres">
      <dgm:prSet presAssocID="{1073ABDC-5BAD-2348-8EEF-7F51283975A5}" presName="hierRoot3" presStyleCnt="0"/>
      <dgm:spPr/>
    </dgm:pt>
    <dgm:pt modelId="{CC263DF9-D221-F54F-B335-750158CA8EF7}" type="pres">
      <dgm:prSet presAssocID="{1073ABDC-5BAD-2348-8EEF-7F51283975A5}" presName="composite3" presStyleCnt="0"/>
      <dgm:spPr/>
    </dgm:pt>
    <dgm:pt modelId="{D0723276-60F4-9D4B-AB4F-A5D2FA76626E}" type="pres">
      <dgm:prSet presAssocID="{1073ABDC-5BAD-2348-8EEF-7F51283975A5}" presName="background3" presStyleLbl="node3" presStyleIdx="0" presStyleCnt="3"/>
      <dgm:spPr/>
    </dgm:pt>
    <dgm:pt modelId="{9CB9500A-E5DB-BA45-BCAB-2276EB7C46B3}" type="pres">
      <dgm:prSet presAssocID="{1073ABDC-5BAD-2348-8EEF-7F51283975A5}" presName="text3" presStyleLbl="fgAcc3" presStyleIdx="0" presStyleCnt="3">
        <dgm:presLayoutVars>
          <dgm:chPref val="3"/>
        </dgm:presLayoutVars>
      </dgm:prSet>
      <dgm:spPr/>
    </dgm:pt>
    <dgm:pt modelId="{86CB7CA1-DFD2-C04F-A28C-C88072244BAA}" type="pres">
      <dgm:prSet presAssocID="{1073ABDC-5BAD-2348-8EEF-7F51283975A5}" presName="hierChild4" presStyleCnt="0"/>
      <dgm:spPr/>
    </dgm:pt>
    <dgm:pt modelId="{40C5D4FD-B80A-8549-A5AC-4CBBF624652F}" type="pres">
      <dgm:prSet presAssocID="{F3675575-9289-6149-865F-A7266AB3727F}" presName="Name23" presStyleLbl="parChTrans1D4" presStyleIdx="0" presStyleCnt="4"/>
      <dgm:spPr/>
    </dgm:pt>
    <dgm:pt modelId="{AB8DCEA2-ABB9-2144-9F23-3FB4C6DB6161}" type="pres">
      <dgm:prSet presAssocID="{3D9C1B6F-9F58-BB40-8C9B-B4FAB6ED7578}" presName="hierRoot4" presStyleCnt="0"/>
      <dgm:spPr/>
    </dgm:pt>
    <dgm:pt modelId="{AF7E275B-C001-1547-914C-37115BA51350}" type="pres">
      <dgm:prSet presAssocID="{3D9C1B6F-9F58-BB40-8C9B-B4FAB6ED7578}" presName="composite4" presStyleCnt="0"/>
      <dgm:spPr/>
    </dgm:pt>
    <dgm:pt modelId="{E1F3A584-1EA2-634F-AFBF-FD32802335DA}" type="pres">
      <dgm:prSet presAssocID="{3D9C1B6F-9F58-BB40-8C9B-B4FAB6ED7578}" presName="background4" presStyleLbl="node4" presStyleIdx="0" presStyleCnt="4"/>
      <dgm:spPr/>
    </dgm:pt>
    <dgm:pt modelId="{2D45B900-E210-4740-9337-7ACF16CABD1B}" type="pres">
      <dgm:prSet presAssocID="{3D9C1B6F-9F58-BB40-8C9B-B4FAB6ED7578}" presName="text4" presStyleLbl="fgAcc4" presStyleIdx="0" presStyleCnt="4">
        <dgm:presLayoutVars>
          <dgm:chPref val="3"/>
        </dgm:presLayoutVars>
      </dgm:prSet>
      <dgm:spPr/>
    </dgm:pt>
    <dgm:pt modelId="{0B8EC640-5EFC-8C47-98C9-8FDCB34BF23B}" type="pres">
      <dgm:prSet presAssocID="{3D9C1B6F-9F58-BB40-8C9B-B4FAB6ED7578}" presName="hierChild5" presStyleCnt="0"/>
      <dgm:spPr/>
    </dgm:pt>
    <dgm:pt modelId="{C6AA63D5-B211-FC4F-B345-BEC453A34FDF}" type="pres">
      <dgm:prSet presAssocID="{E3D112A4-95FB-AE42-BB12-C7181C39EB31}" presName="Name23" presStyleLbl="parChTrans1D4" presStyleIdx="1" presStyleCnt="4"/>
      <dgm:spPr/>
    </dgm:pt>
    <dgm:pt modelId="{5F157AF5-5DBB-4243-B2C4-D114D2A0E3EA}" type="pres">
      <dgm:prSet presAssocID="{A89B6E1E-4017-C144-A583-8A8B608F828C}" presName="hierRoot4" presStyleCnt="0"/>
      <dgm:spPr/>
    </dgm:pt>
    <dgm:pt modelId="{8FE99285-1B20-E740-A58E-2BDC86093350}" type="pres">
      <dgm:prSet presAssocID="{A89B6E1E-4017-C144-A583-8A8B608F828C}" presName="composite4" presStyleCnt="0"/>
      <dgm:spPr/>
    </dgm:pt>
    <dgm:pt modelId="{8488B9CC-C526-2F4C-8E19-6F59238FB5CF}" type="pres">
      <dgm:prSet presAssocID="{A89B6E1E-4017-C144-A583-8A8B608F828C}" presName="background4" presStyleLbl="node4" presStyleIdx="1" presStyleCnt="4"/>
      <dgm:spPr/>
    </dgm:pt>
    <dgm:pt modelId="{72A44378-98B5-F349-88C5-3320ACE9E94C}" type="pres">
      <dgm:prSet presAssocID="{A89B6E1E-4017-C144-A583-8A8B608F828C}" presName="text4" presStyleLbl="fgAcc4" presStyleIdx="1" presStyleCnt="4">
        <dgm:presLayoutVars>
          <dgm:chPref val="3"/>
        </dgm:presLayoutVars>
      </dgm:prSet>
      <dgm:spPr/>
    </dgm:pt>
    <dgm:pt modelId="{3CE8E9D0-32DD-874B-A25E-8CA37C01B71C}" type="pres">
      <dgm:prSet presAssocID="{A89B6E1E-4017-C144-A583-8A8B608F828C}" presName="hierChild5" presStyleCnt="0"/>
      <dgm:spPr/>
    </dgm:pt>
    <dgm:pt modelId="{1CF76251-68D4-B245-A6DA-006A41D058E1}" type="pres">
      <dgm:prSet presAssocID="{CE36BFE9-1039-024A-AE65-205BAC473E03}" presName="Name17" presStyleLbl="parChTrans1D3" presStyleIdx="1" presStyleCnt="3"/>
      <dgm:spPr/>
    </dgm:pt>
    <dgm:pt modelId="{C38382B7-30CE-7D44-ADBF-2B9B78EADC1F}" type="pres">
      <dgm:prSet presAssocID="{8E26ABC1-8679-F14B-8894-515075460618}" presName="hierRoot3" presStyleCnt="0"/>
      <dgm:spPr/>
    </dgm:pt>
    <dgm:pt modelId="{9A8AE579-E75C-1547-957B-850F89BDCA8F}" type="pres">
      <dgm:prSet presAssocID="{8E26ABC1-8679-F14B-8894-515075460618}" presName="composite3" presStyleCnt="0"/>
      <dgm:spPr/>
    </dgm:pt>
    <dgm:pt modelId="{5A62ACE6-AF50-8449-8F88-662773CF7AEF}" type="pres">
      <dgm:prSet presAssocID="{8E26ABC1-8679-F14B-8894-515075460618}" presName="background3" presStyleLbl="node3" presStyleIdx="1" presStyleCnt="3"/>
      <dgm:spPr/>
    </dgm:pt>
    <dgm:pt modelId="{622A208A-F5FC-EB4B-BFD6-487F6102F152}" type="pres">
      <dgm:prSet presAssocID="{8E26ABC1-8679-F14B-8894-515075460618}" presName="text3" presStyleLbl="fgAcc3" presStyleIdx="1" presStyleCnt="3">
        <dgm:presLayoutVars>
          <dgm:chPref val="3"/>
        </dgm:presLayoutVars>
      </dgm:prSet>
      <dgm:spPr/>
    </dgm:pt>
    <dgm:pt modelId="{834F7D19-95A5-F846-847A-001C80C9030D}" type="pres">
      <dgm:prSet presAssocID="{8E26ABC1-8679-F14B-8894-515075460618}" presName="hierChild4" presStyleCnt="0"/>
      <dgm:spPr/>
    </dgm:pt>
    <dgm:pt modelId="{D9DE89D1-48F5-5F4A-9037-2F68A754B468}" type="pres">
      <dgm:prSet presAssocID="{C82AF3D8-F644-8043-8B0E-AB3BC81D5576}" presName="Name10" presStyleLbl="parChTrans1D2" presStyleIdx="1" presStyleCnt="2"/>
      <dgm:spPr/>
    </dgm:pt>
    <dgm:pt modelId="{962F9330-0FC8-DC48-A4EB-1F7D6772AB1D}" type="pres">
      <dgm:prSet presAssocID="{F9BD5FC1-79DB-6740-B390-8B9E16FB3518}" presName="hierRoot2" presStyleCnt="0"/>
      <dgm:spPr/>
    </dgm:pt>
    <dgm:pt modelId="{A026B050-641D-014D-941D-39B42D4770A5}" type="pres">
      <dgm:prSet presAssocID="{F9BD5FC1-79DB-6740-B390-8B9E16FB3518}" presName="composite2" presStyleCnt="0"/>
      <dgm:spPr/>
    </dgm:pt>
    <dgm:pt modelId="{1DF804AB-FDAF-B241-89C7-B6B39404038C}" type="pres">
      <dgm:prSet presAssocID="{F9BD5FC1-79DB-6740-B390-8B9E16FB3518}" presName="background2" presStyleLbl="node2" presStyleIdx="1" presStyleCnt="2"/>
      <dgm:spPr/>
    </dgm:pt>
    <dgm:pt modelId="{8B3D14E5-733B-1F4D-B0A1-832C6891328A}" type="pres">
      <dgm:prSet presAssocID="{F9BD5FC1-79DB-6740-B390-8B9E16FB3518}" presName="text2" presStyleLbl="fgAcc2" presStyleIdx="1" presStyleCnt="2">
        <dgm:presLayoutVars>
          <dgm:chPref val="3"/>
        </dgm:presLayoutVars>
      </dgm:prSet>
      <dgm:spPr/>
    </dgm:pt>
    <dgm:pt modelId="{6DD8F0A6-6BCB-C44C-97AF-0DF2281E26E6}" type="pres">
      <dgm:prSet presAssocID="{F9BD5FC1-79DB-6740-B390-8B9E16FB3518}" presName="hierChild3" presStyleCnt="0"/>
      <dgm:spPr/>
    </dgm:pt>
    <dgm:pt modelId="{21A431F2-EE1D-2441-A503-EE265F9D11DF}" type="pres">
      <dgm:prSet presAssocID="{B67B2F22-29B6-DE43-A04A-BC625169C9CC}" presName="Name17" presStyleLbl="parChTrans1D3" presStyleIdx="2" presStyleCnt="3"/>
      <dgm:spPr/>
    </dgm:pt>
    <dgm:pt modelId="{16F591FA-DF58-A643-B434-E88C376EB754}" type="pres">
      <dgm:prSet presAssocID="{245E3AAF-5B69-3645-A1FE-CE1E2D49D973}" presName="hierRoot3" presStyleCnt="0"/>
      <dgm:spPr/>
    </dgm:pt>
    <dgm:pt modelId="{241B52C1-3454-774B-85CE-6A9F8D3BA477}" type="pres">
      <dgm:prSet presAssocID="{245E3AAF-5B69-3645-A1FE-CE1E2D49D973}" presName="composite3" presStyleCnt="0"/>
      <dgm:spPr/>
    </dgm:pt>
    <dgm:pt modelId="{ED64ED94-BAAA-2840-9E16-F0BC2249153F}" type="pres">
      <dgm:prSet presAssocID="{245E3AAF-5B69-3645-A1FE-CE1E2D49D973}" presName="background3" presStyleLbl="node3" presStyleIdx="2" presStyleCnt="3"/>
      <dgm:spPr/>
    </dgm:pt>
    <dgm:pt modelId="{B7321517-BA64-D446-A5E9-746BB0569F02}" type="pres">
      <dgm:prSet presAssocID="{245E3AAF-5B69-3645-A1FE-CE1E2D49D973}" presName="text3" presStyleLbl="fgAcc3" presStyleIdx="2" presStyleCnt="3">
        <dgm:presLayoutVars>
          <dgm:chPref val="3"/>
        </dgm:presLayoutVars>
      </dgm:prSet>
      <dgm:spPr/>
    </dgm:pt>
    <dgm:pt modelId="{DEF562E7-BA55-744B-93A0-1B85B4D86BD0}" type="pres">
      <dgm:prSet presAssocID="{245E3AAF-5B69-3645-A1FE-CE1E2D49D973}" presName="hierChild4" presStyleCnt="0"/>
      <dgm:spPr/>
    </dgm:pt>
    <dgm:pt modelId="{D8EF2DFE-F2D6-8D4E-8493-497DEDC385BA}" type="pres">
      <dgm:prSet presAssocID="{E9E49FCA-8327-2D41-A542-63FBDE6E37F0}" presName="Name23" presStyleLbl="parChTrans1D4" presStyleIdx="2" presStyleCnt="4"/>
      <dgm:spPr/>
    </dgm:pt>
    <dgm:pt modelId="{3E001E5D-FBFA-3544-994B-B224C987B044}" type="pres">
      <dgm:prSet presAssocID="{9502DE8E-F4B1-BC44-8160-6EA1EEF72A40}" presName="hierRoot4" presStyleCnt="0"/>
      <dgm:spPr/>
    </dgm:pt>
    <dgm:pt modelId="{0BB30EC2-F82C-CD4D-99CC-97994781071E}" type="pres">
      <dgm:prSet presAssocID="{9502DE8E-F4B1-BC44-8160-6EA1EEF72A40}" presName="composite4" presStyleCnt="0"/>
      <dgm:spPr/>
    </dgm:pt>
    <dgm:pt modelId="{40406489-8C65-4047-B3E0-8E6B462D7996}" type="pres">
      <dgm:prSet presAssocID="{9502DE8E-F4B1-BC44-8160-6EA1EEF72A40}" presName="background4" presStyleLbl="node4" presStyleIdx="2" presStyleCnt="4"/>
      <dgm:spPr/>
    </dgm:pt>
    <dgm:pt modelId="{C9752F4B-3258-614C-A90C-C2A6BC204E5C}" type="pres">
      <dgm:prSet presAssocID="{9502DE8E-F4B1-BC44-8160-6EA1EEF72A40}" presName="text4" presStyleLbl="fgAcc4" presStyleIdx="2" presStyleCnt="4">
        <dgm:presLayoutVars>
          <dgm:chPref val="3"/>
        </dgm:presLayoutVars>
      </dgm:prSet>
      <dgm:spPr/>
    </dgm:pt>
    <dgm:pt modelId="{62EE570A-CD46-5246-BCDF-8097DBFFCC38}" type="pres">
      <dgm:prSet presAssocID="{9502DE8E-F4B1-BC44-8160-6EA1EEF72A40}" presName="hierChild5" presStyleCnt="0"/>
      <dgm:spPr/>
    </dgm:pt>
    <dgm:pt modelId="{C63946F1-6582-C04F-B173-F4D128D225C1}" type="pres">
      <dgm:prSet presAssocID="{2894B137-E1D0-AB40-B81B-04D46407D879}" presName="Name23" presStyleLbl="parChTrans1D4" presStyleIdx="3" presStyleCnt="4"/>
      <dgm:spPr/>
    </dgm:pt>
    <dgm:pt modelId="{2DBA1536-3D16-834D-97A4-65859429E303}" type="pres">
      <dgm:prSet presAssocID="{A4F527AA-52C9-0A45-8D9B-D518ADC9D6D4}" presName="hierRoot4" presStyleCnt="0"/>
      <dgm:spPr/>
    </dgm:pt>
    <dgm:pt modelId="{7485D760-2C6D-CE45-8374-1FAD6FACAEF7}" type="pres">
      <dgm:prSet presAssocID="{A4F527AA-52C9-0A45-8D9B-D518ADC9D6D4}" presName="composite4" presStyleCnt="0"/>
      <dgm:spPr/>
    </dgm:pt>
    <dgm:pt modelId="{52C02610-E523-5B4D-BF3B-2C619E3BD0A9}" type="pres">
      <dgm:prSet presAssocID="{A4F527AA-52C9-0A45-8D9B-D518ADC9D6D4}" presName="background4" presStyleLbl="node4" presStyleIdx="3" presStyleCnt="4"/>
      <dgm:spPr/>
    </dgm:pt>
    <dgm:pt modelId="{469050C2-689F-1B41-AF78-4C30A30FA913}" type="pres">
      <dgm:prSet presAssocID="{A4F527AA-52C9-0A45-8D9B-D518ADC9D6D4}" presName="text4" presStyleLbl="fgAcc4" presStyleIdx="3" presStyleCnt="4">
        <dgm:presLayoutVars>
          <dgm:chPref val="3"/>
        </dgm:presLayoutVars>
      </dgm:prSet>
      <dgm:spPr/>
    </dgm:pt>
    <dgm:pt modelId="{5C2425C6-7CC9-D34A-BCE7-282AF0E84E0B}" type="pres">
      <dgm:prSet presAssocID="{A4F527AA-52C9-0A45-8D9B-D518ADC9D6D4}" presName="hierChild5" presStyleCnt="0"/>
      <dgm:spPr/>
    </dgm:pt>
  </dgm:ptLst>
  <dgm:cxnLst>
    <dgm:cxn modelId="{CCE79200-9D49-2B47-8248-00FDA09A9D29}" type="presOf" srcId="{1810A12B-A279-AF49-BCCF-9CEDE29273E3}" destId="{EF3DB5E2-EC66-6F4F-AA0B-D4789DF4E528}" srcOrd="0" destOrd="0" presId="urn:microsoft.com/office/officeart/2005/8/layout/hierarchy1"/>
    <dgm:cxn modelId="{DDC68501-DD59-B34C-9EBF-5D6740E06373}" type="presOf" srcId="{2894B137-E1D0-AB40-B81B-04D46407D879}" destId="{C63946F1-6582-C04F-B173-F4D128D225C1}" srcOrd="0" destOrd="0" presId="urn:microsoft.com/office/officeart/2005/8/layout/hierarchy1"/>
    <dgm:cxn modelId="{E7F3C612-165F-EA4C-93F7-2746566201C4}" type="presOf" srcId="{B67B2F22-29B6-DE43-A04A-BC625169C9CC}" destId="{21A431F2-EE1D-2441-A503-EE265F9D11DF}" srcOrd="0" destOrd="0" presId="urn:microsoft.com/office/officeart/2005/8/layout/hierarchy1"/>
    <dgm:cxn modelId="{DCAE7F1E-9EB1-5345-BD09-0AC9AECB1D0E}" type="presOf" srcId="{F3675575-9289-6149-865F-A7266AB3727F}" destId="{40C5D4FD-B80A-8549-A5AC-4CBBF624652F}" srcOrd="0" destOrd="0" presId="urn:microsoft.com/office/officeart/2005/8/layout/hierarchy1"/>
    <dgm:cxn modelId="{9F544120-A5E7-AE4E-8051-6F0C25703A64}" type="presOf" srcId="{35BACAC1-A27F-3E45-8307-360E167DED57}" destId="{AA5A84B8-DD3C-CA45-85F0-4CC46F6FE147}" srcOrd="0" destOrd="0" presId="urn:microsoft.com/office/officeart/2005/8/layout/hierarchy1"/>
    <dgm:cxn modelId="{BDB4BE32-1B2D-FD49-849C-F31C1F9984B0}" type="presOf" srcId="{41BA4885-6E55-0542-A692-526A97494417}" destId="{60213235-8275-354E-AB34-C13046F420E8}" srcOrd="0" destOrd="0" presId="urn:microsoft.com/office/officeart/2005/8/layout/hierarchy1"/>
    <dgm:cxn modelId="{2B881036-40A9-F64A-AF59-21EB21038727}" type="presOf" srcId="{C82AF3D8-F644-8043-8B0E-AB3BC81D5576}" destId="{D9DE89D1-48F5-5F4A-9037-2F68A754B468}" srcOrd="0" destOrd="0" presId="urn:microsoft.com/office/officeart/2005/8/layout/hierarchy1"/>
    <dgm:cxn modelId="{73F88C40-7505-A743-8EA0-BDBC2800DE8F}" type="presOf" srcId="{E3D112A4-95FB-AE42-BB12-C7181C39EB31}" destId="{C6AA63D5-B211-FC4F-B345-BEC453A34FDF}" srcOrd="0" destOrd="0" presId="urn:microsoft.com/office/officeart/2005/8/layout/hierarchy1"/>
    <dgm:cxn modelId="{E2D8FA41-2AC4-AE45-B982-388C691E9D96}" srcId="{F2275CEC-115F-6549-B7D0-B6450FF91A92}" destId="{8E26ABC1-8679-F14B-8894-515075460618}" srcOrd="1" destOrd="0" parTransId="{CE36BFE9-1039-024A-AE65-205BAC473E03}" sibTransId="{B09071DE-72FC-3042-919F-7F4C5AD8486F}"/>
    <dgm:cxn modelId="{797B475B-AE27-6842-9AF4-3FAB997C0F14}" srcId="{35BACAC1-A27F-3E45-8307-360E167DED57}" destId="{F2275CEC-115F-6549-B7D0-B6450FF91A92}" srcOrd="0" destOrd="0" parTransId="{1810A12B-A279-AF49-BCCF-9CEDE29273E3}" sibTransId="{2696F6ED-2F6D-3243-8A6E-8F4FC52DDCF4}"/>
    <dgm:cxn modelId="{BB51F263-6B3A-2F4E-AE76-F29DCB649DC1}" type="presOf" srcId="{E9E49FCA-8327-2D41-A542-63FBDE6E37F0}" destId="{D8EF2DFE-F2D6-8D4E-8493-497DEDC385BA}" srcOrd="0" destOrd="0" presId="urn:microsoft.com/office/officeart/2005/8/layout/hierarchy1"/>
    <dgm:cxn modelId="{0952F267-1F07-8542-B42B-69B7FA356AF0}" type="presOf" srcId="{9502DE8E-F4B1-BC44-8160-6EA1EEF72A40}" destId="{C9752F4B-3258-614C-A90C-C2A6BC204E5C}" srcOrd="0" destOrd="0" presId="urn:microsoft.com/office/officeart/2005/8/layout/hierarchy1"/>
    <dgm:cxn modelId="{637B0C6E-EA8E-E545-AC14-4C687A19621F}" srcId="{245E3AAF-5B69-3645-A1FE-CE1E2D49D973}" destId="{9502DE8E-F4B1-BC44-8160-6EA1EEF72A40}" srcOrd="0" destOrd="0" parTransId="{E9E49FCA-8327-2D41-A542-63FBDE6E37F0}" sibTransId="{8ACABEFC-04AC-404B-9994-4E7EAEDF3093}"/>
    <dgm:cxn modelId="{E47EAA6F-B985-B041-BFE0-373E718074A8}" type="presOf" srcId="{A4F527AA-52C9-0A45-8D9B-D518ADC9D6D4}" destId="{469050C2-689F-1B41-AF78-4C30A30FA913}" srcOrd="0" destOrd="0" presId="urn:microsoft.com/office/officeart/2005/8/layout/hierarchy1"/>
    <dgm:cxn modelId="{82CBD987-8CC9-954A-BE72-6A41843850BA}" srcId="{245E3AAF-5B69-3645-A1FE-CE1E2D49D973}" destId="{A4F527AA-52C9-0A45-8D9B-D518ADC9D6D4}" srcOrd="1" destOrd="0" parTransId="{2894B137-E1D0-AB40-B81B-04D46407D879}" sibTransId="{058B313F-5500-5047-BCB0-B8951E40569F}"/>
    <dgm:cxn modelId="{1C6481A4-13F8-8E45-8896-A6AD0100D46C}" srcId="{1073ABDC-5BAD-2348-8EEF-7F51283975A5}" destId="{3D9C1B6F-9F58-BB40-8C9B-B4FAB6ED7578}" srcOrd="0" destOrd="0" parTransId="{F3675575-9289-6149-865F-A7266AB3727F}" sibTransId="{2B983C2D-92A7-DC48-84D7-507E007D256D}"/>
    <dgm:cxn modelId="{EAA9E5B0-9DE5-144D-8911-02E44ED6AC0F}" type="presOf" srcId="{1073ABDC-5BAD-2348-8EEF-7F51283975A5}" destId="{9CB9500A-E5DB-BA45-BCAB-2276EB7C46B3}" srcOrd="0" destOrd="0" presId="urn:microsoft.com/office/officeart/2005/8/layout/hierarchy1"/>
    <dgm:cxn modelId="{2F3261BD-B5E2-D44E-B369-F44B4CF546F3}" srcId="{F9BD5FC1-79DB-6740-B390-8B9E16FB3518}" destId="{245E3AAF-5B69-3645-A1FE-CE1E2D49D973}" srcOrd="0" destOrd="0" parTransId="{B67B2F22-29B6-DE43-A04A-BC625169C9CC}" sibTransId="{1067B2D1-DC5F-1E47-976A-36DE11C80057}"/>
    <dgm:cxn modelId="{D2777CBF-EA6F-9C43-85A7-4BBBD5AF3099}" type="presOf" srcId="{F2275CEC-115F-6549-B7D0-B6450FF91A92}" destId="{A181D5EC-4090-AE43-9DE0-641BBB98F798}" srcOrd="0" destOrd="0" presId="urn:microsoft.com/office/officeart/2005/8/layout/hierarchy1"/>
    <dgm:cxn modelId="{D886B3CA-D621-254A-8221-42B1CAA2FBC9}" srcId="{1073ABDC-5BAD-2348-8EEF-7F51283975A5}" destId="{A89B6E1E-4017-C144-A583-8A8B608F828C}" srcOrd="1" destOrd="0" parTransId="{E3D112A4-95FB-AE42-BB12-C7181C39EB31}" sibTransId="{76A160C7-FCF1-DA4E-B797-41EE186A964D}"/>
    <dgm:cxn modelId="{F56F36CE-C871-874D-AE30-FDD5905A8C60}" type="presOf" srcId="{F9BD5FC1-79DB-6740-B390-8B9E16FB3518}" destId="{8B3D14E5-733B-1F4D-B0A1-832C6891328A}" srcOrd="0" destOrd="0" presId="urn:microsoft.com/office/officeart/2005/8/layout/hierarchy1"/>
    <dgm:cxn modelId="{C4A8C7D1-BC48-1F41-8DA2-6C9BE9E73A2B}" srcId="{35BACAC1-A27F-3E45-8307-360E167DED57}" destId="{F9BD5FC1-79DB-6740-B390-8B9E16FB3518}" srcOrd="1" destOrd="0" parTransId="{C82AF3D8-F644-8043-8B0E-AB3BC81D5576}" sibTransId="{300B1D42-3E24-1C46-9E97-6A99C6BB514D}"/>
    <dgm:cxn modelId="{EDDECED3-BC4C-6342-B34B-FDB545F733A9}" type="presOf" srcId="{05CBECBF-6A09-3A4A-BA20-4DC849E29B08}" destId="{38DF37B6-EBC6-0D48-8B29-203458C6D55E}" srcOrd="0" destOrd="0" presId="urn:microsoft.com/office/officeart/2005/8/layout/hierarchy1"/>
    <dgm:cxn modelId="{AC1FEED4-CDFA-684A-AA7A-16E7AB4668E9}" type="presOf" srcId="{3D9C1B6F-9F58-BB40-8C9B-B4FAB6ED7578}" destId="{2D45B900-E210-4740-9337-7ACF16CABD1B}" srcOrd="0" destOrd="0" presId="urn:microsoft.com/office/officeart/2005/8/layout/hierarchy1"/>
    <dgm:cxn modelId="{1C34CFDE-562D-0940-ADD3-4082E29A298A}" srcId="{05CBECBF-6A09-3A4A-BA20-4DC849E29B08}" destId="{35BACAC1-A27F-3E45-8307-360E167DED57}" srcOrd="0" destOrd="0" parTransId="{8B25638F-0699-D046-BAF5-018BCAD49EF7}" sibTransId="{DCDB3B82-98FA-E14A-980C-B3B2679567B2}"/>
    <dgm:cxn modelId="{C8D4BBE0-393C-3244-B069-7BE22451D10D}" type="presOf" srcId="{245E3AAF-5B69-3645-A1FE-CE1E2D49D973}" destId="{B7321517-BA64-D446-A5E9-746BB0569F02}" srcOrd="0" destOrd="0" presId="urn:microsoft.com/office/officeart/2005/8/layout/hierarchy1"/>
    <dgm:cxn modelId="{33A055E4-9F9F-4049-BB31-50E3F711DAC3}" type="presOf" srcId="{CE36BFE9-1039-024A-AE65-205BAC473E03}" destId="{1CF76251-68D4-B245-A6DA-006A41D058E1}" srcOrd="0" destOrd="0" presId="urn:microsoft.com/office/officeart/2005/8/layout/hierarchy1"/>
    <dgm:cxn modelId="{6E474FE9-2573-1D44-822D-5D033FDC4345}" type="presOf" srcId="{8E26ABC1-8679-F14B-8894-515075460618}" destId="{622A208A-F5FC-EB4B-BFD6-487F6102F152}" srcOrd="0" destOrd="0" presId="urn:microsoft.com/office/officeart/2005/8/layout/hierarchy1"/>
    <dgm:cxn modelId="{8A3F58F1-2EAB-CC44-9BFC-D99943D2F975}" type="presOf" srcId="{A89B6E1E-4017-C144-A583-8A8B608F828C}" destId="{72A44378-98B5-F349-88C5-3320ACE9E94C}" srcOrd="0" destOrd="0" presId="urn:microsoft.com/office/officeart/2005/8/layout/hierarchy1"/>
    <dgm:cxn modelId="{3C81AEF4-823A-0E4E-9720-029383C62D3E}" srcId="{F2275CEC-115F-6549-B7D0-B6450FF91A92}" destId="{1073ABDC-5BAD-2348-8EEF-7F51283975A5}" srcOrd="0" destOrd="0" parTransId="{41BA4885-6E55-0542-A692-526A97494417}" sibTransId="{4FF205AF-BF1D-244D-8962-EF3430669A25}"/>
    <dgm:cxn modelId="{E30E17B4-762A-E043-9784-2A381E3B4196}" type="presParOf" srcId="{38DF37B6-EBC6-0D48-8B29-203458C6D55E}" destId="{9D1B4FFC-0569-8E4C-8223-DDF73D519958}" srcOrd="0" destOrd="0" presId="urn:microsoft.com/office/officeart/2005/8/layout/hierarchy1"/>
    <dgm:cxn modelId="{13027146-8490-AE40-BFC1-DC49ECF0115C}" type="presParOf" srcId="{9D1B4FFC-0569-8E4C-8223-DDF73D519958}" destId="{F8458253-D738-394C-A6E5-60A87FDAB970}" srcOrd="0" destOrd="0" presId="urn:microsoft.com/office/officeart/2005/8/layout/hierarchy1"/>
    <dgm:cxn modelId="{E74BE4F5-E87F-E34A-8574-26BD05D6F044}" type="presParOf" srcId="{F8458253-D738-394C-A6E5-60A87FDAB970}" destId="{ACDF2D67-39A4-5B47-A260-DD27963EA303}" srcOrd="0" destOrd="0" presId="urn:microsoft.com/office/officeart/2005/8/layout/hierarchy1"/>
    <dgm:cxn modelId="{93F3DE34-E615-6043-91BC-5030479F3F96}" type="presParOf" srcId="{F8458253-D738-394C-A6E5-60A87FDAB970}" destId="{AA5A84B8-DD3C-CA45-85F0-4CC46F6FE147}" srcOrd="1" destOrd="0" presId="urn:microsoft.com/office/officeart/2005/8/layout/hierarchy1"/>
    <dgm:cxn modelId="{3472656D-A93A-7144-A4CC-85EA3275DE1A}" type="presParOf" srcId="{9D1B4FFC-0569-8E4C-8223-DDF73D519958}" destId="{B5112497-0F1A-9642-BDFD-14D2A2461A11}" srcOrd="1" destOrd="0" presId="urn:microsoft.com/office/officeart/2005/8/layout/hierarchy1"/>
    <dgm:cxn modelId="{C8A9EA4B-E873-3643-B784-2012523B4707}" type="presParOf" srcId="{B5112497-0F1A-9642-BDFD-14D2A2461A11}" destId="{EF3DB5E2-EC66-6F4F-AA0B-D4789DF4E528}" srcOrd="0" destOrd="0" presId="urn:microsoft.com/office/officeart/2005/8/layout/hierarchy1"/>
    <dgm:cxn modelId="{314FAAA3-655A-5A4D-9089-F64784A769B0}" type="presParOf" srcId="{B5112497-0F1A-9642-BDFD-14D2A2461A11}" destId="{942C7094-C94B-4440-8486-026622D00366}" srcOrd="1" destOrd="0" presId="urn:microsoft.com/office/officeart/2005/8/layout/hierarchy1"/>
    <dgm:cxn modelId="{112946E6-25F2-3E46-8E67-4816FD6A7C73}" type="presParOf" srcId="{942C7094-C94B-4440-8486-026622D00366}" destId="{5A26616B-FA71-FC46-8D5E-9FA30785AFE9}" srcOrd="0" destOrd="0" presId="urn:microsoft.com/office/officeart/2005/8/layout/hierarchy1"/>
    <dgm:cxn modelId="{B4D195D2-2BFD-6D4E-949C-B83E1574966B}" type="presParOf" srcId="{5A26616B-FA71-FC46-8D5E-9FA30785AFE9}" destId="{5A62ABC4-8819-A048-A37D-BB7E3BC9F30C}" srcOrd="0" destOrd="0" presId="urn:microsoft.com/office/officeart/2005/8/layout/hierarchy1"/>
    <dgm:cxn modelId="{50E1BA34-FD6F-6849-8974-A2127F5874AA}" type="presParOf" srcId="{5A26616B-FA71-FC46-8D5E-9FA30785AFE9}" destId="{A181D5EC-4090-AE43-9DE0-641BBB98F798}" srcOrd="1" destOrd="0" presId="urn:microsoft.com/office/officeart/2005/8/layout/hierarchy1"/>
    <dgm:cxn modelId="{66FD3EA8-45D5-4D45-BCDB-500856F2E83D}" type="presParOf" srcId="{942C7094-C94B-4440-8486-026622D00366}" destId="{58780BE2-A745-3542-BDFC-99C115F8CA4B}" srcOrd="1" destOrd="0" presId="urn:microsoft.com/office/officeart/2005/8/layout/hierarchy1"/>
    <dgm:cxn modelId="{23512801-0121-C147-ADBD-F1587F76AD7F}" type="presParOf" srcId="{58780BE2-A745-3542-BDFC-99C115F8CA4B}" destId="{60213235-8275-354E-AB34-C13046F420E8}" srcOrd="0" destOrd="0" presId="urn:microsoft.com/office/officeart/2005/8/layout/hierarchy1"/>
    <dgm:cxn modelId="{F1A7B827-117D-8346-8EED-D546CFE2B656}" type="presParOf" srcId="{58780BE2-A745-3542-BDFC-99C115F8CA4B}" destId="{D3E1A26F-9B66-0441-9088-0C42EA60A1CC}" srcOrd="1" destOrd="0" presId="urn:microsoft.com/office/officeart/2005/8/layout/hierarchy1"/>
    <dgm:cxn modelId="{FC4FA303-1564-C84D-A9C3-7B79F4F55EB7}" type="presParOf" srcId="{D3E1A26F-9B66-0441-9088-0C42EA60A1CC}" destId="{CC263DF9-D221-F54F-B335-750158CA8EF7}" srcOrd="0" destOrd="0" presId="urn:microsoft.com/office/officeart/2005/8/layout/hierarchy1"/>
    <dgm:cxn modelId="{5529AC9A-B06E-EB41-A65A-D52FEA794222}" type="presParOf" srcId="{CC263DF9-D221-F54F-B335-750158CA8EF7}" destId="{D0723276-60F4-9D4B-AB4F-A5D2FA76626E}" srcOrd="0" destOrd="0" presId="urn:microsoft.com/office/officeart/2005/8/layout/hierarchy1"/>
    <dgm:cxn modelId="{A1DE0B64-D918-4843-B98B-099BD4E7E07C}" type="presParOf" srcId="{CC263DF9-D221-F54F-B335-750158CA8EF7}" destId="{9CB9500A-E5DB-BA45-BCAB-2276EB7C46B3}" srcOrd="1" destOrd="0" presId="urn:microsoft.com/office/officeart/2005/8/layout/hierarchy1"/>
    <dgm:cxn modelId="{3271739F-D4EE-F649-A35C-4AF7931F73AB}" type="presParOf" srcId="{D3E1A26F-9B66-0441-9088-0C42EA60A1CC}" destId="{86CB7CA1-DFD2-C04F-A28C-C88072244BAA}" srcOrd="1" destOrd="0" presId="urn:microsoft.com/office/officeart/2005/8/layout/hierarchy1"/>
    <dgm:cxn modelId="{EF46DB8F-D753-484F-AC36-9DDF89410B94}" type="presParOf" srcId="{86CB7CA1-DFD2-C04F-A28C-C88072244BAA}" destId="{40C5D4FD-B80A-8549-A5AC-4CBBF624652F}" srcOrd="0" destOrd="0" presId="urn:microsoft.com/office/officeart/2005/8/layout/hierarchy1"/>
    <dgm:cxn modelId="{71222599-7A3B-D543-B31E-175A18576EC4}" type="presParOf" srcId="{86CB7CA1-DFD2-C04F-A28C-C88072244BAA}" destId="{AB8DCEA2-ABB9-2144-9F23-3FB4C6DB6161}" srcOrd="1" destOrd="0" presId="urn:microsoft.com/office/officeart/2005/8/layout/hierarchy1"/>
    <dgm:cxn modelId="{E6F52A6B-B5DB-A341-A101-FF0E3E793968}" type="presParOf" srcId="{AB8DCEA2-ABB9-2144-9F23-3FB4C6DB6161}" destId="{AF7E275B-C001-1547-914C-37115BA51350}" srcOrd="0" destOrd="0" presId="urn:microsoft.com/office/officeart/2005/8/layout/hierarchy1"/>
    <dgm:cxn modelId="{161BED15-23AF-614E-9AE2-F293AC4B777B}" type="presParOf" srcId="{AF7E275B-C001-1547-914C-37115BA51350}" destId="{E1F3A584-1EA2-634F-AFBF-FD32802335DA}" srcOrd="0" destOrd="0" presId="urn:microsoft.com/office/officeart/2005/8/layout/hierarchy1"/>
    <dgm:cxn modelId="{8F8E51FA-ECBD-9844-A36A-E9281EEAF571}" type="presParOf" srcId="{AF7E275B-C001-1547-914C-37115BA51350}" destId="{2D45B900-E210-4740-9337-7ACF16CABD1B}" srcOrd="1" destOrd="0" presId="urn:microsoft.com/office/officeart/2005/8/layout/hierarchy1"/>
    <dgm:cxn modelId="{1439AD7E-AD14-2B4B-91EF-85D72C77D829}" type="presParOf" srcId="{AB8DCEA2-ABB9-2144-9F23-3FB4C6DB6161}" destId="{0B8EC640-5EFC-8C47-98C9-8FDCB34BF23B}" srcOrd="1" destOrd="0" presId="urn:microsoft.com/office/officeart/2005/8/layout/hierarchy1"/>
    <dgm:cxn modelId="{5CDDFEA3-4D0A-AC46-891E-56DF450C3CAA}" type="presParOf" srcId="{86CB7CA1-DFD2-C04F-A28C-C88072244BAA}" destId="{C6AA63D5-B211-FC4F-B345-BEC453A34FDF}" srcOrd="2" destOrd="0" presId="urn:microsoft.com/office/officeart/2005/8/layout/hierarchy1"/>
    <dgm:cxn modelId="{E365B912-C23E-D44B-B2AC-B106642EC485}" type="presParOf" srcId="{86CB7CA1-DFD2-C04F-A28C-C88072244BAA}" destId="{5F157AF5-5DBB-4243-B2C4-D114D2A0E3EA}" srcOrd="3" destOrd="0" presId="urn:microsoft.com/office/officeart/2005/8/layout/hierarchy1"/>
    <dgm:cxn modelId="{81269BBA-EDF6-6A40-8EDF-CACA0216B9B8}" type="presParOf" srcId="{5F157AF5-5DBB-4243-B2C4-D114D2A0E3EA}" destId="{8FE99285-1B20-E740-A58E-2BDC86093350}" srcOrd="0" destOrd="0" presId="urn:microsoft.com/office/officeart/2005/8/layout/hierarchy1"/>
    <dgm:cxn modelId="{E838CCA3-3115-0C48-90A2-C49AC96736CD}" type="presParOf" srcId="{8FE99285-1B20-E740-A58E-2BDC86093350}" destId="{8488B9CC-C526-2F4C-8E19-6F59238FB5CF}" srcOrd="0" destOrd="0" presId="urn:microsoft.com/office/officeart/2005/8/layout/hierarchy1"/>
    <dgm:cxn modelId="{3A04CE1C-BB95-604B-8EF9-BB232FCFFF87}" type="presParOf" srcId="{8FE99285-1B20-E740-A58E-2BDC86093350}" destId="{72A44378-98B5-F349-88C5-3320ACE9E94C}" srcOrd="1" destOrd="0" presId="urn:microsoft.com/office/officeart/2005/8/layout/hierarchy1"/>
    <dgm:cxn modelId="{6E48248C-2D82-5946-9460-24D8FA6B8B9D}" type="presParOf" srcId="{5F157AF5-5DBB-4243-B2C4-D114D2A0E3EA}" destId="{3CE8E9D0-32DD-874B-A25E-8CA37C01B71C}" srcOrd="1" destOrd="0" presId="urn:microsoft.com/office/officeart/2005/8/layout/hierarchy1"/>
    <dgm:cxn modelId="{464FD385-2F17-2D48-A398-DFE34513C8B6}" type="presParOf" srcId="{58780BE2-A745-3542-BDFC-99C115F8CA4B}" destId="{1CF76251-68D4-B245-A6DA-006A41D058E1}" srcOrd="2" destOrd="0" presId="urn:microsoft.com/office/officeart/2005/8/layout/hierarchy1"/>
    <dgm:cxn modelId="{54DB40B3-07EF-FA4D-ADE7-DDD70DEF6D17}" type="presParOf" srcId="{58780BE2-A745-3542-BDFC-99C115F8CA4B}" destId="{C38382B7-30CE-7D44-ADBF-2B9B78EADC1F}" srcOrd="3" destOrd="0" presId="urn:microsoft.com/office/officeart/2005/8/layout/hierarchy1"/>
    <dgm:cxn modelId="{B176FC46-49AF-A340-9C01-6210E7266E14}" type="presParOf" srcId="{C38382B7-30CE-7D44-ADBF-2B9B78EADC1F}" destId="{9A8AE579-E75C-1547-957B-850F89BDCA8F}" srcOrd="0" destOrd="0" presId="urn:microsoft.com/office/officeart/2005/8/layout/hierarchy1"/>
    <dgm:cxn modelId="{3AB277FD-31DC-7042-B3D0-1D629C94896D}" type="presParOf" srcId="{9A8AE579-E75C-1547-957B-850F89BDCA8F}" destId="{5A62ACE6-AF50-8449-8F88-662773CF7AEF}" srcOrd="0" destOrd="0" presId="urn:microsoft.com/office/officeart/2005/8/layout/hierarchy1"/>
    <dgm:cxn modelId="{4DD61355-DAC5-3240-A9EC-F61A6C92E67B}" type="presParOf" srcId="{9A8AE579-E75C-1547-957B-850F89BDCA8F}" destId="{622A208A-F5FC-EB4B-BFD6-487F6102F152}" srcOrd="1" destOrd="0" presId="urn:microsoft.com/office/officeart/2005/8/layout/hierarchy1"/>
    <dgm:cxn modelId="{A780DD5C-1D2A-8C41-BE0A-A6C696B377A5}" type="presParOf" srcId="{C38382B7-30CE-7D44-ADBF-2B9B78EADC1F}" destId="{834F7D19-95A5-F846-847A-001C80C9030D}" srcOrd="1" destOrd="0" presId="urn:microsoft.com/office/officeart/2005/8/layout/hierarchy1"/>
    <dgm:cxn modelId="{62A244B3-7DD2-D146-8C19-0DACEF56458D}" type="presParOf" srcId="{B5112497-0F1A-9642-BDFD-14D2A2461A11}" destId="{D9DE89D1-48F5-5F4A-9037-2F68A754B468}" srcOrd="2" destOrd="0" presId="urn:microsoft.com/office/officeart/2005/8/layout/hierarchy1"/>
    <dgm:cxn modelId="{57058550-0394-5844-81B6-82FE037A0859}" type="presParOf" srcId="{B5112497-0F1A-9642-BDFD-14D2A2461A11}" destId="{962F9330-0FC8-DC48-A4EB-1F7D6772AB1D}" srcOrd="3" destOrd="0" presId="urn:microsoft.com/office/officeart/2005/8/layout/hierarchy1"/>
    <dgm:cxn modelId="{A0BF0A81-E4F7-DA48-8C45-E6412DF156F7}" type="presParOf" srcId="{962F9330-0FC8-DC48-A4EB-1F7D6772AB1D}" destId="{A026B050-641D-014D-941D-39B42D4770A5}" srcOrd="0" destOrd="0" presId="urn:microsoft.com/office/officeart/2005/8/layout/hierarchy1"/>
    <dgm:cxn modelId="{B222287F-3A01-7F4E-A9F5-16233A29BC21}" type="presParOf" srcId="{A026B050-641D-014D-941D-39B42D4770A5}" destId="{1DF804AB-FDAF-B241-89C7-B6B39404038C}" srcOrd="0" destOrd="0" presId="urn:microsoft.com/office/officeart/2005/8/layout/hierarchy1"/>
    <dgm:cxn modelId="{2A379675-226E-AF49-BA43-C640E5097CFC}" type="presParOf" srcId="{A026B050-641D-014D-941D-39B42D4770A5}" destId="{8B3D14E5-733B-1F4D-B0A1-832C6891328A}" srcOrd="1" destOrd="0" presId="urn:microsoft.com/office/officeart/2005/8/layout/hierarchy1"/>
    <dgm:cxn modelId="{22016BA6-5F02-1E40-B792-04CBED8A7ADC}" type="presParOf" srcId="{962F9330-0FC8-DC48-A4EB-1F7D6772AB1D}" destId="{6DD8F0A6-6BCB-C44C-97AF-0DF2281E26E6}" srcOrd="1" destOrd="0" presId="urn:microsoft.com/office/officeart/2005/8/layout/hierarchy1"/>
    <dgm:cxn modelId="{BD361B74-CDD9-5A45-A5B5-BA3A07AC4E40}" type="presParOf" srcId="{6DD8F0A6-6BCB-C44C-97AF-0DF2281E26E6}" destId="{21A431F2-EE1D-2441-A503-EE265F9D11DF}" srcOrd="0" destOrd="0" presId="urn:microsoft.com/office/officeart/2005/8/layout/hierarchy1"/>
    <dgm:cxn modelId="{7FA293D5-AC41-4344-AFDD-D35991CA569D}" type="presParOf" srcId="{6DD8F0A6-6BCB-C44C-97AF-0DF2281E26E6}" destId="{16F591FA-DF58-A643-B434-E88C376EB754}" srcOrd="1" destOrd="0" presId="urn:microsoft.com/office/officeart/2005/8/layout/hierarchy1"/>
    <dgm:cxn modelId="{E70DBB81-A429-0D47-9A2A-8A0717459558}" type="presParOf" srcId="{16F591FA-DF58-A643-B434-E88C376EB754}" destId="{241B52C1-3454-774B-85CE-6A9F8D3BA477}" srcOrd="0" destOrd="0" presId="urn:microsoft.com/office/officeart/2005/8/layout/hierarchy1"/>
    <dgm:cxn modelId="{F7821719-46C7-E847-8A85-B29D05399BA4}" type="presParOf" srcId="{241B52C1-3454-774B-85CE-6A9F8D3BA477}" destId="{ED64ED94-BAAA-2840-9E16-F0BC2249153F}" srcOrd="0" destOrd="0" presId="urn:microsoft.com/office/officeart/2005/8/layout/hierarchy1"/>
    <dgm:cxn modelId="{C9C3062D-AF4F-FE4F-A01F-49BCAAD26A6D}" type="presParOf" srcId="{241B52C1-3454-774B-85CE-6A9F8D3BA477}" destId="{B7321517-BA64-D446-A5E9-746BB0569F02}" srcOrd="1" destOrd="0" presId="urn:microsoft.com/office/officeart/2005/8/layout/hierarchy1"/>
    <dgm:cxn modelId="{DCB140FA-C344-8C42-9EB6-740E7D2568E2}" type="presParOf" srcId="{16F591FA-DF58-A643-B434-E88C376EB754}" destId="{DEF562E7-BA55-744B-93A0-1B85B4D86BD0}" srcOrd="1" destOrd="0" presId="urn:microsoft.com/office/officeart/2005/8/layout/hierarchy1"/>
    <dgm:cxn modelId="{1F6A258E-DE8B-494C-872F-71BC71934D82}" type="presParOf" srcId="{DEF562E7-BA55-744B-93A0-1B85B4D86BD0}" destId="{D8EF2DFE-F2D6-8D4E-8493-497DEDC385BA}" srcOrd="0" destOrd="0" presId="urn:microsoft.com/office/officeart/2005/8/layout/hierarchy1"/>
    <dgm:cxn modelId="{0C33F265-D678-5B4A-8562-5C3BABB27EBA}" type="presParOf" srcId="{DEF562E7-BA55-744B-93A0-1B85B4D86BD0}" destId="{3E001E5D-FBFA-3544-994B-B224C987B044}" srcOrd="1" destOrd="0" presId="urn:microsoft.com/office/officeart/2005/8/layout/hierarchy1"/>
    <dgm:cxn modelId="{AFDD6E21-E4AB-5F42-BE26-F7C656975D18}" type="presParOf" srcId="{3E001E5D-FBFA-3544-994B-B224C987B044}" destId="{0BB30EC2-F82C-CD4D-99CC-97994781071E}" srcOrd="0" destOrd="0" presId="urn:microsoft.com/office/officeart/2005/8/layout/hierarchy1"/>
    <dgm:cxn modelId="{A30C3C9F-EA9A-CD41-BC3A-5B9476C234AF}" type="presParOf" srcId="{0BB30EC2-F82C-CD4D-99CC-97994781071E}" destId="{40406489-8C65-4047-B3E0-8E6B462D7996}" srcOrd="0" destOrd="0" presId="urn:microsoft.com/office/officeart/2005/8/layout/hierarchy1"/>
    <dgm:cxn modelId="{A829BE35-9F4E-A84F-9A69-7AFAA62E1C40}" type="presParOf" srcId="{0BB30EC2-F82C-CD4D-99CC-97994781071E}" destId="{C9752F4B-3258-614C-A90C-C2A6BC204E5C}" srcOrd="1" destOrd="0" presId="urn:microsoft.com/office/officeart/2005/8/layout/hierarchy1"/>
    <dgm:cxn modelId="{714E5ED8-A52F-804A-9151-6FD32BE009BB}" type="presParOf" srcId="{3E001E5D-FBFA-3544-994B-B224C987B044}" destId="{62EE570A-CD46-5246-BCDF-8097DBFFCC38}" srcOrd="1" destOrd="0" presId="urn:microsoft.com/office/officeart/2005/8/layout/hierarchy1"/>
    <dgm:cxn modelId="{9597A831-092A-3143-A164-93B5D2CB1F1B}" type="presParOf" srcId="{DEF562E7-BA55-744B-93A0-1B85B4D86BD0}" destId="{C63946F1-6582-C04F-B173-F4D128D225C1}" srcOrd="2" destOrd="0" presId="urn:microsoft.com/office/officeart/2005/8/layout/hierarchy1"/>
    <dgm:cxn modelId="{16971E85-02D6-6044-B0F3-E929F06302C9}" type="presParOf" srcId="{DEF562E7-BA55-744B-93A0-1B85B4D86BD0}" destId="{2DBA1536-3D16-834D-97A4-65859429E303}" srcOrd="3" destOrd="0" presId="urn:microsoft.com/office/officeart/2005/8/layout/hierarchy1"/>
    <dgm:cxn modelId="{6415A03E-361B-134D-A21E-BD3601EA9CA7}" type="presParOf" srcId="{2DBA1536-3D16-834D-97A4-65859429E303}" destId="{7485D760-2C6D-CE45-8374-1FAD6FACAEF7}" srcOrd="0" destOrd="0" presId="urn:microsoft.com/office/officeart/2005/8/layout/hierarchy1"/>
    <dgm:cxn modelId="{16FF73C4-F517-0146-A1A4-02C0C1722216}" type="presParOf" srcId="{7485D760-2C6D-CE45-8374-1FAD6FACAEF7}" destId="{52C02610-E523-5B4D-BF3B-2C619E3BD0A9}" srcOrd="0" destOrd="0" presId="urn:microsoft.com/office/officeart/2005/8/layout/hierarchy1"/>
    <dgm:cxn modelId="{C0C695A0-571B-D04A-B2F2-2425B9987749}" type="presParOf" srcId="{7485D760-2C6D-CE45-8374-1FAD6FACAEF7}" destId="{469050C2-689F-1B41-AF78-4C30A30FA913}" srcOrd="1" destOrd="0" presId="urn:microsoft.com/office/officeart/2005/8/layout/hierarchy1"/>
    <dgm:cxn modelId="{7D72802F-C151-EB45-B3E2-59041DC7C899}" type="presParOf" srcId="{2DBA1536-3D16-834D-97A4-65859429E303}" destId="{5C2425C6-7CC9-D34A-BCE7-282AF0E84E0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D22C09-A6BC-1245-AA51-FC0FC51D2D8A}"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C5347557-E107-EE41-9626-C75F28F1B889}">
      <dgm:prSet phldrT="[Text]"/>
      <dgm:spPr/>
      <dgm:t>
        <a:bodyPr/>
        <a:lstStyle/>
        <a:p>
          <a:r>
            <a:rPr lang="en-US" dirty="0"/>
            <a:t>Asset</a:t>
          </a:r>
        </a:p>
      </dgm:t>
    </dgm:pt>
    <dgm:pt modelId="{74E86F2C-ACCD-C040-956D-26CCAAB9FC42}" type="parTrans" cxnId="{BAEB6E6A-6ADB-5942-AB31-D31CB20D01D6}">
      <dgm:prSet/>
      <dgm:spPr/>
      <dgm:t>
        <a:bodyPr/>
        <a:lstStyle/>
        <a:p>
          <a:endParaRPr lang="en-US"/>
        </a:p>
      </dgm:t>
    </dgm:pt>
    <dgm:pt modelId="{F95FD8DB-2C5A-E24D-B227-7303DF04F5E1}" type="sibTrans" cxnId="{BAEB6E6A-6ADB-5942-AB31-D31CB20D01D6}">
      <dgm:prSet/>
      <dgm:spPr/>
      <dgm:t>
        <a:bodyPr/>
        <a:lstStyle/>
        <a:p>
          <a:endParaRPr lang="en-US"/>
        </a:p>
      </dgm:t>
    </dgm:pt>
    <dgm:pt modelId="{E58B2D46-1007-2D47-8EAF-1CCABD505C07}">
      <dgm:prSet phldrT="[Text]"/>
      <dgm:spPr/>
      <dgm:t>
        <a:bodyPr/>
        <a:lstStyle/>
        <a:p>
          <a:r>
            <a:rPr lang="en-US" dirty="0"/>
            <a:t>Component</a:t>
          </a:r>
        </a:p>
      </dgm:t>
    </dgm:pt>
    <dgm:pt modelId="{2D2599D0-C504-4C4A-A5F3-F0D1F52C2719}" type="parTrans" cxnId="{01430DEE-467C-DA49-8985-846F829788EF}">
      <dgm:prSet/>
      <dgm:spPr/>
      <dgm:t>
        <a:bodyPr/>
        <a:lstStyle/>
        <a:p>
          <a:endParaRPr lang="en-US"/>
        </a:p>
      </dgm:t>
    </dgm:pt>
    <dgm:pt modelId="{93CC9512-DE24-D245-AD5C-839B7E9E3A50}" type="sibTrans" cxnId="{01430DEE-467C-DA49-8985-846F829788EF}">
      <dgm:prSet/>
      <dgm:spPr/>
      <dgm:t>
        <a:bodyPr/>
        <a:lstStyle/>
        <a:p>
          <a:endParaRPr lang="en-US"/>
        </a:p>
      </dgm:t>
    </dgm:pt>
    <dgm:pt modelId="{8B60A053-A654-D24B-B4C9-E39834596641}">
      <dgm:prSet phldrT="[Text]"/>
      <dgm:spPr/>
      <dgm:t>
        <a:bodyPr/>
        <a:lstStyle/>
        <a:p>
          <a:r>
            <a:rPr lang="en-US" dirty="0"/>
            <a:t>Component</a:t>
          </a:r>
        </a:p>
      </dgm:t>
    </dgm:pt>
    <dgm:pt modelId="{D6FDD197-8FB5-4E47-BDF3-5F92B7CAF55D}" type="parTrans" cxnId="{7142E5A0-2396-B24F-B909-3AF80286D6C7}">
      <dgm:prSet/>
      <dgm:spPr/>
      <dgm:t>
        <a:bodyPr/>
        <a:lstStyle/>
        <a:p>
          <a:endParaRPr lang="en-US"/>
        </a:p>
      </dgm:t>
    </dgm:pt>
    <dgm:pt modelId="{9F1EF7F4-1DBD-4441-9CB8-C9DFFBC06E2F}" type="sibTrans" cxnId="{7142E5A0-2396-B24F-B909-3AF80286D6C7}">
      <dgm:prSet/>
      <dgm:spPr/>
      <dgm:t>
        <a:bodyPr/>
        <a:lstStyle/>
        <a:p>
          <a:endParaRPr lang="en-US"/>
        </a:p>
      </dgm:t>
    </dgm:pt>
    <dgm:pt modelId="{C90B2AF3-BD2F-6A4E-A823-EC09B1600E19}" type="pres">
      <dgm:prSet presAssocID="{6BD22C09-A6BC-1245-AA51-FC0FC51D2D8A}" presName="diagram" presStyleCnt="0">
        <dgm:presLayoutVars>
          <dgm:chPref val="1"/>
          <dgm:dir/>
          <dgm:animOne val="branch"/>
          <dgm:animLvl val="lvl"/>
          <dgm:resizeHandles/>
        </dgm:presLayoutVars>
      </dgm:prSet>
      <dgm:spPr/>
    </dgm:pt>
    <dgm:pt modelId="{FED40095-E1DD-1C4F-908F-A63841B8D8DF}" type="pres">
      <dgm:prSet presAssocID="{C5347557-E107-EE41-9626-C75F28F1B889}" presName="root" presStyleCnt="0"/>
      <dgm:spPr/>
    </dgm:pt>
    <dgm:pt modelId="{FC840BB8-38FA-8541-84DB-EF748F079939}" type="pres">
      <dgm:prSet presAssocID="{C5347557-E107-EE41-9626-C75F28F1B889}" presName="rootComposite" presStyleCnt="0"/>
      <dgm:spPr/>
    </dgm:pt>
    <dgm:pt modelId="{AA00ED2E-8895-0542-A932-00219902B8E3}" type="pres">
      <dgm:prSet presAssocID="{C5347557-E107-EE41-9626-C75F28F1B889}" presName="rootText" presStyleLbl="node1" presStyleIdx="0" presStyleCnt="1"/>
      <dgm:spPr>
        <a:prstGeom prst="ellipse">
          <a:avLst/>
        </a:prstGeom>
      </dgm:spPr>
    </dgm:pt>
    <dgm:pt modelId="{7922FF65-E9DC-6E49-B351-B3E9136E6804}" type="pres">
      <dgm:prSet presAssocID="{C5347557-E107-EE41-9626-C75F28F1B889}" presName="rootConnector" presStyleLbl="node1" presStyleIdx="0" presStyleCnt="1"/>
      <dgm:spPr/>
    </dgm:pt>
    <dgm:pt modelId="{E7E2A779-064D-C94E-9B79-3DC6E8B77780}" type="pres">
      <dgm:prSet presAssocID="{C5347557-E107-EE41-9626-C75F28F1B889}" presName="childShape" presStyleCnt="0"/>
      <dgm:spPr/>
    </dgm:pt>
    <dgm:pt modelId="{95AE76EA-2B39-2641-BD39-26C7CE990713}" type="pres">
      <dgm:prSet presAssocID="{2D2599D0-C504-4C4A-A5F3-F0D1F52C2719}" presName="Name13" presStyleLbl="parChTrans1D2" presStyleIdx="0" presStyleCnt="2"/>
      <dgm:spPr/>
    </dgm:pt>
    <dgm:pt modelId="{7E0B0362-D72E-BB4C-8C2A-3FF473809588}" type="pres">
      <dgm:prSet presAssocID="{E58B2D46-1007-2D47-8EAF-1CCABD505C07}" presName="childText" presStyleLbl="bgAcc1" presStyleIdx="0" presStyleCnt="2">
        <dgm:presLayoutVars>
          <dgm:bulletEnabled val="1"/>
        </dgm:presLayoutVars>
      </dgm:prSet>
      <dgm:spPr>
        <a:prstGeom prst="ellipse">
          <a:avLst/>
        </a:prstGeom>
      </dgm:spPr>
    </dgm:pt>
    <dgm:pt modelId="{1E532E2B-E500-5B42-9075-2DD5F423E3ED}" type="pres">
      <dgm:prSet presAssocID="{D6FDD197-8FB5-4E47-BDF3-5F92B7CAF55D}" presName="Name13" presStyleLbl="parChTrans1D2" presStyleIdx="1" presStyleCnt="2"/>
      <dgm:spPr/>
    </dgm:pt>
    <dgm:pt modelId="{CC7EF5D1-4AA3-4F4D-8339-DB1E1DF88FB9}" type="pres">
      <dgm:prSet presAssocID="{8B60A053-A654-D24B-B4C9-E39834596641}" presName="childText" presStyleLbl="bgAcc1" presStyleIdx="1" presStyleCnt="2">
        <dgm:presLayoutVars>
          <dgm:bulletEnabled val="1"/>
        </dgm:presLayoutVars>
      </dgm:prSet>
      <dgm:spPr>
        <a:prstGeom prst="ellipse">
          <a:avLst/>
        </a:prstGeom>
      </dgm:spPr>
    </dgm:pt>
  </dgm:ptLst>
  <dgm:cxnLst>
    <dgm:cxn modelId="{4F2CB01C-28DF-114C-8291-11CBA475A4B0}" type="presOf" srcId="{2D2599D0-C504-4C4A-A5F3-F0D1F52C2719}" destId="{95AE76EA-2B39-2641-BD39-26C7CE990713}" srcOrd="0" destOrd="0" presId="urn:microsoft.com/office/officeart/2005/8/layout/hierarchy3"/>
    <dgm:cxn modelId="{6C87B639-B822-424F-888A-25B983625483}" type="presOf" srcId="{C5347557-E107-EE41-9626-C75F28F1B889}" destId="{AA00ED2E-8895-0542-A932-00219902B8E3}" srcOrd="0" destOrd="0" presId="urn:microsoft.com/office/officeart/2005/8/layout/hierarchy3"/>
    <dgm:cxn modelId="{87E1F63E-A204-CF4A-B8FB-E242B4E49FEF}" type="presOf" srcId="{D6FDD197-8FB5-4E47-BDF3-5F92B7CAF55D}" destId="{1E532E2B-E500-5B42-9075-2DD5F423E3ED}" srcOrd="0" destOrd="0" presId="urn:microsoft.com/office/officeart/2005/8/layout/hierarchy3"/>
    <dgm:cxn modelId="{B84CBB49-53FA-7548-A8B5-43CD87B88CF5}" type="presOf" srcId="{C5347557-E107-EE41-9626-C75F28F1B889}" destId="{7922FF65-E9DC-6E49-B351-B3E9136E6804}" srcOrd="1" destOrd="0" presId="urn:microsoft.com/office/officeart/2005/8/layout/hierarchy3"/>
    <dgm:cxn modelId="{BAEB6E6A-6ADB-5942-AB31-D31CB20D01D6}" srcId="{6BD22C09-A6BC-1245-AA51-FC0FC51D2D8A}" destId="{C5347557-E107-EE41-9626-C75F28F1B889}" srcOrd="0" destOrd="0" parTransId="{74E86F2C-ACCD-C040-956D-26CCAAB9FC42}" sibTransId="{F95FD8DB-2C5A-E24D-B227-7303DF04F5E1}"/>
    <dgm:cxn modelId="{A1CE0B98-3EF7-C949-833F-768F7CCDC618}" type="presOf" srcId="{6BD22C09-A6BC-1245-AA51-FC0FC51D2D8A}" destId="{C90B2AF3-BD2F-6A4E-A823-EC09B1600E19}" srcOrd="0" destOrd="0" presId="urn:microsoft.com/office/officeart/2005/8/layout/hierarchy3"/>
    <dgm:cxn modelId="{7142E5A0-2396-B24F-B909-3AF80286D6C7}" srcId="{C5347557-E107-EE41-9626-C75F28F1B889}" destId="{8B60A053-A654-D24B-B4C9-E39834596641}" srcOrd="1" destOrd="0" parTransId="{D6FDD197-8FB5-4E47-BDF3-5F92B7CAF55D}" sibTransId="{9F1EF7F4-1DBD-4441-9CB8-C9DFFBC06E2F}"/>
    <dgm:cxn modelId="{529943BC-DA71-7E4A-B566-70622A4D2ADC}" type="presOf" srcId="{E58B2D46-1007-2D47-8EAF-1CCABD505C07}" destId="{7E0B0362-D72E-BB4C-8C2A-3FF473809588}" srcOrd="0" destOrd="0" presId="urn:microsoft.com/office/officeart/2005/8/layout/hierarchy3"/>
    <dgm:cxn modelId="{4690C9D8-5D1E-1B4F-85D4-CFF3F72D94A8}" type="presOf" srcId="{8B60A053-A654-D24B-B4C9-E39834596641}" destId="{CC7EF5D1-4AA3-4F4D-8339-DB1E1DF88FB9}" srcOrd="0" destOrd="0" presId="urn:microsoft.com/office/officeart/2005/8/layout/hierarchy3"/>
    <dgm:cxn modelId="{01430DEE-467C-DA49-8985-846F829788EF}" srcId="{C5347557-E107-EE41-9626-C75F28F1B889}" destId="{E58B2D46-1007-2D47-8EAF-1CCABD505C07}" srcOrd="0" destOrd="0" parTransId="{2D2599D0-C504-4C4A-A5F3-F0D1F52C2719}" sibTransId="{93CC9512-DE24-D245-AD5C-839B7E9E3A50}"/>
    <dgm:cxn modelId="{4BB21316-DCD2-E849-83DA-42BEEA180CF0}" type="presParOf" srcId="{C90B2AF3-BD2F-6A4E-A823-EC09B1600E19}" destId="{FED40095-E1DD-1C4F-908F-A63841B8D8DF}" srcOrd="0" destOrd="0" presId="urn:microsoft.com/office/officeart/2005/8/layout/hierarchy3"/>
    <dgm:cxn modelId="{398718B0-BB12-6C44-AF3B-C8EA648DE8AA}" type="presParOf" srcId="{FED40095-E1DD-1C4F-908F-A63841B8D8DF}" destId="{FC840BB8-38FA-8541-84DB-EF748F079939}" srcOrd="0" destOrd="0" presId="urn:microsoft.com/office/officeart/2005/8/layout/hierarchy3"/>
    <dgm:cxn modelId="{774F3DB0-FB93-D744-B754-77242740B3B1}" type="presParOf" srcId="{FC840BB8-38FA-8541-84DB-EF748F079939}" destId="{AA00ED2E-8895-0542-A932-00219902B8E3}" srcOrd="0" destOrd="0" presId="urn:microsoft.com/office/officeart/2005/8/layout/hierarchy3"/>
    <dgm:cxn modelId="{60AAD873-9E95-F546-A464-8DFD16E12B1D}" type="presParOf" srcId="{FC840BB8-38FA-8541-84DB-EF748F079939}" destId="{7922FF65-E9DC-6E49-B351-B3E9136E6804}" srcOrd="1" destOrd="0" presId="urn:microsoft.com/office/officeart/2005/8/layout/hierarchy3"/>
    <dgm:cxn modelId="{A8A92B71-4D90-0644-A4CC-17258916655B}" type="presParOf" srcId="{FED40095-E1DD-1C4F-908F-A63841B8D8DF}" destId="{E7E2A779-064D-C94E-9B79-3DC6E8B77780}" srcOrd="1" destOrd="0" presId="urn:microsoft.com/office/officeart/2005/8/layout/hierarchy3"/>
    <dgm:cxn modelId="{B873F7DF-8F0D-CB48-B121-63BE86C4A88D}" type="presParOf" srcId="{E7E2A779-064D-C94E-9B79-3DC6E8B77780}" destId="{95AE76EA-2B39-2641-BD39-26C7CE990713}" srcOrd="0" destOrd="0" presId="urn:microsoft.com/office/officeart/2005/8/layout/hierarchy3"/>
    <dgm:cxn modelId="{99550D08-746F-8F46-AC25-0FA420BEC06F}" type="presParOf" srcId="{E7E2A779-064D-C94E-9B79-3DC6E8B77780}" destId="{7E0B0362-D72E-BB4C-8C2A-3FF473809588}" srcOrd="1" destOrd="0" presId="urn:microsoft.com/office/officeart/2005/8/layout/hierarchy3"/>
    <dgm:cxn modelId="{51C66AD6-8AF9-3D41-8785-B42FAE367CB5}" type="presParOf" srcId="{E7E2A779-064D-C94E-9B79-3DC6E8B77780}" destId="{1E532E2B-E500-5B42-9075-2DD5F423E3ED}" srcOrd="2" destOrd="0" presId="urn:microsoft.com/office/officeart/2005/8/layout/hierarchy3"/>
    <dgm:cxn modelId="{A9B8A67D-EDE8-544F-96B8-D2DECD4E3A1F}" type="presParOf" srcId="{E7E2A779-064D-C94E-9B79-3DC6E8B77780}" destId="{CC7EF5D1-4AA3-4F4D-8339-DB1E1DF88FB9}" srcOrd="3"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CBECBF-6A09-3A4A-BA20-4DC849E29B08}"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35BACAC1-A27F-3E45-8307-360E167DED57}">
      <dgm:prSet phldrT="[Text]"/>
      <dgm:spPr/>
      <dgm:t>
        <a:bodyPr/>
        <a:lstStyle/>
        <a:p>
          <a:r>
            <a:rPr lang="en-US" dirty="0"/>
            <a:t>Site</a:t>
          </a:r>
        </a:p>
      </dgm:t>
    </dgm:pt>
    <dgm:pt modelId="{8B25638F-0699-D046-BAF5-018BCAD49EF7}" type="parTrans" cxnId="{1C34CFDE-562D-0940-ADD3-4082E29A298A}">
      <dgm:prSet/>
      <dgm:spPr/>
      <dgm:t>
        <a:bodyPr/>
        <a:lstStyle/>
        <a:p>
          <a:endParaRPr lang="en-US"/>
        </a:p>
      </dgm:t>
    </dgm:pt>
    <dgm:pt modelId="{DCDB3B82-98FA-E14A-980C-B3B2679567B2}" type="sibTrans" cxnId="{1C34CFDE-562D-0940-ADD3-4082E29A298A}">
      <dgm:prSet/>
      <dgm:spPr/>
      <dgm:t>
        <a:bodyPr/>
        <a:lstStyle/>
        <a:p>
          <a:endParaRPr lang="en-US"/>
        </a:p>
      </dgm:t>
    </dgm:pt>
    <dgm:pt modelId="{F2275CEC-115F-6549-B7D0-B6450FF91A92}">
      <dgm:prSet phldrT="[Text]"/>
      <dgm:spPr/>
      <dgm:t>
        <a:bodyPr/>
        <a:lstStyle/>
        <a:p>
          <a:r>
            <a:rPr lang="en-US" dirty="0"/>
            <a:t>Facility (Building)</a:t>
          </a:r>
        </a:p>
      </dgm:t>
    </dgm:pt>
    <dgm:pt modelId="{1810A12B-A279-AF49-BCCF-9CEDE29273E3}" type="parTrans" cxnId="{797B475B-AE27-6842-9AF4-3FAB997C0F14}">
      <dgm:prSet/>
      <dgm:spPr/>
      <dgm:t>
        <a:bodyPr/>
        <a:lstStyle/>
        <a:p>
          <a:endParaRPr lang="en-US"/>
        </a:p>
      </dgm:t>
    </dgm:pt>
    <dgm:pt modelId="{2696F6ED-2F6D-3243-8A6E-8F4FC52DDCF4}" type="sibTrans" cxnId="{797B475B-AE27-6842-9AF4-3FAB997C0F14}">
      <dgm:prSet/>
      <dgm:spPr/>
      <dgm:t>
        <a:bodyPr/>
        <a:lstStyle/>
        <a:p>
          <a:endParaRPr lang="en-US"/>
        </a:p>
      </dgm:t>
    </dgm:pt>
    <dgm:pt modelId="{1073ABDC-5BAD-2348-8EEF-7F51283975A5}">
      <dgm:prSet phldrT="[Text]"/>
      <dgm:spPr/>
      <dgm:t>
        <a:bodyPr/>
        <a:lstStyle/>
        <a:p>
          <a:r>
            <a:rPr lang="en-US" dirty="0"/>
            <a:t>Floor</a:t>
          </a:r>
        </a:p>
      </dgm:t>
    </dgm:pt>
    <dgm:pt modelId="{41BA4885-6E55-0542-A692-526A97494417}" type="parTrans" cxnId="{3C81AEF4-823A-0E4E-9720-029383C62D3E}">
      <dgm:prSet/>
      <dgm:spPr/>
      <dgm:t>
        <a:bodyPr/>
        <a:lstStyle/>
        <a:p>
          <a:endParaRPr lang="en-US"/>
        </a:p>
      </dgm:t>
    </dgm:pt>
    <dgm:pt modelId="{4FF205AF-BF1D-244D-8962-EF3430669A25}" type="sibTrans" cxnId="{3C81AEF4-823A-0E4E-9720-029383C62D3E}">
      <dgm:prSet/>
      <dgm:spPr/>
      <dgm:t>
        <a:bodyPr/>
        <a:lstStyle/>
        <a:p>
          <a:endParaRPr lang="en-US"/>
        </a:p>
      </dgm:t>
    </dgm:pt>
    <dgm:pt modelId="{8E26ABC1-8679-F14B-8894-515075460618}">
      <dgm:prSet phldrT="[Text]"/>
      <dgm:spPr/>
      <dgm:t>
        <a:bodyPr/>
        <a:lstStyle/>
        <a:p>
          <a:r>
            <a:rPr lang="en-US" dirty="0"/>
            <a:t>Floor</a:t>
          </a:r>
        </a:p>
      </dgm:t>
    </dgm:pt>
    <dgm:pt modelId="{CE36BFE9-1039-024A-AE65-205BAC473E03}" type="parTrans" cxnId="{E2D8FA41-2AC4-AE45-B982-388C691E9D96}">
      <dgm:prSet/>
      <dgm:spPr/>
      <dgm:t>
        <a:bodyPr/>
        <a:lstStyle/>
        <a:p>
          <a:endParaRPr lang="en-US"/>
        </a:p>
      </dgm:t>
    </dgm:pt>
    <dgm:pt modelId="{B09071DE-72FC-3042-919F-7F4C5AD8486F}" type="sibTrans" cxnId="{E2D8FA41-2AC4-AE45-B982-388C691E9D96}">
      <dgm:prSet/>
      <dgm:spPr/>
      <dgm:t>
        <a:bodyPr/>
        <a:lstStyle/>
        <a:p>
          <a:endParaRPr lang="en-US"/>
        </a:p>
      </dgm:t>
    </dgm:pt>
    <dgm:pt modelId="{F9BD5FC1-79DB-6740-B390-8B9E16FB3518}">
      <dgm:prSet phldrT="[Text]"/>
      <dgm:spPr/>
      <dgm:t>
        <a:bodyPr/>
        <a:lstStyle/>
        <a:p>
          <a:r>
            <a:rPr lang="en-US" dirty="0"/>
            <a:t>Facility (Building)</a:t>
          </a:r>
        </a:p>
      </dgm:t>
    </dgm:pt>
    <dgm:pt modelId="{C82AF3D8-F644-8043-8B0E-AB3BC81D5576}" type="parTrans" cxnId="{C4A8C7D1-BC48-1F41-8DA2-6C9BE9E73A2B}">
      <dgm:prSet/>
      <dgm:spPr/>
      <dgm:t>
        <a:bodyPr/>
        <a:lstStyle/>
        <a:p>
          <a:endParaRPr lang="en-US"/>
        </a:p>
      </dgm:t>
    </dgm:pt>
    <dgm:pt modelId="{300B1D42-3E24-1C46-9E97-6A99C6BB514D}" type="sibTrans" cxnId="{C4A8C7D1-BC48-1F41-8DA2-6C9BE9E73A2B}">
      <dgm:prSet/>
      <dgm:spPr/>
      <dgm:t>
        <a:bodyPr/>
        <a:lstStyle/>
        <a:p>
          <a:endParaRPr lang="en-US"/>
        </a:p>
      </dgm:t>
    </dgm:pt>
    <dgm:pt modelId="{245E3AAF-5B69-3645-A1FE-CE1E2D49D973}">
      <dgm:prSet phldrT="[Text]"/>
      <dgm:spPr/>
      <dgm:t>
        <a:bodyPr/>
        <a:lstStyle/>
        <a:p>
          <a:r>
            <a:rPr lang="en-US" dirty="0"/>
            <a:t>Floor</a:t>
          </a:r>
        </a:p>
      </dgm:t>
    </dgm:pt>
    <dgm:pt modelId="{B67B2F22-29B6-DE43-A04A-BC625169C9CC}" type="parTrans" cxnId="{2F3261BD-B5E2-D44E-B369-F44B4CF546F3}">
      <dgm:prSet/>
      <dgm:spPr/>
      <dgm:t>
        <a:bodyPr/>
        <a:lstStyle/>
        <a:p>
          <a:endParaRPr lang="en-US"/>
        </a:p>
      </dgm:t>
    </dgm:pt>
    <dgm:pt modelId="{1067B2D1-DC5F-1E47-976A-36DE11C80057}" type="sibTrans" cxnId="{2F3261BD-B5E2-D44E-B369-F44B4CF546F3}">
      <dgm:prSet/>
      <dgm:spPr/>
      <dgm:t>
        <a:bodyPr/>
        <a:lstStyle/>
        <a:p>
          <a:endParaRPr lang="en-US"/>
        </a:p>
      </dgm:t>
    </dgm:pt>
    <dgm:pt modelId="{3D9C1B6F-9F58-BB40-8C9B-B4FAB6ED7578}">
      <dgm:prSet phldrT="[Text]"/>
      <dgm:spPr/>
      <dgm:t>
        <a:bodyPr/>
        <a:lstStyle/>
        <a:p>
          <a:r>
            <a:rPr lang="en-US" dirty="0"/>
            <a:t>Space (room)</a:t>
          </a:r>
        </a:p>
      </dgm:t>
    </dgm:pt>
    <dgm:pt modelId="{F3675575-9289-6149-865F-A7266AB3727F}" type="parTrans" cxnId="{1C6481A4-13F8-8E45-8896-A6AD0100D46C}">
      <dgm:prSet/>
      <dgm:spPr/>
      <dgm:t>
        <a:bodyPr/>
        <a:lstStyle/>
        <a:p>
          <a:endParaRPr lang="en-US"/>
        </a:p>
      </dgm:t>
    </dgm:pt>
    <dgm:pt modelId="{2B983C2D-92A7-DC48-84D7-507E007D256D}" type="sibTrans" cxnId="{1C6481A4-13F8-8E45-8896-A6AD0100D46C}">
      <dgm:prSet/>
      <dgm:spPr/>
      <dgm:t>
        <a:bodyPr/>
        <a:lstStyle/>
        <a:p>
          <a:endParaRPr lang="en-US"/>
        </a:p>
      </dgm:t>
    </dgm:pt>
    <dgm:pt modelId="{A89B6E1E-4017-C144-A583-8A8B608F828C}">
      <dgm:prSet phldrT="[Text]"/>
      <dgm:spPr/>
      <dgm:t>
        <a:bodyPr/>
        <a:lstStyle/>
        <a:p>
          <a:r>
            <a:rPr lang="en-US" dirty="0"/>
            <a:t>Space (room)</a:t>
          </a:r>
        </a:p>
      </dgm:t>
    </dgm:pt>
    <dgm:pt modelId="{E3D112A4-95FB-AE42-BB12-C7181C39EB31}" type="parTrans" cxnId="{D886B3CA-D621-254A-8221-42B1CAA2FBC9}">
      <dgm:prSet/>
      <dgm:spPr/>
      <dgm:t>
        <a:bodyPr/>
        <a:lstStyle/>
        <a:p>
          <a:endParaRPr lang="en-US"/>
        </a:p>
      </dgm:t>
    </dgm:pt>
    <dgm:pt modelId="{76A160C7-FCF1-DA4E-B797-41EE186A964D}" type="sibTrans" cxnId="{D886B3CA-D621-254A-8221-42B1CAA2FBC9}">
      <dgm:prSet/>
      <dgm:spPr/>
      <dgm:t>
        <a:bodyPr/>
        <a:lstStyle/>
        <a:p>
          <a:endParaRPr lang="en-US"/>
        </a:p>
      </dgm:t>
    </dgm:pt>
    <dgm:pt modelId="{9502DE8E-F4B1-BC44-8160-6EA1EEF72A40}">
      <dgm:prSet phldrT="[Text]"/>
      <dgm:spPr/>
      <dgm:t>
        <a:bodyPr/>
        <a:lstStyle/>
        <a:p>
          <a:r>
            <a:rPr lang="en-US" dirty="0"/>
            <a:t>Space (room)</a:t>
          </a:r>
        </a:p>
      </dgm:t>
    </dgm:pt>
    <dgm:pt modelId="{E9E49FCA-8327-2D41-A542-63FBDE6E37F0}" type="parTrans" cxnId="{637B0C6E-EA8E-E545-AC14-4C687A19621F}">
      <dgm:prSet/>
      <dgm:spPr/>
      <dgm:t>
        <a:bodyPr/>
        <a:lstStyle/>
        <a:p>
          <a:endParaRPr lang="en-US"/>
        </a:p>
      </dgm:t>
    </dgm:pt>
    <dgm:pt modelId="{8ACABEFC-04AC-404B-9994-4E7EAEDF3093}" type="sibTrans" cxnId="{637B0C6E-EA8E-E545-AC14-4C687A19621F}">
      <dgm:prSet/>
      <dgm:spPr/>
      <dgm:t>
        <a:bodyPr/>
        <a:lstStyle/>
        <a:p>
          <a:endParaRPr lang="en-US"/>
        </a:p>
      </dgm:t>
    </dgm:pt>
    <dgm:pt modelId="{A4F527AA-52C9-0A45-8D9B-D518ADC9D6D4}">
      <dgm:prSet phldrT="[Text]"/>
      <dgm:spPr/>
      <dgm:t>
        <a:bodyPr/>
        <a:lstStyle/>
        <a:p>
          <a:r>
            <a:rPr lang="en-US" dirty="0"/>
            <a:t>Space (room)</a:t>
          </a:r>
        </a:p>
      </dgm:t>
    </dgm:pt>
    <dgm:pt modelId="{2894B137-E1D0-AB40-B81B-04D46407D879}" type="parTrans" cxnId="{82CBD987-8CC9-954A-BE72-6A41843850BA}">
      <dgm:prSet/>
      <dgm:spPr/>
      <dgm:t>
        <a:bodyPr/>
        <a:lstStyle/>
        <a:p>
          <a:endParaRPr lang="en-US"/>
        </a:p>
      </dgm:t>
    </dgm:pt>
    <dgm:pt modelId="{058B313F-5500-5047-BCB0-B8951E40569F}" type="sibTrans" cxnId="{82CBD987-8CC9-954A-BE72-6A41843850BA}">
      <dgm:prSet/>
      <dgm:spPr/>
      <dgm:t>
        <a:bodyPr/>
        <a:lstStyle/>
        <a:p>
          <a:endParaRPr lang="en-US"/>
        </a:p>
      </dgm:t>
    </dgm:pt>
    <dgm:pt modelId="{38DF37B6-EBC6-0D48-8B29-203458C6D55E}" type="pres">
      <dgm:prSet presAssocID="{05CBECBF-6A09-3A4A-BA20-4DC849E29B08}" presName="hierChild1" presStyleCnt="0">
        <dgm:presLayoutVars>
          <dgm:chPref val="1"/>
          <dgm:dir/>
          <dgm:animOne val="branch"/>
          <dgm:animLvl val="lvl"/>
          <dgm:resizeHandles/>
        </dgm:presLayoutVars>
      </dgm:prSet>
      <dgm:spPr/>
    </dgm:pt>
    <dgm:pt modelId="{9D1B4FFC-0569-8E4C-8223-DDF73D519958}" type="pres">
      <dgm:prSet presAssocID="{35BACAC1-A27F-3E45-8307-360E167DED57}" presName="hierRoot1" presStyleCnt="0"/>
      <dgm:spPr/>
    </dgm:pt>
    <dgm:pt modelId="{F8458253-D738-394C-A6E5-60A87FDAB970}" type="pres">
      <dgm:prSet presAssocID="{35BACAC1-A27F-3E45-8307-360E167DED57}" presName="composite" presStyleCnt="0"/>
      <dgm:spPr/>
    </dgm:pt>
    <dgm:pt modelId="{ACDF2D67-39A4-5B47-A260-DD27963EA303}" type="pres">
      <dgm:prSet presAssocID="{35BACAC1-A27F-3E45-8307-360E167DED57}" presName="background" presStyleLbl="node0" presStyleIdx="0" presStyleCnt="1"/>
      <dgm:spPr/>
    </dgm:pt>
    <dgm:pt modelId="{AA5A84B8-DD3C-CA45-85F0-4CC46F6FE147}" type="pres">
      <dgm:prSet presAssocID="{35BACAC1-A27F-3E45-8307-360E167DED57}" presName="text" presStyleLbl="fgAcc0" presStyleIdx="0" presStyleCnt="1">
        <dgm:presLayoutVars>
          <dgm:chPref val="3"/>
        </dgm:presLayoutVars>
      </dgm:prSet>
      <dgm:spPr/>
    </dgm:pt>
    <dgm:pt modelId="{B5112497-0F1A-9642-BDFD-14D2A2461A11}" type="pres">
      <dgm:prSet presAssocID="{35BACAC1-A27F-3E45-8307-360E167DED57}" presName="hierChild2" presStyleCnt="0"/>
      <dgm:spPr/>
    </dgm:pt>
    <dgm:pt modelId="{EF3DB5E2-EC66-6F4F-AA0B-D4789DF4E528}" type="pres">
      <dgm:prSet presAssocID="{1810A12B-A279-AF49-BCCF-9CEDE29273E3}" presName="Name10" presStyleLbl="parChTrans1D2" presStyleIdx="0" presStyleCnt="2"/>
      <dgm:spPr/>
    </dgm:pt>
    <dgm:pt modelId="{942C7094-C94B-4440-8486-026622D00366}" type="pres">
      <dgm:prSet presAssocID="{F2275CEC-115F-6549-B7D0-B6450FF91A92}" presName="hierRoot2" presStyleCnt="0"/>
      <dgm:spPr/>
    </dgm:pt>
    <dgm:pt modelId="{5A26616B-FA71-FC46-8D5E-9FA30785AFE9}" type="pres">
      <dgm:prSet presAssocID="{F2275CEC-115F-6549-B7D0-B6450FF91A92}" presName="composite2" presStyleCnt="0"/>
      <dgm:spPr/>
    </dgm:pt>
    <dgm:pt modelId="{5A62ABC4-8819-A048-A37D-BB7E3BC9F30C}" type="pres">
      <dgm:prSet presAssocID="{F2275CEC-115F-6549-B7D0-B6450FF91A92}" presName="background2" presStyleLbl="node2" presStyleIdx="0" presStyleCnt="2"/>
      <dgm:spPr/>
    </dgm:pt>
    <dgm:pt modelId="{A181D5EC-4090-AE43-9DE0-641BBB98F798}" type="pres">
      <dgm:prSet presAssocID="{F2275CEC-115F-6549-B7D0-B6450FF91A92}" presName="text2" presStyleLbl="fgAcc2" presStyleIdx="0" presStyleCnt="2">
        <dgm:presLayoutVars>
          <dgm:chPref val="3"/>
        </dgm:presLayoutVars>
      </dgm:prSet>
      <dgm:spPr/>
    </dgm:pt>
    <dgm:pt modelId="{58780BE2-A745-3542-BDFC-99C115F8CA4B}" type="pres">
      <dgm:prSet presAssocID="{F2275CEC-115F-6549-B7D0-B6450FF91A92}" presName="hierChild3" presStyleCnt="0"/>
      <dgm:spPr/>
    </dgm:pt>
    <dgm:pt modelId="{60213235-8275-354E-AB34-C13046F420E8}" type="pres">
      <dgm:prSet presAssocID="{41BA4885-6E55-0542-A692-526A97494417}" presName="Name17" presStyleLbl="parChTrans1D3" presStyleIdx="0" presStyleCnt="3"/>
      <dgm:spPr/>
    </dgm:pt>
    <dgm:pt modelId="{D3E1A26F-9B66-0441-9088-0C42EA60A1CC}" type="pres">
      <dgm:prSet presAssocID="{1073ABDC-5BAD-2348-8EEF-7F51283975A5}" presName="hierRoot3" presStyleCnt="0"/>
      <dgm:spPr/>
    </dgm:pt>
    <dgm:pt modelId="{CC263DF9-D221-F54F-B335-750158CA8EF7}" type="pres">
      <dgm:prSet presAssocID="{1073ABDC-5BAD-2348-8EEF-7F51283975A5}" presName="composite3" presStyleCnt="0"/>
      <dgm:spPr/>
    </dgm:pt>
    <dgm:pt modelId="{D0723276-60F4-9D4B-AB4F-A5D2FA76626E}" type="pres">
      <dgm:prSet presAssocID="{1073ABDC-5BAD-2348-8EEF-7F51283975A5}" presName="background3" presStyleLbl="node3" presStyleIdx="0" presStyleCnt="3"/>
      <dgm:spPr/>
    </dgm:pt>
    <dgm:pt modelId="{9CB9500A-E5DB-BA45-BCAB-2276EB7C46B3}" type="pres">
      <dgm:prSet presAssocID="{1073ABDC-5BAD-2348-8EEF-7F51283975A5}" presName="text3" presStyleLbl="fgAcc3" presStyleIdx="0" presStyleCnt="3">
        <dgm:presLayoutVars>
          <dgm:chPref val="3"/>
        </dgm:presLayoutVars>
      </dgm:prSet>
      <dgm:spPr/>
    </dgm:pt>
    <dgm:pt modelId="{86CB7CA1-DFD2-C04F-A28C-C88072244BAA}" type="pres">
      <dgm:prSet presAssocID="{1073ABDC-5BAD-2348-8EEF-7F51283975A5}" presName="hierChild4" presStyleCnt="0"/>
      <dgm:spPr/>
    </dgm:pt>
    <dgm:pt modelId="{40C5D4FD-B80A-8549-A5AC-4CBBF624652F}" type="pres">
      <dgm:prSet presAssocID="{F3675575-9289-6149-865F-A7266AB3727F}" presName="Name23" presStyleLbl="parChTrans1D4" presStyleIdx="0" presStyleCnt="4"/>
      <dgm:spPr/>
    </dgm:pt>
    <dgm:pt modelId="{AB8DCEA2-ABB9-2144-9F23-3FB4C6DB6161}" type="pres">
      <dgm:prSet presAssocID="{3D9C1B6F-9F58-BB40-8C9B-B4FAB6ED7578}" presName="hierRoot4" presStyleCnt="0"/>
      <dgm:spPr/>
    </dgm:pt>
    <dgm:pt modelId="{AF7E275B-C001-1547-914C-37115BA51350}" type="pres">
      <dgm:prSet presAssocID="{3D9C1B6F-9F58-BB40-8C9B-B4FAB6ED7578}" presName="composite4" presStyleCnt="0"/>
      <dgm:spPr/>
    </dgm:pt>
    <dgm:pt modelId="{E1F3A584-1EA2-634F-AFBF-FD32802335DA}" type="pres">
      <dgm:prSet presAssocID="{3D9C1B6F-9F58-BB40-8C9B-B4FAB6ED7578}" presName="background4" presStyleLbl="node4" presStyleIdx="0" presStyleCnt="4"/>
      <dgm:spPr/>
    </dgm:pt>
    <dgm:pt modelId="{2D45B900-E210-4740-9337-7ACF16CABD1B}" type="pres">
      <dgm:prSet presAssocID="{3D9C1B6F-9F58-BB40-8C9B-B4FAB6ED7578}" presName="text4" presStyleLbl="fgAcc4" presStyleIdx="0" presStyleCnt="4">
        <dgm:presLayoutVars>
          <dgm:chPref val="3"/>
        </dgm:presLayoutVars>
      </dgm:prSet>
      <dgm:spPr/>
    </dgm:pt>
    <dgm:pt modelId="{0B8EC640-5EFC-8C47-98C9-8FDCB34BF23B}" type="pres">
      <dgm:prSet presAssocID="{3D9C1B6F-9F58-BB40-8C9B-B4FAB6ED7578}" presName="hierChild5" presStyleCnt="0"/>
      <dgm:spPr/>
    </dgm:pt>
    <dgm:pt modelId="{C6AA63D5-B211-FC4F-B345-BEC453A34FDF}" type="pres">
      <dgm:prSet presAssocID="{E3D112A4-95FB-AE42-BB12-C7181C39EB31}" presName="Name23" presStyleLbl="parChTrans1D4" presStyleIdx="1" presStyleCnt="4"/>
      <dgm:spPr/>
    </dgm:pt>
    <dgm:pt modelId="{5F157AF5-5DBB-4243-B2C4-D114D2A0E3EA}" type="pres">
      <dgm:prSet presAssocID="{A89B6E1E-4017-C144-A583-8A8B608F828C}" presName="hierRoot4" presStyleCnt="0"/>
      <dgm:spPr/>
    </dgm:pt>
    <dgm:pt modelId="{8FE99285-1B20-E740-A58E-2BDC86093350}" type="pres">
      <dgm:prSet presAssocID="{A89B6E1E-4017-C144-A583-8A8B608F828C}" presName="composite4" presStyleCnt="0"/>
      <dgm:spPr/>
    </dgm:pt>
    <dgm:pt modelId="{8488B9CC-C526-2F4C-8E19-6F59238FB5CF}" type="pres">
      <dgm:prSet presAssocID="{A89B6E1E-4017-C144-A583-8A8B608F828C}" presName="background4" presStyleLbl="node4" presStyleIdx="1" presStyleCnt="4"/>
      <dgm:spPr/>
    </dgm:pt>
    <dgm:pt modelId="{72A44378-98B5-F349-88C5-3320ACE9E94C}" type="pres">
      <dgm:prSet presAssocID="{A89B6E1E-4017-C144-A583-8A8B608F828C}" presName="text4" presStyleLbl="fgAcc4" presStyleIdx="1" presStyleCnt="4">
        <dgm:presLayoutVars>
          <dgm:chPref val="3"/>
        </dgm:presLayoutVars>
      </dgm:prSet>
      <dgm:spPr/>
    </dgm:pt>
    <dgm:pt modelId="{3CE8E9D0-32DD-874B-A25E-8CA37C01B71C}" type="pres">
      <dgm:prSet presAssocID="{A89B6E1E-4017-C144-A583-8A8B608F828C}" presName="hierChild5" presStyleCnt="0"/>
      <dgm:spPr/>
    </dgm:pt>
    <dgm:pt modelId="{1CF76251-68D4-B245-A6DA-006A41D058E1}" type="pres">
      <dgm:prSet presAssocID="{CE36BFE9-1039-024A-AE65-205BAC473E03}" presName="Name17" presStyleLbl="parChTrans1D3" presStyleIdx="1" presStyleCnt="3"/>
      <dgm:spPr/>
    </dgm:pt>
    <dgm:pt modelId="{C38382B7-30CE-7D44-ADBF-2B9B78EADC1F}" type="pres">
      <dgm:prSet presAssocID="{8E26ABC1-8679-F14B-8894-515075460618}" presName="hierRoot3" presStyleCnt="0"/>
      <dgm:spPr/>
    </dgm:pt>
    <dgm:pt modelId="{9A8AE579-E75C-1547-957B-850F89BDCA8F}" type="pres">
      <dgm:prSet presAssocID="{8E26ABC1-8679-F14B-8894-515075460618}" presName="composite3" presStyleCnt="0"/>
      <dgm:spPr/>
    </dgm:pt>
    <dgm:pt modelId="{5A62ACE6-AF50-8449-8F88-662773CF7AEF}" type="pres">
      <dgm:prSet presAssocID="{8E26ABC1-8679-F14B-8894-515075460618}" presName="background3" presStyleLbl="node3" presStyleIdx="1" presStyleCnt="3"/>
      <dgm:spPr/>
    </dgm:pt>
    <dgm:pt modelId="{622A208A-F5FC-EB4B-BFD6-487F6102F152}" type="pres">
      <dgm:prSet presAssocID="{8E26ABC1-8679-F14B-8894-515075460618}" presName="text3" presStyleLbl="fgAcc3" presStyleIdx="1" presStyleCnt="3">
        <dgm:presLayoutVars>
          <dgm:chPref val="3"/>
        </dgm:presLayoutVars>
      </dgm:prSet>
      <dgm:spPr/>
    </dgm:pt>
    <dgm:pt modelId="{834F7D19-95A5-F846-847A-001C80C9030D}" type="pres">
      <dgm:prSet presAssocID="{8E26ABC1-8679-F14B-8894-515075460618}" presName="hierChild4" presStyleCnt="0"/>
      <dgm:spPr/>
    </dgm:pt>
    <dgm:pt modelId="{D9DE89D1-48F5-5F4A-9037-2F68A754B468}" type="pres">
      <dgm:prSet presAssocID="{C82AF3D8-F644-8043-8B0E-AB3BC81D5576}" presName="Name10" presStyleLbl="parChTrans1D2" presStyleIdx="1" presStyleCnt="2"/>
      <dgm:spPr/>
    </dgm:pt>
    <dgm:pt modelId="{962F9330-0FC8-DC48-A4EB-1F7D6772AB1D}" type="pres">
      <dgm:prSet presAssocID="{F9BD5FC1-79DB-6740-B390-8B9E16FB3518}" presName="hierRoot2" presStyleCnt="0"/>
      <dgm:spPr/>
    </dgm:pt>
    <dgm:pt modelId="{A026B050-641D-014D-941D-39B42D4770A5}" type="pres">
      <dgm:prSet presAssocID="{F9BD5FC1-79DB-6740-B390-8B9E16FB3518}" presName="composite2" presStyleCnt="0"/>
      <dgm:spPr/>
    </dgm:pt>
    <dgm:pt modelId="{1DF804AB-FDAF-B241-89C7-B6B39404038C}" type="pres">
      <dgm:prSet presAssocID="{F9BD5FC1-79DB-6740-B390-8B9E16FB3518}" presName="background2" presStyleLbl="node2" presStyleIdx="1" presStyleCnt="2"/>
      <dgm:spPr/>
    </dgm:pt>
    <dgm:pt modelId="{8B3D14E5-733B-1F4D-B0A1-832C6891328A}" type="pres">
      <dgm:prSet presAssocID="{F9BD5FC1-79DB-6740-B390-8B9E16FB3518}" presName="text2" presStyleLbl="fgAcc2" presStyleIdx="1" presStyleCnt="2">
        <dgm:presLayoutVars>
          <dgm:chPref val="3"/>
        </dgm:presLayoutVars>
      </dgm:prSet>
      <dgm:spPr/>
    </dgm:pt>
    <dgm:pt modelId="{6DD8F0A6-6BCB-C44C-97AF-0DF2281E26E6}" type="pres">
      <dgm:prSet presAssocID="{F9BD5FC1-79DB-6740-B390-8B9E16FB3518}" presName="hierChild3" presStyleCnt="0"/>
      <dgm:spPr/>
    </dgm:pt>
    <dgm:pt modelId="{21A431F2-EE1D-2441-A503-EE265F9D11DF}" type="pres">
      <dgm:prSet presAssocID="{B67B2F22-29B6-DE43-A04A-BC625169C9CC}" presName="Name17" presStyleLbl="parChTrans1D3" presStyleIdx="2" presStyleCnt="3"/>
      <dgm:spPr/>
    </dgm:pt>
    <dgm:pt modelId="{16F591FA-DF58-A643-B434-E88C376EB754}" type="pres">
      <dgm:prSet presAssocID="{245E3AAF-5B69-3645-A1FE-CE1E2D49D973}" presName="hierRoot3" presStyleCnt="0"/>
      <dgm:spPr/>
    </dgm:pt>
    <dgm:pt modelId="{241B52C1-3454-774B-85CE-6A9F8D3BA477}" type="pres">
      <dgm:prSet presAssocID="{245E3AAF-5B69-3645-A1FE-CE1E2D49D973}" presName="composite3" presStyleCnt="0"/>
      <dgm:spPr/>
    </dgm:pt>
    <dgm:pt modelId="{ED64ED94-BAAA-2840-9E16-F0BC2249153F}" type="pres">
      <dgm:prSet presAssocID="{245E3AAF-5B69-3645-A1FE-CE1E2D49D973}" presName="background3" presStyleLbl="node3" presStyleIdx="2" presStyleCnt="3"/>
      <dgm:spPr/>
    </dgm:pt>
    <dgm:pt modelId="{B7321517-BA64-D446-A5E9-746BB0569F02}" type="pres">
      <dgm:prSet presAssocID="{245E3AAF-5B69-3645-A1FE-CE1E2D49D973}" presName="text3" presStyleLbl="fgAcc3" presStyleIdx="2" presStyleCnt="3">
        <dgm:presLayoutVars>
          <dgm:chPref val="3"/>
        </dgm:presLayoutVars>
      </dgm:prSet>
      <dgm:spPr/>
    </dgm:pt>
    <dgm:pt modelId="{DEF562E7-BA55-744B-93A0-1B85B4D86BD0}" type="pres">
      <dgm:prSet presAssocID="{245E3AAF-5B69-3645-A1FE-CE1E2D49D973}" presName="hierChild4" presStyleCnt="0"/>
      <dgm:spPr/>
    </dgm:pt>
    <dgm:pt modelId="{D8EF2DFE-F2D6-8D4E-8493-497DEDC385BA}" type="pres">
      <dgm:prSet presAssocID="{E9E49FCA-8327-2D41-A542-63FBDE6E37F0}" presName="Name23" presStyleLbl="parChTrans1D4" presStyleIdx="2" presStyleCnt="4"/>
      <dgm:spPr/>
    </dgm:pt>
    <dgm:pt modelId="{3E001E5D-FBFA-3544-994B-B224C987B044}" type="pres">
      <dgm:prSet presAssocID="{9502DE8E-F4B1-BC44-8160-6EA1EEF72A40}" presName="hierRoot4" presStyleCnt="0"/>
      <dgm:spPr/>
    </dgm:pt>
    <dgm:pt modelId="{0BB30EC2-F82C-CD4D-99CC-97994781071E}" type="pres">
      <dgm:prSet presAssocID="{9502DE8E-F4B1-BC44-8160-6EA1EEF72A40}" presName="composite4" presStyleCnt="0"/>
      <dgm:spPr/>
    </dgm:pt>
    <dgm:pt modelId="{40406489-8C65-4047-B3E0-8E6B462D7996}" type="pres">
      <dgm:prSet presAssocID="{9502DE8E-F4B1-BC44-8160-6EA1EEF72A40}" presName="background4" presStyleLbl="node4" presStyleIdx="2" presStyleCnt="4"/>
      <dgm:spPr/>
    </dgm:pt>
    <dgm:pt modelId="{C9752F4B-3258-614C-A90C-C2A6BC204E5C}" type="pres">
      <dgm:prSet presAssocID="{9502DE8E-F4B1-BC44-8160-6EA1EEF72A40}" presName="text4" presStyleLbl="fgAcc4" presStyleIdx="2" presStyleCnt="4">
        <dgm:presLayoutVars>
          <dgm:chPref val="3"/>
        </dgm:presLayoutVars>
      </dgm:prSet>
      <dgm:spPr/>
    </dgm:pt>
    <dgm:pt modelId="{62EE570A-CD46-5246-BCDF-8097DBFFCC38}" type="pres">
      <dgm:prSet presAssocID="{9502DE8E-F4B1-BC44-8160-6EA1EEF72A40}" presName="hierChild5" presStyleCnt="0"/>
      <dgm:spPr/>
    </dgm:pt>
    <dgm:pt modelId="{C63946F1-6582-C04F-B173-F4D128D225C1}" type="pres">
      <dgm:prSet presAssocID="{2894B137-E1D0-AB40-B81B-04D46407D879}" presName="Name23" presStyleLbl="parChTrans1D4" presStyleIdx="3" presStyleCnt="4"/>
      <dgm:spPr/>
    </dgm:pt>
    <dgm:pt modelId="{2DBA1536-3D16-834D-97A4-65859429E303}" type="pres">
      <dgm:prSet presAssocID="{A4F527AA-52C9-0A45-8D9B-D518ADC9D6D4}" presName="hierRoot4" presStyleCnt="0"/>
      <dgm:spPr/>
    </dgm:pt>
    <dgm:pt modelId="{7485D760-2C6D-CE45-8374-1FAD6FACAEF7}" type="pres">
      <dgm:prSet presAssocID="{A4F527AA-52C9-0A45-8D9B-D518ADC9D6D4}" presName="composite4" presStyleCnt="0"/>
      <dgm:spPr/>
    </dgm:pt>
    <dgm:pt modelId="{52C02610-E523-5B4D-BF3B-2C619E3BD0A9}" type="pres">
      <dgm:prSet presAssocID="{A4F527AA-52C9-0A45-8D9B-D518ADC9D6D4}" presName="background4" presStyleLbl="node4" presStyleIdx="3" presStyleCnt="4"/>
      <dgm:spPr/>
    </dgm:pt>
    <dgm:pt modelId="{469050C2-689F-1B41-AF78-4C30A30FA913}" type="pres">
      <dgm:prSet presAssocID="{A4F527AA-52C9-0A45-8D9B-D518ADC9D6D4}" presName="text4" presStyleLbl="fgAcc4" presStyleIdx="3" presStyleCnt="4">
        <dgm:presLayoutVars>
          <dgm:chPref val="3"/>
        </dgm:presLayoutVars>
      </dgm:prSet>
      <dgm:spPr/>
    </dgm:pt>
    <dgm:pt modelId="{5C2425C6-7CC9-D34A-BCE7-282AF0E84E0B}" type="pres">
      <dgm:prSet presAssocID="{A4F527AA-52C9-0A45-8D9B-D518ADC9D6D4}" presName="hierChild5" presStyleCnt="0"/>
      <dgm:spPr/>
    </dgm:pt>
  </dgm:ptLst>
  <dgm:cxnLst>
    <dgm:cxn modelId="{59CEE108-367E-1248-9147-98B891501BEB}" type="presOf" srcId="{05CBECBF-6A09-3A4A-BA20-4DC849E29B08}" destId="{38DF37B6-EBC6-0D48-8B29-203458C6D55E}" srcOrd="0" destOrd="0" presId="urn:microsoft.com/office/officeart/2005/8/layout/hierarchy1"/>
    <dgm:cxn modelId="{995F5D12-291D-844E-A8A6-CD31A2545BE9}" type="presOf" srcId="{E9E49FCA-8327-2D41-A542-63FBDE6E37F0}" destId="{D8EF2DFE-F2D6-8D4E-8493-497DEDC385BA}" srcOrd="0" destOrd="0" presId="urn:microsoft.com/office/officeart/2005/8/layout/hierarchy1"/>
    <dgm:cxn modelId="{1F7FF915-1E53-4E43-83F0-94DFB1A7776F}" type="presOf" srcId="{CE36BFE9-1039-024A-AE65-205BAC473E03}" destId="{1CF76251-68D4-B245-A6DA-006A41D058E1}" srcOrd="0" destOrd="0" presId="urn:microsoft.com/office/officeart/2005/8/layout/hierarchy1"/>
    <dgm:cxn modelId="{6F950527-E835-3342-BA8F-742830113698}" type="presOf" srcId="{8E26ABC1-8679-F14B-8894-515075460618}" destId="{622A208A-F5FC-EB4B-BFD6-487F6102F152}" srcOrd="0" destOrd="0" presId="urn:microsoft.com/office/officeart/2005/8/layout/hierarchy1"/>
    <dgm:cxn modelId="{3EA8BE30-1F90-7642-818E-C17DABB61BB5}" type="presOf" srcId="{1810A12B-A279-AF49-BCCF-9CEDE29273E3}" destId="{EF3DB5E2-EC66-6F4F-AA0B-D4789DF4E528}" srcOrd="0" destOrd="0" presId="urn:microsoft.com/office/officeart/2005/8/layout/hierarchy1"/>
    <dgm:cxn modelId="{E2D8FA41-2AC4-AE45-B982-388C691E9D96}" srcId="{F2275CEC-115F-6549-B7D0-B6450FF91A92}" destId="{8E26ABC1-8679-F14B-8894-515075460618}" srcOrd="1" destOrd="0" parTransId="{CE36BFE9-1039-024A-AE65-205BAC473E03}" sibTransId="{B09071DE-72FC-3042-919F-7F4C5AD8486F}"/>
    <dgm:cxn modelId="{F1767B48-6766-F24E-BAC5-7A104E34A578}" type="presOf" srcId="{A4F527AA-52C9-0A45-8D9B-D518ADC9D6D4}" destId="{469050C2-689F-1B41-AF78-4C30A30FA913}" srcOrd="0" destOrd="0" presId="urn:microsoft.com/office/officeart/2005/8/layout/hierarchy1"/>
    <dgm:cxn modelId="{797B475B-AE27-6842-9AF4-3FAB997C0F14}" srcId="{35BACAC1-A27F-3E45-8307-360E167DED57}" destId="{F2275CEC-115F-6549-B7D0-B6450FF91A92}" srcOrd="0" destOrd="0" parTransId="{1810A12B-A279-AF49-BCCF-9CEDE29273E3}" sibTransId="{2696F6ED-2F6D-3243-8A6E-8F4FC52DDCF4}"/>
    <dgm:cxn modelId="{AEAD405D-4E23-CE46-9469-3D43C588A70E}" type="presOf" srcId="{3D9C1B6F-9F58-BB40-8C9B-B4FAB6ED7578}" destId="{2D45B900-E210-4740-9337-7ACF16CABD1B}" srcOrd="0" destOrd="0" presId="urn:microsoft.com/office/officeart/2005/8/layout/hierarchy1"/>
    <dgm:cxn modelId="{C9F98D6A-8BB2-6342-80AD-470404EF252E}" type="presOf" srcId="{9502DE8E-F4B1-BC44-8160-6EA1EEF72A40}" destId="{C9752F4B-3258-614C-A90C-C2A6BC204E5C}" srcOrd="0" destOrd="0" presId="urn:microsoft.com/office/officeart/2005/8/layout/hierarchy1"/>
    <dgm:cxn modelId="{BB5FEB6B-68C9-A046-BE81-0E515E3F88FB}" type="presOf" srcId="{F9BD5FC1-79DB-6740-B390-8B9E16FB3518}" destId="{8B3D14E5-733B-1F4D-B0A1-832C6891328A}" srcOrd="0" destOrd="0" presId="urn:microsoft.com/office/officeart/2005/8/layout/hierarchy1"/>
    <dgm:cxn modelId="{7E0CF46C-5742-5C46-8C9A-BEA3D3C0D1AD}" type="presOf" srcId="{B67B2F22-29B6-DE43-A04A-BC625169C9CC}" destId="{21A431F2-EE1D-2441-A503-EE265F9D11DF}" srcOrd="0" destOrd="0" presId="urn:microsoft.com/office/officeart/2005/8/layout/hierarchy1"/>
    <dgm:cxn modelId="{637B0C6E-EA8E-E545-AC14-4C687A19621F}" srcId="{245E3AAF-5B69-3645-A1FE-CE1E2D49D973}" destId="{9502DE8E-F4B1-BC44-8160-6EA1EEF72A40}" srcOrd="0" destOrd="0" parTransId="{E9E49FCA-8327-2D41-A542-63FBDE6E37F0}" sibTransId="{8ACABEFC-04AC-404B-9994-4E7EAEDF3093}"/>
    <dgm:cxn modelId="{82CBD987-8CC9-954A-BE72-6A41843850BA}" srcId="{245E3AAF-5B69-3645-A1FE-CE1E2D49D973}" destId="{A4F527AA-52C9-0A45-8D9B-D518ADC9D6D4}" srcOrd="1" destOrd="0" parTransId="{2894B137-E1D0-AB40-B81B-04D46407D879}" sibTransId="{058B313F-5500-5047-BCB0-B8951E40569F}"/>
    <dgm:cxn modelId="{60520096-4B55-E240-B85C-30913A3425DD}" type="presOf" srcId="{F2275CEC-115F-6549-B7D0-B6450FF91A92}" destId="{A181D5EC-4090-AE43-9DE0-641BBB98F798}" srcOrd="0" destOrd="0" presId="urn:microsoft.com/office/officeart/2005/8/layout/hierarchy1"/>
    <dgm:cxn modelId="{1C6481A4-13F8-8E45-8896-A6AD0100D46C}" srcId="{1073ABDC-5BAD-2348-8EEF-7F51283975A5}" destId="{3D9C1B6F-9F58-BB40-8C9B-B4FAB6ED7578}" srcOrd="0" destOrd="0" parTransId="{F3675575-9289-6149-865F-A7266AB3727F}" sibTransId="{2B983C2D-92A7-DC48-84D7-507E007D256D}"/>
    <dgm:cxn modelId="{B34DC0A9-E6AF-4D48-8087-3623333A21C8}" type="presOf" srcId="{C82AF3D8-F644-8043-8B0E-AB3BC81D5576}" destId="{D9DE89D1-48F5-5F4A-9037-2F68A754B468}" srcOrd="0" destOrd="0" presId="urn:microsoft.com/office/officeart/2005/8/layout/hierarchy1"/>
    <dgm:cxn modelId="{92DBA8AD-C0AA-EB43-A042-C171881BAC74}" type="presOf" srcId="{F3675575-9289-6149-865F-A7266AB3727F}" destId="{40C5D4FD-B80A-8549-A5AC-4CBBF624652F}" srcOrd="0" destOrd="0" presId="urn:microsoft.com/office/officeart/2005/8/layout/hierarchy1"/>
    <dgm:cxn modelId="{092414B1-E3E7-5143-A692-5ED54289D29A}" type="presOf" srcId="{2894B137-E1D0-AB40-B81B-04D46407D879}" destId="{C63946F1-6582-C04F-B173-F4D128D225C1}" srcOrd="0" destOrd="0" presId="urn:microsoft.com/office/officeart/2005/8/layout/hierarchy1"/>
    <dgm:cxn modelId="{2F3261BD-B5E2-D44E-B369-F44B4CF546F3}" srcId="{F9BD5FC1-79DB-6740-B390-8B9E16FB3518}" destId="{245E3AAF-5B69-3645-A1FE-CE1E2D49D973}" srcOrd="0" destOrd="0" parTransId="{B67B2F22-29B6-DE43-A04A-BC625169C9CC}" sibTransId="{1067B2D1-DC5F-1E47-976A-36DE11C80057}"/>
    <dgm:cxn modelId="{708ADAC1-483F-F644-8F05-0CA06F5B790E}" type="presOf" srcId="{245E3AAF-5B69-3645-A1FE-CE1E2D49D973}" destId="{B7321517-BA64-D446-A5E9-746BB0569F02}" srcOrd="0" destOrd="0" presId="urn:microsoft.com/office/officeart/2005/8/layout/hierarchy1"/>
    <dgm:cxn modelId="{D886B3CA-D621-254A-8221-42B1CAA2FBC9}" srcId="{1073ABDC-5BAD-2348-8EEF-7F51283975A5}" destId="{A89B6E1E-4017-C144-A583-8A8B608F828C}" srcOrd="1" destOrd="0" parTransId="{E3D112A4-95FB-AE42-BB12-C7181C39EB31}" sibTransId="{76A160C7-FCF1-DA4E-B797-41EE186A964D}"/>
    <dgm:cxn modelId="{C4A8C7D1-BC48-1F41-8DA2-6C9BE9E73A2B}" srcId="{35BACAC1-A27F-3E45-8307-360E167DED57}" destId="{F9BD5FC1-79DB-6740-B390-8B9E16FB3518}" srcOrd="1" destOrd="0" parTransId="{C82AF3D8-F644-8043-8B0E-AB3BC81D5576}" sibTransId="{300B1D42-3E24-1C46-9E97-6A99C6BB514D}"/>
    <dgm:cxn modelId="{1CC862DB-5E46-9249-986C-A8AD08637C7B}" type="presOf" srcId="{41BA4885-6E55-0542-A692-526A97494417}" destId="{60213235-8275-354E-AB34-C13046F420E8}" srcOrd="0" destOrd="0" presId="urn:microsoft.com/office/officeart/2005/8/layout/hierarchy1"/>
    <dgm:cxn modelId="{1C34CFDE-562D-0940-ADD3-4082E29A298A}" srcId="{05CBECBF-6A09-3A4A-BA20-4DC849E29B08}" destId="{35BACAC1-A27F-3E45-8307-360E167DED57}" srcOrd="0" destOrd="0" parTransId="{8B25638F-0699-D046-BAF5-018BCAD49EF7}" sibTransId="{DCDB3B82-98FA-E14A-980C-B3B2679567B2}"/>
    <dgm:cxn modelId="{3C81AEF4-823A-0E4E-9720-029383C62D3E}" srcId="{F2275CEC-115F-6549-B7D0-B6450FF91A92}" destId="{1073ABDC-5BAD-2348-8EEF-7F51283975A5}" srcOrd="0" destOrd="0" parTransId="{41BA4885-6E55-0542-A692-526A97494417}" sibTransId="{4FF205AF-BF1D-244D-8962-EF3430669A25}"/>
    <dgm:cxn modelId="{42CC34F6-92A1-954E-8EFA-9A2BD17CCD72}" type="presOf" srcId="{35BACAC1-A27F-3E45-8307-360E167DED57}" destId="{AA5A84B8-DD3C-CA45-85F0-4CC46F6FE147}" srcOrd="0" destOrd="0" presId="urn:microsoft.com/office/officeart/2005/8/layout/hierarchy1"/>
    <dgm:cxn modelId="{411B6DF6-65F7-2D46-8931-AB3DEE535EF2}" type="presOf" srcId="{A89B6E1E-4017-C144-A583-8A8B608F828C}" destId="{72A44378-98B5-F349-88C5-3320ACE9E94C}" srcOrd="0" destOrd="0" presId="urn:microsoft.com/office/officeart/2005/8/layout/hierarchy1"/>
    <dgm:cxn modelId="{5C9340F8-81D3-034F-8273-162B87CB5D3B}" type="presOf" srcId="{1073ABDC-5BAD-2348-8EEF-7F51283975A5}" destId="{9CB9500A-E5DB-BA45-BCAB-2276EB7C46B3}" srcOrd="0" destOrd="0" presId="urn:microsoft.com/office/officeart/2005/8/layout/hierarchy1"/>
    <dgm:cxn modelId="{06E75BFE-9A3D-E34D-A67B-69DAE0E14692}" type="presOf" srcId="{E3D112A4-95FB-AE42-BB12-C7181C39EB31}" destId="{C6AA63D5-B211-FC4F-B345-BEC453A34FDF}" srcOrd="0" destOrd="0" presId="urn:microsoft.com/office/officeart/2005/8/layout/hierarchy1"/>
    <dgm:cxn modelId="{075FF960-DA3E-5B45-9617-F613D4266CA0}" type="presParOf" srcId="{38DF37B6-EBC6-0D48-8B29-203458C6D55E}" destId="{9D1B4FFC-0569-8E4C-8223-DDF73D519958}" srcOrd="0" destOrd="0" presId="urn:microsoft.com/office/officeart/2005/8/layout/hierarchy1"/>
    <dgm:cxn modelId="{44C7534D-549E-E24F-BEF3-8E9083C3A880}" type="presParOf" srcId="{9D1B4FFC-0569-8E4C-8223-DDF73D519958}" destId="{F8458253-D738-394C-A6E5-60A87FDAB970}" srcOrd="0" destOrd="0" presId="urn:microsoft.com/office/officeart/2005/8/layout/hierarchy1"/>
    <dgm:cxn modelId="{6A1DA6C0-EE60-BB45-8338-F3DD1BE42A69}" type="presParOf" srcId="{F8458253-D738-394C-A6E5-60A87FDAB970}" destId="{ACDF2D67-39A4-5B47-A260-DD27963EA303}" srcOrd="0" destOrd="0" presId="urn:microsoft.com/office/officeart/2005/8/layout/hierarchy1"/>
    <dgm:cxn modelId="{104C8CCF-48A2-124B-BA94-88EB96AC029C}" type="presParOf" srcId="{F8458253-D738-394C-A6E5-60A87FDAB970}" destId="{AA5A84B8-DD3C-CA45-85F0-4CC46F6FE147}" srcOrd="1" destOrd="0" presId="urn:microsoft.com/office/officeart/2005/8/layout/hierarchy1"/>
    <dgm:cxn modelId="{FFD41381-D17E-004B-8489-AAEA34677285}" type="presParOf" srcId="{9D1B4FFC-0569-8E4C-8223-DDF73D519958}" destId="{B5112497-0F1A-9642-BDFD-14D2A2461A11}" srcOrd="1" destOrd="0" presId="urn:microsoft.com/office/officeart/2005/8/layout/hierarchy1"/>
    <dgm:cxn modelId="{B83DDD62-159A-6A4A-9C94-252866B93788}" type="presParOf" srcId="{B5112497-0F1A-9642-BDFD-14D2A2461A11}" destId="{EF3DB5E2-EC66-6F4F-AA0B-D4789DF4E528}" srcOrd="0" destOrd="0" presId="urn:microsoft.com/office/officeart/2005/8/layout/hierarchy1"/>
    <dgm:cxn modelId="{5842E992-497B-2448-899D-F642710222D2}" type="presParOf" srcId="{B5112497-0F1A-9642-BDFD-14D2A2461A11}" destId="{942C7094-C94B-4440-8486-026622D00366}" srcOrd="1" destOrd="0" presId="urn:microsoft.com/office/officeart/2005/8/layout/hierarchy1"/>
    <dgm:cxn modelId="{A779374A-E9EC-174A-AE0A-5A51F8F05AD6}" type="presParOf" srcId="{942C7094-C94B-4440-8486-026622D00366}" destId="{5A26616B-FA71-FC46-8D5E-9FA30785AFE9}" srcOrd="0" destOrd="0" presId="urn:microsoft.com/office/officeart/2005/8/layout/hierarchy1"/>
    <dgm:cxn modelId="{49ABC2F4-8428-C948-99E3-D421EF9DA91B}" type="presParOf" srcId="{5A26616B-FA71-FC46-8D5E-9FA30785AFE9}" destId="{5A62ABC4-8819-A048-A37D-BB7E3BC9F30C}" srcOrd="0" destOrd="0" presId="urn:microsoft.com/office/officeart/2005/8/layout/hierarchy1"/>
    <dgm:cxn modelId="{E0948BA2-0E65-EA46-9B8A-36C912ABB0B9}" type="presParOf" srcId="{5A26616B-FA71-FC46-8D5E-9FA30785AFE9}" destId="{A181D5EC-4090-AE43-9DE0-641BBB98F798}" srcOrd="1" destOrd="0" presId="urn:microsoft.com/office/officeart/2005/8/layout/hierarchy1"/>
    <dgm:cxn modelId="{AB845F17-5E61-EA46-B306-EC8710E847F6}" type="presParOf" srcId="{942C7094-C94B-4440-8486-026622D00366}" destId="{58780BE2-A745-3542-BDFC-99C115F8CA4B}" srcOrd="1" destOrd="0" presId="urn:microsoft.com/office/officeart/2005/8/layout/hierarchy1"/>
    <dgm:cxn modelId="{14879C15-BCE7-E448-9B9B-3D1192F969E9}" type="presParOf" srcId="{58780BE2-A745-3542-BDFC-99C115F8CA4B}" destId="{60213235-8275-354E-AB34-C13046F420E8}" srcOrd="0" destOrd="0" presId="urn:microsoft.com/office/officeart/2005/8/layout/hierarchy1"/>
    <dgm:cxn modelId="{5759047C-0773-C24F-BBC1-1908795DB81F}" type="presParOf" srcId="{58780BE2-A745-3542-BDFC-99C115F8CA4B}" destId="{D3E1A26F-9B66-0441-9088-0C42EA60A1CC}" srcOrd="1" destOrd="0" presId="urn:microsoft.com/office/officeart/2005/8/layout/hierarchy1"/>
    <dgm:cxn modelId="{AD4FC91A-6B4C-0047-9B28-1F87EAE91F04}" type="presParOf" srcId="{D3E1A26F-9B66-0441-9088-0C42EA60A1CC}" destId="{CC263DF9-D221-F54F-B335-750158CA8EF7}" srcOrd="0" destOrd="0" presId="urn:microsoft.com/office/officeart/2005/8/layout/hierarchy1"/>
    <dgm:cxn modelId="{2DBBA989-75F1-4845-93A0-786D520F30B9}" type="presParOf" srcId="{CC263DF9-D221-F54F-B335-750158CA8EF7}" destId="{D0723276-60F4-9D4B-AB4F-A5D2FA76626E}" srcOrd="0" destOrd="0" presId="urn:microsoft.com/office/officeart/2005/8/layout/hierarchy1"/>
    <dgm:cxn modelId="{5C0F1F93-A516-4649-B9CF-A494AD7CF7DF}" type="presParOf" srcId="{CC263DF9-D221-F54F-B335-750158CA8EF7}" destId="{9CB9500A-E5DB-BA45-BCAB-2276EB7C46B3}" srcOrd="1" destOrd="0" presId="urn:microsoft.com/office/officeart/2005/8/layout/hierarchy1"/>
    <dgm:cxn modelId="{A7874B16-5D8A-A340-B580-4FFDE394C4DC}" type="presParOf" srcId="{D3E1A26F-9B66-0441-9088-0C42EA60A1CC}" destId="{86CB7CA1-DFD2-C04F-A28C-C88072244BAA}" srcOrd="1" destOrd="0" presId="urn:microsoft.com/office/officeart/2005/8/layout/hierarchy1"/>
    <dgm:cxn modelId="{05F292B7-B853-D44B-BCAA-D6BB5D72BB6B}" type="presParOf" srcId="{86CB7CA1-DFD2-C04F-A28C-C88072244BAA}" destId="{40C5D4FD-B80A-8549-A5AC-4CBBF624652F}" srcOrd="0" destOrd="0" presId="urn:microsoft.com/office/officeart/2005/8/layout/hierarchy1"/>
    <dgm:cxn modelId="{85E87749-FD7B-5A47-B3C2-07AE52A22CEA}" type="presParOf" srcId="{86CB7CA1-DFD2-C04F-A28C-C88072244BAA}" destId="{AB8DCEA2-ABB9-2144-9F23-3FB4C6DB6161}" srcOrd="1" destOrd="0" presId="urn:microsoft.com/office/officeart/2005/8/layout/hierarchy1"/>
    <dgm:cxn modelId="{0D03123E-3F97-0F4B-B207-2C97BAD2B248}" type="presParOf" srcId="{AB8DCEA2-ABB9-2144-9F23-3FB4C6DB6161}" destId="{AF7E275B-C001-1547-914C-37115BA51350}" srcOrd="0" destOrd="0" presId="urn:microsoft.com/office/officeart/2005/8/layout/hierarchy1"/>
    <dgm:cxn modelId="{33E83DF6-BB24-084C-9CF2-6EBFFC6BCB3C}" type="presParOf" srcId="{AF7E275B-C001-1547-914C-37115BA51350}" destId="{E1F3A584-1EA2-634F-AFBF-FD32802335DA}" srcOrd="0" destOrd="0" presId="urn:microsoft.com/office/officeart/2005/8/layout/hierarchy1"/>
    <dgm:cxn modelId="{CA821C76-E2D8-1343-AC7A-38CA98E469F3}" type="presParOf" srcId="{AF7E275B-C001-1547-914C-37115BA51350}" destId="{2D45B900-E210-4740-9337-7ACF16CABD1B}" srcOrd="1" destOrd="0" presId="urn:microsoft.com/office/officeart/2005/8/layout/hierarchy1"/>
    <dgm:cxn modelId="{0D1CF7F7-2191-3A44-8C67-D71EE4A59949}" type="presParOf" srcId="{AB8DCEA2-ABB9-2144-9F23-3FB4C6DB6161}" destId="{0B8EC640-5EFC-8C47-98C9-8FDCB34BF23B}" srcOrd="1" destOrd="0" presId="urn:microsoft.com/office/officeart/2005/8/layout/hierarchy1"/>
    <dgm:cxn modelId="{8EF55513-9421-3847-B198-83A0FD6033EF}" type="presParOf" srcId="{86CB7CA1-DFD2-C04F-A28C-C88072244BAA}" destId="{C6AA63D5-B211-FC4F-B345-BEC453A34FDF}" srcOrd="2" destOrd="0" presId="urn:microsoft.com/office/officeart/2005/8/layout/hierarchy1"/>
    <dgm:cxn modelId="{B6EB72D6-02EE-5341-81A8-815FE09CAC4B}" type="presParOf" srcId="{86CB7CA1-DFD2-C04F-A28C-C88072244BAA}" destId="{5F157AF5-5DBB-4243-B2C4-D114D2A0E3EA}" srcOrd="3" destOrd="0" presId="urn:microsoft.com/office/officeart/2005/8/layout/hierarchy1"/>
    <dgm:cxn modelId="{B10DCE9B-712D-B447-932D-05761DF60826}" type="presParOf" srcId="{5F157AF5-5DBB-4243-B2C4-D114D2A0E3EA}" destId="{8FE99285-1B20-E740-A58E-2BDC86093350}" srcOrd="0" destOrd="0" presId="urn:microsoft.com/office/officeart/2005/8/layout/hierarchy1"/>
    <dgm:cxn modelId="{9AE2BCA7-0D49-684E-A525-7ADB75FD06F4}" type="presParOf" srcId="{8FE99285-1B20-E740-A58E-2BDC86093350}" destId="{8488B9CC-C526-2F4C-8E19-6F59238FB5CF}" srcOrd="0" destOrd="0" presId="urn:microsoft.com/office/officeart/2005/8/layout/hierarchy1"/>
    <dgm:cxn modelId="{B143A17E-439E-FC4E-B359-633A00B32516}" type="presParOf" srcId="{8FE99285-1B20-E740-A58E-2BDC86093350}" destId="{72A44378-98B5-F349-88C5-3320ACE9E94C}" srcOrd="1" destOrd="0" presId="urn:microsoft.com/office/officeart/2005/8/layout/hierarchy1"/>
    <dgm:cxn modelId="{5594A530-C219-2842-8816-EB087E2ADA61}" type="presParOf" srcId="{5F157AF5-5DBB-4243-B2C4-D114D2A0E3EA}" destId="{3CE8E9D0-32DD-874B-A25E-8CA37C01B71C}" srcOrd="1" destOrd="0" presId="urn:microsoft.com/office/officeart/2005/8/layout/hierarchy1"/>
    <dgm:cxn modelId="{25243F76-D84A-3A4C-883D-B161DD7744C7}" type="presParOf" srcId="{58780BE2-A745-3542-BDFC-99C115F8CA4B}" destId="{1CF76251-68D4-B245-A6DA-006A41D058E1}" srcOrd="2" destOrd="0" presId="urn:microsoft.com/office/officeart/2005/8/layout/hierarchy1"/>
    <dgm:cxn modelId="{9A58B21F-6E1F-4343-937B-5472C3D69412}" type="presParOf" srcId="{58780BE2-A745-3542-BDFC-99C115F8CA4B}" destId="{C38382B7-30CE-7D44-ADBF-2B9B78EADC1F}" srcOrd="3" destOrd="0" presId="urn:microsoft.com/office/officeart/2005/8/layout/hierarchy1"/>
    <dgm:cxn modelId="{902A42A6-6C8E-CB4A-BC73-B198D3E899E0}" type="presParOf" srcId="{C38382B7-30CE-7D44-ADBF-2B9B78EADC1F}" destId="{9A8AE579-E75C-1547-957B-850F89BDCA8F}" srcOrd="0" destOrd="0" presId="urn:microsoft.com/office/officeart/2005/8/layout/hierarchy1"/>
    <dgm:cxn modelId="{B1FEC3CA-3FCD-9743-BD86-8BA78ADDA1C4}" type="presParOf" srcId="{9A8AE579-E75C-1547-957B-850F89BDCA8F}" destId="{5A62ACE6-AF50-8449-8F88-662773CF7AEF}" srcOrd="0" destOrd="0" presId="urn:microsoft.com/office/officeart/2005/8/layout/hierarchy1"/>
    <dgm:cxn modelId="{823C02F2-E3A0-BE44-9A87-3931CE4AB94A}" type="presParOf" srcId="{9A8AE579-E75C-1547-957B-850F89BDCA8F}" destId="{622A208A-F5FC-EB4B-BFD6-487F6102F152}" srcOrd="1" destOrd="0" presId="urn:microsoft.com/office/officeart/2005/8/layout/hierarchy1"/>
    <dgm:cxn modelId="{E2594C90-1703-FE46-B33A-FFF2162058A5}" type="presParOf" srcId="{C38382B7-30CE-7D44-ADBF-2B9B78EADC1F}" destId="{834F7D19-95A5-F846-847A-001C80C9030D}" srcOrd="1" destOrd="0" presId="urn:microsoft.com/office/officeart/2005/8/layout/hierarchy1"/>
    <dgm:cxn modelId="{17134DC5-27DD-6D43-B0E8-B1497A72BEC0}" type="presParOf" srcId="{B5112497-0F1A-9642-BDFD-14D2A2461A11}" destId="{D9DE89D1-48F5-5F4A-9037-2F68A754B468}" srcOrd="2" destOrd="0" presId="urn:microsoft.com/office/officeart/2005/8/layout/hierarchy1"/>
    <dgm:cxn modelId="{05C4A629-8820-4240-B9AC-D988419E5070}" type="presParOf" srcId="{B5112497-0F1A-9642-BDFD-14D2A2461A11}" destId="{962F9330-0FC8-DC48-A4EB-1F7D6772AB1D}" srcOrd="3" destOrd="0" presId="urn:microsoft.com/office/officeart/2005/8/layout/hierarchy1"/>
    <dgm:cxn modelId="{2DF68BC5-4480-3B43-98DF-CB0B8C39A1C3}" type="presParOf" srcId="{962F9330-0FC8-DC48-A4EB-1F7D6772AB1D}" destId="{A026B050-641D-014D-941D-39B42D4770A5}" srcOrd="0" destOrd="0" presId="urn:microsoft.com/office/officeart/2005/8/layout/hierarchy1"/>
    <dgm:cxn modelId="{76587CD1-4953-BD4F-82E6-DECE2B07B42C}" type="presParOf" srcId="{A026B050-641D-014D-941D-39B42D4770A5}" destId="{1DF804AB-FDAF-B241-89C7-B6B39404038C}" srcOrd="0" destOrd="0" presId="urn:microsoft.com/office/officeart/2005/8/layout/hierarchy1"/>
    <dgm:cxn modelId="{8AA9A797-2B82-AD47-8194-307025B0A25E}" type="presParOf" srcId="{A026B050-641D-014D-941D-39B42D4770A5}" destId="{8B3D14E5-733B-1F4D-B0A1-832C6891328A}" srcOrd="1" destOrd="0" presId="urn:microsoft.com/office/officeart/2005/8/layout/hierarchy1"/>
    <dgm:cxn modelId="{5618B88A-72CE-A747-A778-C66B956D43AC}" type="presParOf" srcId="{962F9330-0FC8-DC48-A4EB-1F7D6772AB1D}" destId="{6DD8F0A6-6BCB-C44C-97AF-0DF2281E26E6}" srcOrd="1" destOrd="0" presId="urn:microsoft.com/office/officeart/2005/8/layout/hierarchy1"/>
    <dgm:cxn modelId="{81FBC137-16C4-C34E-A193-B41DE6BAE898}" type="presParOf" srcId="{6DD8F0A6-6BCB-C44C-97AF-0DF2281E26E6}" destId="{21A431F2-EE1D-2441-A503-EE265F9D11DF}" srcOrd="0" destOrd="0" presId="urn:microsoft.com/office/officeart/2005/8/layout/hierarchy1"/>
    <dgm:cxn modelId="{83596B8B-81AA-6848-82BB-84B527905763}" type="presParOf" srcId="{6DD8F0A6-6BCB-C44C-97AF-0DF2281E26E6}" destId="{16F591FA-DF58-A643-B434-E88C376EB754}" srcOrd="1" destOrd="0" presId="urn:microsoft.com/office/officeart/2005/8/layout/hierarchy1"/>
    <dgm:cxn modelId="{FADCDBE2-5745-0A4B-AD14-A0E953EC9C22}" type="presParOf" srcId="{16F591FA-DF58-A643-B434-E88C376EB754}" destId="{241B52C1-3454-774B-85CE-6A9F8D3BA477}" srcOrd="0" destOrd="0" presId="urn:microsoft.com/office/officeart/2005/8/layout/hierarchy1"/>
    <dgm:cxn modelId="{7E8FEF5C-FFD6-9B4E-96F7-2D3E0F43C53A}" type="presParOf" srcId="{241B52C1-3454-774B-85CE-6A9F8D3BA477}" destId="{ED64ED94-BAAA-2840-9E16-F0BC2249153F}" srcOrd="0" destOrd="0" presId="urn:microsoft.com/office/officeart/2005/8/layout/hierarchy1"/>
    <dgm:cxn modelId="{76BB9BCC-7C07-5248-8A88-19C16A06B5A4}" type="presParOf" srcId="{241B52C1-3454-774B-85CE-6A9F8D3BA477}" destId="{B7321517-BA64-D446-A5E9-746BB0569F02}" srcOrd="1" destOrd="0" presId="urn:microsoft.com/office/officeart/2005/8/layout/hierarchy1"/>
    <dgm:cxn modelId="{069CA97A-F516-CC4E-A659-0CF36684B967}" type="presParOf" srcId="{16F591FA-DF58-A643-B434-E88C376EB754}" destId="{DEF562E7-BA55-744B-93A0-1B85B4D86BD0}" srcOrd="1" destOrd="0" presId="urn:microsoft.com/office/officeart/2005/8/layout/hierarchy1"/>
    <dgm:cxn modelId="{0BEDC776-F238-BA42-963A-AFFB9EC4479F}" type="presParOf" srcId="{DEF562E7-BA55-744B-93A0-1B85B4D86BD0}" destId="{D8EF2DFE-F2D6-8D4E-8493-497DEDC385BA}" srcOrd="0" destOrd="0" presId="urn:microsoft.com/office/officeart/2005/8/layout/hierarchy1"/>
    <dgm:cxn modelId="{3A144ECE-1A24-0348-AA0B-FB624CC33D38}" type="presParOf" srcId="{DEF562E7-BA55-744B-93A0-1B85B4D86BD0}" destId="{3E001E5D-FBFA-3544-994B-B224C987B044}" srcOrd="1" destOrd="0" presId="urn:microsoft.com/office/officeart/2005/8/layout/hierarchy1"/>
    <dgm:cxn modelId="{F4AB7E68-96CB-D749-9686-74245D043D13}" type="presParOf" srcId="{3E001E5D-FBFA-3544-994B-B224C987B044}" destId="{0BB30EC2-F82C-CD4D-99CC-97994781071E}" srcOrd="0" destOrd="0" presId="urn:microsoft.com/office/officeart/2005/8/layout/hierarchy1"/>
    <dgm:cxn modelId="{38CBF943-C4AF-C546-93C6-8AC0FAA43530}" type="presParOf" srcId="{0BB30EC2-F82C-CD4D-99CC-97994781071E}" destId="{40406489-8C65-4047-B3E0-8E6B462D7996}" srcOrd="0" destOrd="0" presId="urn:microsoft.com/office/officeart/2005/8/layout/hierarchy1"/>
    <dgm:cxn modelId="{F45BF908-ADB1-1F46-B2C1-BCF172202FFF}" type="presParOf" srcId="{0BB30EC2-F82C-CD4D-99CC-97994781071E}" destId="{C9752F4B-3258-614C-A90C-C2A6BC204E5C}" srcOrd="1" destOrd="0" presId="urn:microsoft.com/office/officeart/2005/8/layout/hierarchy1"/>
    <dgm:cxn modelId="{6AF87900-397B-8940-8EF3-13239B535C4F}" type="presParOf" srcId="{3E001E5D-FBFA-3544-994B-B224C987B044}" destId="{62EE570A-CD46-5246-BCDF-8097DBFFCC38}" srcOrd="1" destOrd="0" presId="urn:microsoft.com/office/officeart/2005/8/layout/hierarchy1"/>
    <dgm:cxn modelId="{D1E95EFC-D14F-4C4F-A45A-C2682B4DFA6F}" type="presParOf" srcId="{DEF562E7-BA55-744B-93A0-1B85B4D86BD0}" destId="{C63946F1-6582-C04F-B173-F4D128D225C1}" srcOrd="2" destOrd="0" presId="urn:microsoft.com/office/officeart/2005/8/layout/hierarchy1"/>
    <dgm:cxn modelId="{18414906-4528-9E46-8A63-4A902F917AD4}" type="presParOf" srcId="{DEF562E7-BA55-744B-93A0-1B85B4D86BD0}" destId="{2DBA1536-3D16-834D-97A4-65859429E303}" srcOrd="3" destOrd="0" presId="urn:microsoft.com/office/officeart/2005/8/layout/hierarchy1"/>
    <dgm:cxn modelId="{2260F738-073C-6B4B-93FC-BDB769BE3E1D}" type="presParOf" srcId="{2DBA1536-3D16-834D-97A4-65859429E303}" destId="{7485D760-2C6D-CE45-8374-1FAD6FACAEF7}" srcOrd="0" destOrd="0" presId="urn:microsoft.com/office/officeart/2005/8/layout/hierarchy1"/>
    <dgm:cxn modelId="{642CC939-2EFA-E841-91AF-1F36E4A0E52F}" type="presParOf" srcId="{7485D760-2C6D-CE45-8374-1FAD6FACAEF7}" destId="{52C02610-E523-5B4D-BF3B-2C619E3BD0A9}" srcOrd="0" destOrd="0" presId="urn:microsoft.com/office/officeart/2005/8/layout/hierarchy1"/>
    <dgm:cxn modelId="{ED5E1620-A16C-3947-8651-47C0CF1373A4}" type="presParOf" srcId="{7485D760-2C6D-CE45-8374-1FAD6FACAEF7}" destId="{469050C2-689F-1B41-AF78-4C30A30FA913}" srcOrd="1" destOrd="0" presId="urn:microsoft.com/office/officeart/2005/8/layout/hierarchy1"/>
    <dgm:cxn modelId="{7F24D41E-3E2C-5A4C-B62D-E28DB2717EED}" type="presParOf" srcId="{2DBA1536-3D16-834D-97A4-65859429E303}" destId="{5C2425C6-7CC9-D34A-BCE7-282AF0E84E0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D22C09-A6BC-1245-AA51-FC0FC51D2D8A}"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C5347557-E107-EE41-9626-C75F28F1B889}">
      <dgm:prSet phldrT="[Text]"/>
      <dgm:spPr/>
      <dgm:t>
        <a:bodyPr/>
        <a:lstStyle/>
        <a:p>
          <a:r>
            <a:rPr lang="en-US" dirty="0"/>
            <a:t>Asset</a:t>
          </a:r>
        </a:p>
      </dgm:t>
    </dgm:pt>
    <dgm:pt modelId="{74E86F2C-ACCD-C040-956D-26CCAAB9FC42}" type="parTrans" cxnId="{BAEB6E6A-6ADB-5942-AB31-D31CB20D01D6}">
      <dgm:prSet/>
      <dgm:spPr/>
      <dgm:t>
        <a:bodyPr/>
        <a:lstStyle/>
        <a:p>
          <a:endParaRPr lang="en-US"/>
        </a:p>
      </dgm:t>
    </dgm:pt>
    <dgm:pt modelId="{F95FD8DB-2C5A-E24D-B227-7303DF04F5E1}" type="sibTrans" cxnId="{BAEB6E6A-6ADB-5942-AB31-D31CB20D01D6}">
      <dgm:prSet/>
      <dgm:spPr/>
      <dgm:t>
        <a:bodyPr/>
        <a:lstStyle/>
        <a:p>
          <a:endParaRPr lang="en-US"/>
        </a:p>
      </dgm:t>
    </dgm:pt>
    <dgm:pt modelId="{E58B2D46-1007-2D47-8EAF-1CCABD505C07}">
      <dgm:prSet phldrT="[Text]"/>
      <dgm:spPr/>
      <dgm:t>
        <a:bodyPr/>
        <a:lstStyle/>
        <a:p>
          <a:r>
            <a:rPr lang="en-US" dirty="0"/>
            <a:t>Component</a:t>
          </a:r>
        </a:p>
      </dgm:t>
    </dgm:pt>
    <dgm:pt modelId="{2D2599D0-C504-4C4A-A5F3-F0D1F52C2719}" type="parTrans" cxnId="{01430DEE-467C-DA49-8985-846F829788EF}">
      <dgm:prSet/>
      <dgm:spPr/>
      <dgm:t>
        <a:bodyPr/>
        <a:lstStyle/>
        <a:p>
          <a:endParaRPr lang="en-US"/>
        </a:p>
      </dgm:t>
    </dgm:pt>
    <dgm:pt modelId="{93CC9512-DE24-D245-AD5C-839B7E9E3A50}" type="sibTrans" cxnId="{01430DEE-467C-DA49-8985-846F829788EF}">
      <dgm:prSet/>
      <dgm:spPr/>
      <dgm:t>
        <a:bodyPr/>
        <a:lstStyle/>
        <a:p>
          <a:endParaRPr lang="en-US"/>
        </a:p>
      </dgm:t>
    </dgm:pt>
    <dgm:pt modelId="{8B60A053-A654-D24B-B4C9-E39834596641}">
      <dgm:prSet phldrT="[Text]"/>
      <dgm:spPr/>
      <dgm:t>
        <a:bodyPr/>
        <a:lstStyle/>
        <a:p>
          <a:r>
            <a:rPr lang="en-US" dirty="0"/>
            <a:t>Component</a:t>
          </a:r>
        </a:p>
      </dgm:t>
    </dgm:pt>
    <dgm:pt modelId="{D6FDD197-8FB5-4E47-BDF3-5F92B7CAF55D}" type="parTrans" cxnId="{7142E5A0-2396-B24F-B909-3AF80286D6C7}">
      <dgm:prSet/>
      <dgm:spPr/>
      <dgm:t>
        <a:bodyPr/>
        <a:lstStyle/>
        <a:p>
          <a:endParaRPr lang="en-US"/>
        </a:p>
      </dgm:t>
    </dgm:pt>
    <dgm:pt modelId="{9F1EF7F4-1DBD-4441-9CB8-C9DFFBC06E2F}" type="sibTrans" cxnId="{7142E5A0-2396-B24F-B909-3AF80286D6C7}">
      <dgm:prSet/>
      <dgm:spPr/>
      <dgm:t>
        <a:bodyPr/>
        <a:lstStyle/>
        <a:p>
          <a:endParaRPr lang="en-US"/>
        </a:p>
      </dgm:t>
    </dgm:pt>
    <dgm:pt modelId="{C90B2AF3-BD2F-6A4E-A823-EC09B1600E19}" type="pres">
      <dgm:prSet presAssocID="{6BD22C09-A6BC-1245-AA51-FC0FC51D2D8A}" presName="diagram" presStyleCnt="0">
        <dgm:presLayoutVars>
          <dgm:chPref val="1"/>
          <dgm:dir/>
          <dgm:animOne val="branch"/>
          <dgm:animLvl val="lvl"/>
          <dgm:resizeHandles/>
        </dgm:presLayoutVars>
      </dgm:prSet>
      <dgm:spPr/>
    </dgm:pt>
    <dgm:pt modelId="{FED40095-E1DD-1C4F-908F-A63841B8D8DF}" type="pres">
      <dgm:prSet presAssocID="{C5347557-E107-EE41-9626-C75F28F1B889}" presName="root" presStyleCnt="0"/>
      <dgm:spPr/>
    </dgm:pt>
    <dgm:pt modelId="{FC840BB8-38FA-8541-84DB-EF748F079939}" type="pres">
      <dgm:prSet presAssocID="{C5347557-E107-EE41-9626-C75F28F1B889}" presName="rootComposite" presStyleCnt="0"/>
      <dgm:spPr/>
    </dgm:pt>
    <dgm:pt modelId="{AA00ED2E-8895-0542-A932-00219902B8E3}" type="pres">
      <dgm:prSet presAssocID="{C5347557-E107-EE41-9626-C75F28F1B889}" presName="rootText" presStyleLbl="node1" presStyleIdx="0" presStyleCnt="1"/>
      <dgm:spPr>
        <a:prstGeom prst="ellipse">
          <a:avLst/>
        </a:prstGeom>
      </dgm:spPr>
    </dgm:pt>
    <dgm:pt modelId="{7922FF65-E9DC-6E49-B351-B3E9136E6804}" type="pres">
      <dgm:prSet presAssocID="{C5347557-E107-EE41-9626-C75F28F1B889}" presName="rootConnector" presStyleLbl="node1" presStyleIdx="0" presStyleCnt="1"/>
      <dgm:spPr/>
    </dgm:pt>
    <dgm:pt modelId="{E7E2A779-064D-C94E-9B79-3DC6E8B77780}" type="pres">
      <dgm:prSet presAssocID="{C5347557-E107-EE41-9626-C75F28F1B889}" presName="childShape" presStyleCnt="0"/>
      <dgm:spPr/>
    </dgm:pt>
    <dgm:pt modelId="{95AE76EA-2B39-2641-BD39-26C7CE990713}" type="pres">
      <dgm:prSet presAssocID="{2D2599D0-C504-4C4A-A5F3-F0D1F52C2719}" presName="Name13" presStyleLbl="parChTrans1D2" presStyleIdx="0" presStyleCnt="2"/>
      <dgm:spPr/>
    </dgm:pt>
    <dgm:pt modelId="{7E0B0362-D72E-BB4C-8C2A-3FF473809588}" type="pres">
      <dgm:prSet presAssocID="{E58B2D46-1007-2D47-8EAF-1CCABD505C07}" presName="childText" presStyleLbl="bgAcc1" presStyleIdx="0" presStyleCnt="2">
        <dgm:presLayoutVars>
          <dgm:bulletEnabled val="1"/>
        </dgm:presLayoutVars>
      </dgm:prSet>
      <dgm:spPr>
        <a:prstGeom prst="ellipse">
          <a:avLst/>
        </a:prstGeom>
      </dgm:spPr>
    </dgm:pt>
    <dgm:pt modelId="{1E532E2B-E500-5B42-9075-2DD5F423E3ED}" type="pres">
      <dgm:prSet presAssocID="{D6FDD197-8FB5-4E47-BDF3-5F92B7CAF55D}" presName="Name13" presStyleLbl="parChTrans1D2" presStyleIdx="1" presStyleCnt="2"/>
      <dgm:spPr/>
    </dgm:pt>
    <dgm:pt modelId="{CC7EF5D1-4AA3-4F4D-8339-DB1E1DF88FB9}" type="pres">
      <dgm:prSet presAssocID="{8B60A053-A654-D24B-B4C9-E39834596641}" presName="childText" presStyleLbl="bgAcc1" presStyleIdx="1" presStyleCnt="2">
        <dgm:presLayoutVars>
          <dgm:bulletEnabled val="1"/>
        </dgm:presLayoutVars>
      </dgm:prSet>
      <dgm:spPr>
        <a:prstGeom prst="ellipse">
          <a:avLst/>
        </a:prstGeom>
      </dgm:spPr>
    </dgm:pt>
  </dgm:ptLst>
  <dgm:cxnLst>
    <dgm:cxn modelId="{CE6C6639-6DE5-404D-A3B7-D52454E34D94}" type="presOf" srcId="{2D2599D0-C504-4C4A-A5F3-F0D1F52C2719}" destId="{95AE76EA-2B39-2641-BD39-26C7CE990713}" srcOrd="0" destOrd="0" presId="urn:microsoft.com/office/officeart/2005/8/layout/hierarchy3"/>
    <dgm:cxn modelId="{2C1DDB43-1639-FE4C-B407-9E25FBC097F1}" type="presOf" srcId="{C5347557-E107-EE41-9626-C75F28F1B889}" destId="{7922FF65-E9DC-6E49-B351-B3E9136E6804}" srcOrd="1" destOrd="0" presId="urn:microsoft.com/office/officeart/2005/8/layout/hierarchy3"/>
    <dgm:cxn modelId="{BAEB6E6A-6ADB-5942-AB31-D31CB20D01D6}" srcId="{6BD22C09-A6BC-1245-AA51-FC0FC51D2D8A}" destId="{C5347557-E107-EE41-9626-C75F28F1B889}" srcOrd="0" destOrd="0" parTransId="{74E86F2C-ACCD-C040-956D-26CCAAB9FC42}" sibTransId="{F95FD8DB-2C5A-E24D-B227-7303DF04F5E1}"/>
    <dgm:cxn modelId="{00EF309B-B877-FD4F-9E35-A71534E5EE60}" type="presOf" srcId="{8B60A053-A654-D24B-B4C9-E39834596641}" destId="{CC7EF5D1-4AA3-4F4D-8339-DB1E1DF88FB9}" srcOrd="0" destOrd="0" presId="urn:microsoft.com/office/officeart/2005/8/layout/hierarchy3"/>
    <dgm:cxn modelId="{7142E5A0-2396-B24F-B909-3AF80286D6C7}" srcId="{C5347557-E107-EE41-9626-C75F28F1B889}" destId="{8B60A053-A654-D24B-B4C9-E39834596641}" srcOrd="1" destOrd="0" parTransId="{D6FDD197-8FB5-4E47-BDF3-5F92B7CAF55D}" sibTransId="{9F1EF7F4-1DBD-4441-9CB8-C9DFFBC06E2F}"/>
    <dgm:cxn modelId="{BE36D6AC-32E7-FE46-8EF9-20CFD1D2E7EA}" type="presOf" srcId="{C5347557-E107-EE41-9626-C75F28F1B889}" destId="{AA00ED2E-8895-0542-A932-00219902B8E3}" srcOrd="0" destOrd="0" presId="urn:microsoft.com/office/officeart/2005/8/layout/hierarchy3"/>
    <dgm:cxn modelId="{117B5FAE-88EA-8E43-B4B7-21A0CC8185C0}" type="presOf" srcId="{D6FDD197-8FB5-4E47-BDF3-5F92B7CAF55D}" destId="{1E532E2B-E500-5B42-9075-2DD5F423E3ED}" srcOrd="0" destOrd="0" presId="urn:microsoft.com/office/officeart/2005/8/layout/hierarchy3"/>
    <dgm:cxn modelId="{C07871D5-0EBB-A54D-A311-32119E1A0EA8}" type="presOf" srcId="{E58B2D46-1007-2D47-8EAF-1CCABD505C07}" destId="{7E0B0362-D72E-BB4C-8C2A-3FF473809588}" srcOrd="0" destOrd="0" presId="urn:microsoft.com/office/officeart/2005/8/layout/hierarchy3"/>
    <dgm:cxn modelId="{01430DEE-467C-DA49-8985-846F829788EF}" srcId="{C5347557-E107-EE41-9626-C75F28F1B889}" destId="{E58B2D46-1007-2D47-8EAF-1CCABD505C07}" srcOrd="0" destOrd="0" parTransId="{2D2599D0-C504-4C4A-A5F3-F0D1F52C2719}" sibTransId="{93CC9512-DE24-D245-AD5C-839B7E9E3A50}"/>
    <dgm:cxn modelId="{7B5031F2-5A53-2E4F-B24B-4B3EF3CD93B6}" type="presOf" srcId="{6BD22C09-A6BC-1245-AA51-FC0FC51D2D8A}" destId="{C90B2AF3-BD2F-6A4E-A823-EC09B1600E19}" srcOrd="0" destOrd="0" presId="urn:microsoft.com/office/officeart/2005/8/layout/hierarchy3"/>
    <dgm:cxn modelId="{DBCA0FCC-023C-6345-9A10-9408FBB5D305}" type="presParOf" srcId="{C90B2AF3-BD2F-6A4E-A823-EC09B1600E19}" destId="{FED40095-E1DD-1C4F-908F-A63841B8D8DF}" srcOrd="0" destOrd="0" presId="urn:microsoft.com/office/officeart/2005/8/layout/hierarchy3"/>
    <dgm:cxn modelId="{7682A92B-005C-FF45-8693-20F5A27537A4}" type="presParOf" srcId="{FED40095-E1DD-1C4F-908F-A63841B8D8DF}" destId="{FC840BB8-38FA-8541-84DB-EF748F079939}" srcOrd="0" destOrd="0" presId="urn:microsoft.com/office/officeart/2005/8/layout/hierarchy3"/>
    <dgm:cxn modelId="{BDE5B602-C7F4-424A-8AAB-B61C1BDC1CAC}" type="presParOf" srcId="{FC840BB8-38FA-8541-84DB-EF748F079939}" destId="{AA00ED2E-8895-0542-A932-00219902B8E3}" srcOrd="0" destOrd="0" presId="urn:microsoft.com/office/officeart/2005/8/layout/hierarchy3"/>
    <dgm:cxn modelId="{7A7E78EE-5393-8B4C-B852-58EFD1DDDB90}" type="presParOf" srcId="{FC840BB8-38FA-8541-84DB-EF748F079939}" destId="{7922FF65-E9DC-6E49-B351-B3E9136E6804}" srcOrd="1" destOrd="0" presId="urn:microsoft.com/office/officeart/2005/8/layout/hierarchy3"/>
    <dgm:cxn modelId="{BFC32422-3883-F642-BF0C-C55E253BDD3F}" type="presParOf" srcId="{FED40095-E1DD-1C4F-908F-A63841B8D8DF}" destId="{E7E2A779-064D-C94E-9B79-3DC6E8B77780}" srcOrd="1" destOrd="0" presId="urn:microsoft.com/office/officeart/2005/8/layout/hierarchy3"/>
    <dgm:cxn modelId="{0FDC8C76-602B-CB4C-A004-6481C597F1BF}" type="presParOf" srcId="{E7E2A779-064D-C94E-9B79-3DC6E8B77780}" destId="{95AE76EA-2B39-2641-BD39-26C7CE990713}" srcOrd="0" destOrd="0" presId="urn:microsoft.com/office/officeart/2005/8/layout/hierarchy3"/>
    <dgm:cxn modelId="{2DFBF2B7-2E3E-4C4F-8A2F-EA4DCE2B48F6}" type="presParOf" srcId="{E7E2A779-064D-C94E-9B79-3DC6E8B77780}" destId="{7E0B0362-D72E-BB4C-8C2A-3FF473809588}" srcOrd="1" destOrd="0" presId="urn:microsoft.com/office/officeart/2005/8/layout/hierarchy3"/>
    <dgm:cxn modelId="{D20AB7DF-991B-A045-BE10-1F5E6F770D76}" type="presParOf" srcId="{E7E2A779-064D-C94E-9B79-3DC6E8B77780}" destId="{1E532E2B-E500-5B42-9075-2DD5F423E3ED}" srcOrd="2" destOrd="0" presId="urn:microsoft.com/office/officeart/2005/8/layout/hierarchy3"/>
    <dgm:cxn modelId="{05C253D8-4FA8-394F-B469-79592CB7C659}" type="presParOf" srcId="{E7E2A779-064D-C94E-9B79-3DC6E8B77780}" destId="{CC7EF5D1-4AA3-4F4D-8339-DB1E1DF88FB9}" srcOrd="3"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3946F1-6582-C04F-B173-F4D128D225C1}">
      <dsp:nvSpPr>
        <dsp:cNvPr id="0" name=""/>
        <dsp:cNvSpPr/>
      </dsp:nvSpPr>
      <dsp:spPr>
        <a:xfrm>
          <a:off x="1885759" y="2055311"/>
          <a:ext cx="323987" cy="154188"/>
        </a:xfrm>
        <a:custGeom>
          <a:avLst/>
          <a:gdLst/>
          <a:ahLst/>
          <a:cxnLst/>
          <a:rect l="0" t="0" r="0" b="0"/>
          <a:pathLst>
            <a:path>
              <a:moveTo>
                <a:pt x="0" y="0"/>
              </a:moveTo>
              <a:lnTo>
                <a:pt x="0" y="105074"/>
              </a:lnTo>
              <a:lnTo>
                <a:pt x="323987" y="105074"/>
              </a:lnTo>
              <a:lnTo>
                <a:pt x="323987" y="15418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8EF2DFE-F2D6-8D4E-8493-497DEDC385BA}">
      <dsp:nvSpPr>
        <dsp:cNvPr id="0" name=""/>
        <dsp:cNvSpPr/>
      </dsp:nvSpPr>
      <dsp:spPr>
        <a:xfrm>
          <a:off x="1561771" y="2055311"/>
          <a:ext cx="323987" cy="154188"/>
        </a:xfrm>
        <a:custGeom>
          <a:avLst/>
          <a:gdLst/>
          <a:ahLst/>
          <a:cxnLst/>
          <a:rect l="0" t="0" r="0" b="0"/>
          <a:pathLst>
            <a:path>
              <a:moveTo>
                <a:pt x="323987" y="0"/>
              </a:moveTo>
              <a:lnTo>
                <a:pt x="323987" y="105074"/>
              </a:lnTo>
              <a:lnTo>
                <a:pt x="0" y="105074"/>
              </a:lnTo>
              <a:lnTo>
                <a:pt x="0" y="15418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1A431F2-EE1D-2441-A503-EE265F9D11DF}">
      <dsp:nvSpPr>
        <dsp:cNvPr id="0" name=""/>
        <dsp:cNvSpPr/>
      </dsp:nvSpPr>
      <dsp:spPr>
        <a:xfrm>
          <a:off x="1840039" y="1564471"/>
          <a:ext cx="91440" cy="154188"/>
        </a:xfrm>
        <a:custGeom>
          <a:avLst/>
          <a:gdLst/>
          <a:ahLst/>
          <a:cxnLst/>
          <a:rect l="0" t="0" r="0" b="0"/>
          <a:pathLst>
            <a:path>
              <a:moveTo>
                <a:pt x="45720" y="0"/>
              </a:moveTo>
              <a:lnTo>
                <a:pt x="45720" y="15418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9DE89D1-48F5-5F4A-9037-2F68A754B468}">
      <dsp:nvSpPr>
        <dsp:cNvPr id="0" name=""/>
        <dsp:cNvSpPr/>
      </dsp:nvSpPr>
      <dsp:spPr>
        <a:xfrm>
          <a:off x="1399778" y="1073630"/>
          <a:ext cx="485980" cy="154188"/>
        </a:xfrm>
        <a:custGeom>
          <a:avLst/>
          <a:gdLst/>
          <a:ahLst/>
          <a:cxnLst/>
          <a:rect l="0" t="0" r="0" b="0"/>
          <a:pathLst>
            <a:path>
              <a:moveTo>
                <a:pt x="0" y="0"/>
              </a:moveTo>
              <a:lnTo>
                <a:pt x="0" y="105074"/>
              </a:lnTo>
              <a:lnTo>
                <a:pt x="485980" y="105074"/>
              </a:lnTo>
              <a:lnTo>
                <a:pt x="485980" y="15418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CF76251-68D4-B245-A6DA-006A41D058E1}">
      <dsp:nvSpPr>
        <dsp:cNvPr id="0" name=""/>
        <dsp:cNvSpPr/>
      </dsp:nvSpPr>
      <dsp:spPr>
        <a:xfrm>
          <a:off x="913797" y="1564471"/>
          <a:ext cx="323987" cy="154188"/>
        </a:xfrm>
        <a:custGeom>
          <a:avLst/>
          <a:gdLst/>
          <a:ahLst/>
          <a:cxnLst/>
          <a:rect l="0" t="0" r="0" b="0"/>
          <a:pathLst>
            <a:path>
              <a:moveTo>
                <a:pt x="0" y="0"/>
              </a:moveTo>
              <a:lnTo>
                <a:pt x="0" y="105074"/>
              </a:lnTo>
              <a:lnTo>
                <a:pt x="323987" y="105074"/>
              </a:lnTo>
              <a:lnTo>
                <a:pt x="323987" y="15418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6AA63D5-B211-FC4F-B345-BEC453A34FDF}">
      <dsp:nvSpPr>
        <dsp:cNvPr id="0" name=""/>
        <dsp:cNvSpPr/>
      </dsp:nvSpPr>
      <dsp:spPr>
        <a:xfrm>
          <a:off x="589810" y="2055311"/>
          <a:ext cx="323987" cy="154188"/>
        </a:xfrm>
        <a:custGeom>
          <a:avLst/>
          <a:gdLst/>
          <a:ahLst/>
          <a:cxnLst/>
          <a:rect l="0" t="0" r="0" b="0"/>
          <a:pathLst>
            <a:path>
              <a:moveTo>
                <a:pt x="0" y="0"/>
              </a:moveTo>
              <a:lnTo>
                <a:pt x="0" y="105074"/>
              </a:lnTo>
              <a:lnTo>
                <a:pt x="323987" y="105074"/>
              </a:lnTo>
              <a:lnTo>
                <a:pt x="323987" y="15418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0C5D4FD-B80A-8549-A5AC-4CBBF624652F}">
      <dsp:nvSpPr>
        <dsp:cNvPr id="0" name=""/>
        <dsp:cNvSpPr/>
      </dsp:nvSpPr>
      <dsp:spPr>
        <a:xfrm>
          <a:off x="265822" y="2055311"/>
          <a:ext cx="323987" cy="154188"/>
        </a:xfrm>
        <a:custGeom>
          <a:avLst/>
          <a:gdLst/>
          <a:ahLst/>
          <a:cxnLst/>
          <a:rect l="0" t="0" r="0" b="0"/>
          <a:pathLst>
            <a:path>
              <a:moveTo>
                <a:pt x="323987" y="0"/>
              </a:moveTo>
              <a:lnTo>
                <a:pt x="323987" y="105074"/>
              </a:lnTo>
              <a:lnTo>
                <a:pt x="0" y="105074"/>
              </a:lnTo>
              <a:lnTo>
                <a:pt x="0" y="15418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0213235-8275-354E-AB34-C13046F420E8}">
      <dsp:nvSpPr>
        <dsp:cNvPr id="0" name=""/>
        <dsp:cNvSpPr/>
      </dsp:nvSpPr>
      <dsp:spPr>
        <a:xfrm>
          <a:off x="589810" y="1564471"/>
          <a:ext cx="323987" cy="154188"/>
        </a:xfrm>
        <a:custGeom>
          <a:avLst/>
          <a:gdLst/>
          <a:ahLst/>
          <a:cxnLst/>
          <a:rect l="0" t="0" r="0" b="0"/>
          <a:pathLst>
            <a:path>
              <a:moveTo>
                <a:pt x="323987" y="0"/>
              </a:moveTo>
              <a:lnTo>
                <a:pt x="323987" y="105074"/>
              </a:lnTo>
              <a:lnTo>
                <a:pt x="0" y="105074"/>
              </a:lnTo>
              <a:lnTo>
                <a:pt x="0" y="15418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F3DB5E2-EC66-6F4F-AA0B-D4789DF4E528}">
      <dsp:nvSpPr>
        <dsp:cNvPr id="0" name=""/>
        <dsp:cNvSpPr/>
      </dsp:nvSpPr>
      <dsp:spPr>
        <a:xfrm>
          <a:off x="913797" y="1073630"/>
          <a:ext cx="485980" cy="154188"/>
        </a:xfrm>
        <a:custGeom>
          <a:avLst/>
          <a:gdLst/>
          <a:ahLst/>
          <a:cxnLst/>
          <a:rect l="0" t="0" r="0" b="0"/>
          <a:pathLst>
            <a:path>
              <a:moveTo>
                <a:pt x="485980" y="0"/>
              </a:moveTo>
              <a:lnTo>
                <a:pt x="485980" y="105074"/>
              </a:lnTo>
              <a:lnTo>
                <a:pt x="0" y="105074"/>
              </a:lnTo>
              <a:lnTo>
                <a:pt x="0" y="15418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CDF2D67-39A4-5B47-A260-DD27963EA303}">
      <dsp:nvSpPr>
        <dsp:cNvPr id="0" name=""/>
        <dsp:cNvSpPr/>
      </dsp:nvSpPr>
      <dsp:spPr>
        <a:xfrm>
          <a:off x="1134697" y="736978"/>
          <a:ext cx="530160" cy="33665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A5A84B8-DD3C-CA45-85F0-4CC46F6FE147}">
      <dsp:nvSpPr>
        <dsp:cNvPr id="0" name=""/>
        <dsp:cNvSpPr/>
      </dsp:nvSpPr>
      <dsp:spPr>
        <a:xfrm>
          <a:off x="1193604" y="792939"/>
          <a:ext cx="530160" cy="33665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Site</a:t>
          </a:r>
        </a:p>
      </dsp:txBody>
      <dsp:txXfrm>
        <a:off x="1203464" y="802799"/>
        <a:ext cx="510440" cy="316932"/>
      </dsp:txXfrm>
    </dsp:sp>
    <dsp:sp modelId="{5A62ABC4-8819-A048-A37D-BB7E3BC9F30C}">
      <dsp:nvSpPr>
        <dsp:cNvPr id="0" name=""/>
        <dsp:cNvSpPr/>
      </dsp:nvSpPr>
      <dsp:spPr>
        <a:xfrm>
          <a:off x="648716" y="1227818"/>
          <a:ext cx="530160" cy="33665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181D5EC-4090-AE43-9DE0-641BBB98F798}">
      <dsp:nvSpPr>
        <dsp:cNvPr id="0" name=""/>
        <dsp:cNvSpPr/>
      </dsp:nvSpPr>
      <dsp:spPr>
        <a:xfrm>
          <a:off x="707623" y="1283780"/>
          <a:ext cx="530160" cy="33665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Facility (Building)</a:t>
          </a:r>
        </a:p>
      </dsp:txBody>
      <dsp:txXfrm>
        <a:off x="717483" y="1293640"/>
        <a:ext cx="510440" cy="316932"/>
      </dsp:txXfrm>
    </dsp:sp>
    <dsp:sp modelId="{D0723276-60F4-9D4B-AB4F-A5D2FA76626E}">
      <dsp:nvSpPr>
        <dsp:cNvPr id="0" name=""/>
        <dsp:cNvSpPr/>
      </dsp:nvSpPr>
      <dsp:spPr>
        <a:xfrm>
          <a:off x="324729" y="1718659"/>
          <a:ext cx="530160" cy="33665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CB9500A-E5DB-BA45-BCAB-2276EB7C46B3}">
      <dsp:nvSpPr>
        <dsp:cNvPr id="0" name=""/>
        <dsp:cNvSpPr/>
      </dsp:nvSpPr>
      <dsp:spPr>
        <a:xfrm>
          <a:off x="383636" y="1774620"/>
          <a:ext cx="530160" cy="33665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Floor</a:t>
          </a:r>
        </a:p>
      </dsp:txBody>
      <dsp:txXfrm>
        <a:off x="393496" y="1784480"/>
        <a:ext cx="510440" cy="316932"/>
      </dsp:txXfrm>
    </dsp:sp>
    <dsp:sp modelId="{E1F3A584-1EA2-634F-AFBF-FD32802335DA}">
      <dsp:nvSpPr>
        <dsp:cNvPr id="0" name=""/>
        <dsp:cNvSpPr/>
      </dsp:nvSpPr>
      <dsp:spPr>
        <a:xfrm>
          <a:off x="742" y="2209500"/>
          <a:ext cx="530160" cy="33665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D45B900-E210-4740-9337-7ACF16CABD1B}">
      <dsp:nvSpPr>
        <dsp:cNvPr id="0" name=""/>
        <dsp:cNvSpPr/>
      </dsp:nvSpPr>
      <dsp:spPr>
        <a:xfrm>
          <a:off x="59649" y="2265461"/>
          <a:ext cx="530160" cy="33665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Space (room)</a:t>
          </a:r>
        </a:p>
      </dsp:txBody>
      <dsp:txXfrm>
        <a:off x="69509" y="2275321"/>
        <a:ext cx="510440" cy="316932"/>
      </dsp:txXfrm>
    </dsp:sp>
    <dsp:sp modelId="{8488B9CC-C526-2F4C-8E19-6F59238FB5CF}">
      <dsp:nvSpPr>
        <dsp:cNvPr id="0" name=""/>
        <dsp:cNvSpPr/>
      </dsp:nvSpPr>
      <dsp:spPr>
        <a:xfrm>
          <a:off x="648716" y="2209500"/>
          <a:ext cx="530160" cy="33665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2A44378-98B5-F349-88C5-3320ACE9E94C}">
      <dsp:nvSpPr>
        <dsp:cNvPr id="0" name=""/>
        <dsp:cNvSpPr/>
      </dsp:nvSpPr>
      <dsp:spPr>
        <a:xfrm>
          <a:off x="707623" y="2265461"/>
          <a:ext cx="530160" cy="33665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Space (room)</a:t>
          </a:r>
        </a:p>
      </dsp:txBody>
      <dsp:txXfrm>
        <a:off x="717483" y="2275321"/>
        <a:ext cx="510440" cy="316932"/>
      </dsp:txXfrm>
    </dsp:sp>
    <dsp:sp modelId="{5A62ACE6-AF50-8449-8F88-662773CF7AEF}">
      <dsp:nvSpPr>
        <dsp:cNvPr id="0" name=""/>
        <dsp:cNvSpPr/>
      </dsp:nvSpPr>
      <dsp:spPr>
        <a:xfrm>
          <a:off x="972704" y="1718659"/>
          <a:ext cx="530160" cy="33665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22A208A-F5FC-EB4B-BFD6-487F6102F152}">
      <dsp:nvSpPr>
        <dsp:cNvPr id="0" name=""/>
        <dsp:cNvSpPr/>
      </dsp:nvSpPr>
      <dsp:spPr>
        <a:xfrm>
          <a:off x="1031610" y="1774620"/>
          <a:ext cx="530160" cy="33665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Floor</a:t>
          </a:r>
        </a:p>
      </dsp:txBody>
      <dsp:txXfrm>
        <a:off x="1041470" y="1784480"/>
        <a:ext cx="510440" cy="316932"/>
      </dsp:txXfrm>
    </dsp:sp>
    <dsp:sp modelId="{1DF804AB-FDAF-B241-89C7-B6B39404038C}">
      <dsp:nvSpPr>
        <dsp:cNvPr id="0" name=""/>
        <dsp:cNvSpPr/>
      </dsp:nvSpPr>
      <dsp:spPr>
        <a:xfrm>
          <a:off x="1620678" y="1227818"/>
          <a:ext cx="530160" cy="33665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B3D14E5-733B-1F4D-B0A1-832C6891328A}">
      <dsp:nvSpPr>
        <dsp:cNvPr id="0" name=""/>
        <dsp:cNvSpPr/>
      </dsp:nvSpPr>
      <dsp:spPr>
        <a:xfrm>
          <a:off x="1679585" y="1283780"/>
          <a:ext cx="530160" cy="33665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Facility (Building)</a:t>
          </a:r>
        </a:p>
      </dsp:txBody>
      <dsp:txXfrm>
        <a:off x="1689445" y="1293640"/>
        <a:ext cx="510440" cy="316932"/>
      </dsp:txXfrm>
    </dsp:sp>
    <dsp:sp modelId="{ED64ED94-BAAA-2840-9E16-F0BC2249153F}">
      <dsp:nvSpPr>
        <dsp:cNvPr id="0" name=""/>
        <dsp:cNvSpPr/>
      </dsp:nvSpPr>
      <dsp:spPr>
        <a:xfrm>
          <a:off x="1620678" y="1718659"/>
          <a:ext cx="530160" cy="33665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7321517-BA64-D446-A5E9-746BB0569F02}">
      <dsp:nvSpPr>
        <dsp:cNvPr id="0" name=""/>
        <dsp:cNvSpPr/>
      </dsp:nvSpPr>
      <dsp:spPr>
        <a:xfrm>
          <a:off x="1679585" y="1774620"/>
          <a:ext cx="530160" cy="33665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Floor</a:t>
          </a:r>
        </a:p>
      </dsp:txBody>
      <dsp:txXfrm>
        <a:off x="1689445" y="1784480"/>
        <a:ext cx="510440" cy="316932"/>
      </dsp:txXfrm>
    </dsp:sp>
    <dsp:sp modelId="{40406489-8C65-4047-B3E0-8E6B462D7996}">
      <dsp:nvSpPr>
        <dsp:cNvPr id="0" name=""/>
        <dsp:cNvSpPr/>
      </dsp:nvSpPr>
      <dsp:spPr>
        <a:xfrm>
          <a:off x="1296691" y="2209500"/>
          <a:ext cx="530160" cy="33665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9752F4B-3258-614C-A90C-C2A6BC204E5C}">
      <dsp:nvSpPr>
        <dsp:cNvPr id="0" name=""/>
        <dsp:cNvSpPr/>
      </dsp:nvSpPr>
      <dsp:spPr>
        <a:xfrm>
          <a:off x="1355598" y="2265461"/>
          <a:ext cx="530160" cy="33665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Space (room)</a:t>
          </a:r>
        </a:p>
      </dsp:txBody>
      <dsp:txXfrm>
        <a:off x="1365458" y="2275321"/>
        <a:ext cx="510440" cy="316932"/>
      </dsp:txXfrm>
    </dsp:sp>
    <dsp:sp modelId="{52C02610-E523-5B4D-BF3B-2C619E3BD0A9}">
      <dsp:nvSpPr>
        <dsp:cNvPr id="0" name=""/>
        <dsp:cNvSpPr/>
      </dsp:nvSpPr>
      <dsp:spPr>
        <a:xfrm>
          <a:off x="1944665" y="2209500"/>
          <a:ext cx="530160" cy="33665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69050C2-689F-1B41-AF78-4C30A30FA913}">
      <dsp:nvSpPr>
        <dsp:cNvPr id="0" name=""/>
        <dsp:cNvSpPr/>
      </dsp:nvSpPr>
      <dsp:spPr>
        <a:xfrm>
          <a:off x="2003572" y="2265461"/>
          <a:ext cx="530160" cy="33665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Space (room)</a:t>
          </a:r>
        </a:p>
      </dsp:txBody>
      <dsp:txXfrm>
        <a:off x="2013432" y="2275321"/>
        <a:ext cx="510440" cy="3169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0ED2E-8895-0542-A932-00219902B8E3}">
      <dsp:nvSpPr>
        <dsp:cNvPr id="0" name=""/>
        <dsp:cNvSpPr/>
      </dsp:nvSpPr>
      <dsp:spPr>
        <a:xfrm>
          <a:off x="418669" y="321"/>
          <a:ext cx="908964" cy="454482"/>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Asset</a:t>
          </a:r>
        </a:p>
      </dsp:txBody>
      <dsp:txXfrm>
        <a:off x="551784" y="66878"/>
        <a:ext cx="642734" cy="321368"/>
      </dsp:txXfrm>
    </dsp:sp>
    <dsp:sp modelId="{95AE76EA-2B39-2641-BD39-26C7CE990713}">
      <dsp:nvSpPr>
        <dsp:cNvPr id="0" name=""/>
        <dsp:cNvSpPr/>
      </dsp:nvSpPr>
      <dsp:spPr>
        <a:xfrm>
          <a:off x="463846" y="454804"/>
          <a:ext cx="91440" cy="340861"/>
        </a:xfrm>
        <a:custGeom>
          <a:avLst/>
          <a:gdLst/>
          <a:ahLst/>
          <a:cxnLst/>
          <a:rect l="0" t="0" r="0" b="0"/>
          <a:pathLst>
            <a:path>
              <a:moveTo>
                <a:pt x="45720" y="0"/>
              </a:moveTo>
              <a:lnTo>
                <a:pt x="45720" y="340861"/>
              </a:lnTo>
              <a:lnTo>
                <a:pt x="136616" y="34086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E0B0362-D72E-BB4C-8C2A-3FF473809588}">
      <dsp:nvSpPr>
        <dsp:cNvPr id="0" name=""/>
        <dsp:cNvSpPr/>
      </dsp:nvSpPr>
      <dsp:spPr>
        <a:xfrm>
          <a:off x="600462" y="568424"/>
          <a:ext cx="727171" cy="454482"/>
        </a:xfrm>
        <a:prstGeom prst="ellipse">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US" sz="700" kern="1200" dirty="0"/>
            <a:t>Component</a:t>
          </a:r>
        </a:p>
      </dsp:txBody>
      <dsp:txXfrm>
        <a:off x="706954" y="634981"/>
        <a:ext cx="514187" cy="321368"/>
      </dsp:txXfrm>
    </dsp:sp>
    <dsp:sp modelId="{1E532E2B-E500-5B42-9075-2DD5F423E3ED}">
      <dsp:nvSpPr>
        <dsp:cNvPr id="0" name=""/>
        <dsp:cNvSpPr/>
      </dsp:nvSpPr>
      <dsp:spPr>
        <a:xfrm>
          <a:off x="463846" y="454804"/>
          <a:ext cx="91440" cy="908964"/>
        </a:xfrm>
        <a:custGeom>
          <a:avLst/>
          <a:gdLst/>
          <a:ahLst/>
          <a:cxnLst/>
          <a:rect l="0" t="0" r="0" b="0"/>
          <a:pathLst>
            <a:path>
              <a:moveTo>
                <a:pt x="45720" y="0"/>
              </a:moveTo>
              <a:lnTo>
                <a:pt x="45720" y="908964"/>
              </a:lnTo>
              <a:lnTo>
                <a:pt x="136616" y="90896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C7EF5D1-4AA3-4F4D-8339-DB1E1DF88FB9}">
      <dsp:nvSpPr>
        <dsp:cNvPr id="0" name=""/>
        <dsp:cNvSpPr/>
      </dsp:nvSpPr>
      <dsp:spPr>
        <a:xfrm>
          <a:off x="600462" y="1136527"/>
          <a:ext cx="727171" cy="454482"/>
        </a:xfrm>
        <a:prstGeom prst="ellipse">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US" sz="700" kern="1200" dirty="0"/>
            <a:t>Component</a:t>
          </a:r>
        </a:p>
      </dsp:txBody>
      <dsp:txXfrm>
        <a:off x="706954" y="1203084"/>
        <a:ext cx="514187" cy="3213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3946F1-6582-C04F-B173-F4D128D225C1}">
      <dsp:nvSpPr>
        <dsp:cNvPr id="0" name=""/>
        <dsp:cNvSpPr/>
      </dsp:nvSpPr>
      <dsp:spPr>
        <a:xfrm>
          <a:off x="1885759" y="2055311"/>
          <a:ext cx="323987" cy="154188"/>
        </a:xfrm>
        <a:custGeom>
          <a:avLst/>
          <a:gdLst/>
          <a:ahLst/>
          <a:cxnLst/>
          <a:rect l="0" t="0" r="0" b="0"/>
          <a:pathLst>
            <a:path>
              <a:moveTo>
                <a:pt x="0" y="0"/>
              </a:moveTo>
              <a:lnTo>
                <a:pt x="0" y="105074"/>
              </a:lnTo>
              <a:lnTo>
                <a:pt x="323987" y="105074"/>
              </a:lnTo>
              <a:lnTo>
                <a:pt x="323987" y="15418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8EF2DFE-F2D6-8D4E-8493-497DEDC385BA}">
      <dsp:nvSpPr>
        <dsp:cNvPr id="0" name=""/>
        <dsp:cNvSpPr/>
      </dsp:nvSpPr>
      <dsp:spPr>
        <a:xfrm>
          <a:off x="1561771" y="2055311"/>
          <a:ext cx="323987" cy="154188"/>
        </a:xfrm>
        <a:custGeom>
          <a:avLst/>
          <a:gdLst/>
          <a:ahLst/>
          <a:cxnLst/>
          <a:rect l="0" t="0" r="0" b="0"/>
          <a:pathLst>
            <a:path>
              <a:moveTo>
                <a:pt x="323987" y="0"/>
              </a:moveTo>
              <a:lnTo>
                <a:pt x="323987" y="105074"/>
              </a:lnTo>
              <a:lnTo>
                <a:pt x="0" y="105074"/>
              </a:lnTo>
              <a:lnTo>
                <a:pt x="0" y="15418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1A431F2-EE1D-2441-A503-EE265F9D11DF}">
      <dsp:nvSpPr>
        <dsp:cNvPr id="0" name=""/>
        <dsp:cNvSpPr/>
      </dsp:nvSpPr>
      <dsp:spPr>
        <a:xfrm>
          <a:off x="1840039" y="1564471"/>
          <a:ext cx="91440" cy="154188"/>
        </a:xfrm>
        <a:custGeom>
          <a:avLst/>
          <a:gdLst/>
          <a:ahLst/>
          <a:cxnLst/>
          <a:rect l="0" t="0" r="0" b="0"/>
          <a:pathLst>
            <a:path>
              <a:moveTo>
                <a:pt x="45720" y="0"/>
              </a:moveTo>
              <a:lnTo>
                <a:pt x="45720" y="15418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9DE89D1-48F5-5F4A-9037-2F68A754B468}">
      <dsp:nvSpPr>
        <dsp:cNvPr id="0" name=""/>
        <dsp:cNvSpPr/>
      </dsp:nvSpPr>
      <dsp:spPr>
        <a:xfrm>
          <a:off x="1399778" y="1073630"/>
          <a:ext cx="485980" cy="154188"/>
        </a:xfrm>
        <a:custGeom>
          <a:avLst/>
          <a:gdLst/>
          <a:ahLst/>
          <a:cxnLst/>
          <a:rect l="0" t="0" r="0" b="0"/>
          <a:pathLst>
            <a:path>
              <a:moveTo>
                <a:pt x="0" y="0"/>
              </a:moveTo>
              <a:lnTo>
                <a:pt x="0" y="105074"/>
              </a:lnTo>
              <a:lnTo>
                <a:pt x="485980" y="105074"/>
              </a:lnTo>
              <a:lnTo>
                <a:pt x="485980" y="15418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CF76251-68D4-B245-A6DA-006A41D058E1}">
      <dsp:nvSpPr>
        <dsp:cNvPr id="0" name=""/>
        <dsp:cNvSpPr/>
      </dsp:nvSpPr>
      <dsp:spPr>
        <a:xfrm>
          <a:off x="913797" y="1564471"/>
          <a:ext cx="323987" cy="154188"/>
        </a:xfrm>
        <a:custGeom>
          <a:avLst/>
          <a:gdLst/>
          <a:ahLst/>
          <a:cxnLst/>
          <a:rect l="0" t="0" r="0" b="0"/>
          <a:pathLst>
            <a:path>
              <a:moveTo>
                <a:pt x="0" y="0"/>
              </a:moveTo>
              <a:lnTo>
                <a:pt x="0" y="105074"/>
              </a:lnTo>
              <a:lnTo>
                <a:pt x="323987" y="105074"/>
              </a:lnTo>
              <a:lnTo>
                <a:pt x="323987" y="15418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6AA63D5-B211-FC4F-B345-BEC453A34FDF}">
      <dsp:nvSpPr>
        <dsp:cNvPr id="0" name=""/>
        <dsp:cNvSpPr/>
      </dsp:nvSpPr>
      <dsp:spPr>
        <a:xfrm>
          <a:off x="589810" y="2055311"/>
          <a:ext cx="323987" cy="154188"/>
        </a:xfrm>
        <a:custGeom>
          <a:avLst/>
          <a:gdLst/>
          <a:ahLst/>
          <a:cxnLst/>
          <a:rect l="0" t="0" r="0" b="0"/>
          <a:pathLst>
            <a:path>
              <a:moveTo>
                <a:pt x="0" y="0"/>
              </a:moveTo>
              <a:lnTo>
                <a:pt x="0" y="105074"/>
              </a:lnTo>
              <a:lnTo>
                <a:pt x="323987" y="105074"/>
              </a:lnTo>
              <a:lnTo>
                <a:pt x="323987" y="15418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0C5D4FD-B80A-8549-A5AC-4CBBF624652F}">
      <dsp:nvSpPr>
        <dsp:cNvPr id="0" name=""/>
        <dsp:cNvSpPr/>
      </dsp:nvSpPr>
      <dsp:spPr>
        <a:xfrm>
          <a:off x="265822" y="2055311"/>
          <a:ext cx="323987" cy="154188"/>
        </a:xfrm>
        <a:custGeom>
          <a:avLst/>
          <a:gdLst/>
          <a:ahLst/>
          <a:cxnLst/>
          <a:rect l="0" t="0" r="0" b="0"/>
          <a:pathLst>
            <a:path>
              <a:moveTo>
                <a:pt x="323987" y="0"/>
              </a:moveTo>
              <a:lnTo>
                <a:pt x="323987" y="105074"/>
              </a:lnTo>
              <a:lnTo>
                <a:pt x="0" y="105074"/>
              </a:lnTo>
              <a:lnTo>
                <a:pt x="0" y="15418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0213235-8275-354E-AB34-C13046F420E8}">
      <dsp:nvSpPr>
        <dsp:cNvPr id="0" name=""/>
        <dsp:cNvSpPr/>
      </dsp:nvSpPr>
      <dsp:spPr>
        <a:xfrm>
          <a:off x="589810" y="1564471"/>
          <a:ext cx="323987" cy="154188"/>
        </a:xfrm>
        <a:custGeom>
          <a:avLst/>
          <a:gdLst/>
          <a:ahLst/>
          <a:cxnLst/>
          <a:rect l="0" t="0" r="0" b="0"/>
          <a:pathLst>
            <a:path>
              <a:moveTo>
                <a:pt x="323987" y="0"/>
              </a:moveTo>
              <a:lnTo>
                <a:pt x="323987" y="105074"/>
              </a:lnTo>
              <a:lnTo>
                <a:pt x="0" y="105074"/>
              </a:lnTo>
              <a:lnTo>
                <a:pt x="0" y="15418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F3DB5E2-EC66-6F4F-AA0B-D4789DF4E528}">
      <dsp:nvSpPr>
        <dsp:cNvPr id="0" name=""/>
        <dsp:cNvSpPr/>
      </dsp:nvSpPr>
      <dsp:spPr>
        <a:xfrm>
          <a:off x="913797" y="1073630"/>
          <a:ext cx="485980" cy="154188"/>
        </a:xfrm>
        <a:custGeom>
          <a:avLst/>
          <a:gdLst/>
          <a:ahLst/>
          <a:cxnLst/>
          <a:rect l="0" t="0" r="0" b="0"/>
          <a:pathLst>
            <a:path>
              <a:moveTo>
                <a:pt x="485980" y="0"/>
              </a:moveTo>
              <a:lnTo>
                <a:pt x="485980" y="105074"/>
              </a:lnTo>
              <a:lnTo>
                <a:pt x="0" y="105074"/>
              </a:lnTo>
              <a:lnTo>
                <a:pt x="0" y="15418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CDF2D67-39A4-5B47-A260-DD27963EA303}">
      <dsp:nvSpPr>
        <dsp:cNvPr id="0" name=""/>
        <dsp:cNvSpPr/>
      </dsp:nvSpPr>
      <dsp:spPr>
        <a:xfrm>
          <a:off x="1134697" y="736978"/>
          <a:ext cx="530160" cy="33665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A5A84B8-DD3C-CA45-85F0-4CC46F6FE147}">
      <dsp:nvSpPr>
        <dsp:cNvPr id="0" name=""/>
        <dsp:cNvSpPr/>
      </dsp:nvSpPr>
      <dsp:spPr>
        <a:xfrm>
          <a:off x="1193604" y="792939"/>
          <a:ext cx="530160" cy="33665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Site</a:t>
          </a:r>
        </a:p>
      </dsp:txBody>
      <dsp:txXfrm>
        <a:off x="1203464" y="802799"/>
        <a:ext cx="510440" cy="316932"/>
      </dsp:txXfrm>
    </dsp:sp>
    <dsp:sp modelId="{5A62ABC4-8819-A048-A37D-BB7E3BC9F30C}">
      <dsp:nvSpPr>
        <dsp:cNvPr id="0" name=""/>
        <dsp:cNvSpPr/>
      </dsp:nvSpPr>
      <dsp:spPr>
        <a:xfrm>
          <a:off x="648716" y="1227818"/>
          <a:ext cx="530160" cy="33665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181D5EC-4090-AE43-9DE0-641BBB98F798}">
      <dsp:nvSpPr>
        <dsp:cNvPr id="0" name=""/>
        <dsp:cNvSpPr/>
      </dsp:nvSpPr>
      <dsp:spPr>
        <a:xfrm>
          <a:off x="707623" y="1283780"/>
          <a:ext cx="530160" cy="33665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Facility (Building)</a:t>
          </a:r>
        </a:p>
      </dsp:txBody>
      <dsp:txXfrm>
        <a:off x="717483" y="1293640"/>
        <a:ext cx="510440" cy="316932"/>
      </dsp:txXfrm>
    </dsp:sp>
    <dsp:sp modelId="{D0723276-60F4-9D4B-AB4F-A5D2FA76626E}">
      <dsp:nvSpPr>
        <dsp:cNvPr id="0" name=""/>
        <dsp:cNvSpPr/>
      </dsp:nvSpPr>
      <dsp:spPr>
        <a:xfrm>
          <a:off x="324729" y="1718659"/>
          <a:ext cx="530160" cy="33665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CB9500A-E5DB-BA45-BCAB-2276EB7C46B3}">
      <dsp:nvSpPr>
        <dsp:cNvPr id="0" name=""/>
        <dsp:cNvSpPr/>
      </dsp:nvSpPr>
      <dsp:spPr>
        <a:xfrm>
          <a:off x="383636" y="1774620"/>
          <a:ext cx="530160" cy="33665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Floor</a:t>
          </a:r>
        </a:p>
      </dsp:txBody>
      <dsp:txXfrm>
        <a:off x="393496" y="1784480"/>
        <a:ext cx="510440" cy="316932"/>
      </dsp:txXfrm>
    </dsp:sp>
    <dsp:sp modelId="{E1F3A584-1EA2-634F-AFBF-FD32802335DA}">
      <dsp:nvSpPr>
        <dsp:cNvPr id="0" name=""/>
        <dsp:cNvSpPr/>
      </dsp:nvSpPr>
      <dsp:spPr>
        <a:xfrm>
          <a:off x="742" y="2209500"/>
          <a:ext cx="530160" cy="33665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D45B900-E210-4740-9337-7ACF16CABD1B}">
      <dsp:nvSpPr>
        <dsp:cNvPr id="0" name=""/>
        <dsp:cNvSpPr/>
      </dsp:nvSpPr>
      <dsp:spPr>
        <a:xfrm>
          <a:off x="59649" y="2265461"/>
          <a:ext cx="530160" cy="33665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Space (room)</a:t>
          </a:r>
        </a:p>
      </dsp:txBody>
      <dsp:txXfrm>
        <a:off x="69509" y="2275321"/>
        <a:ext cx="510440" cy="316932"/>
      </dsp:txXfrm>
    </dsp:sp>
    <dsp:sp modelId="{8488B9CC-C526-2F4C-8E19-6F59238FB5CF}">
      <dsp:nvSpPr>
        <dsp:cNvPr id="0" name=""/>
        <dsp:cNvSpPr/>
      </dsp:nvSpPr>
      <dsp:spPr>
        <a:xfrm>
          <a:off x="648716" y="2209500"/>
          <a:ext cx="530160" cy="33665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2A44378-98B5-F349-88C5-3320ACE9E94C}">
      <dsp:nvSpPr>
        <dsp:cNvPr id="0" name=""/>
        <dsp:cNvSpPr/>
      </dsp:nvSpPr>
      <dsp:spPr>
        <a:xfrm>
          <a:off x="707623" y="2265461"/>
          <a:ext cx="530160" cy="33665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Space (room)</a:t>
          </a:r>
        </a:p>
      </dsp:txBody>
      <dsp:txXfrm>
        <a:off x="717483" y="2275321"/>
        <a:ext cx="510440" cy="316932"/>
      </dsp:txXfrm>
    </dsp:sp>
    <dsp:sp modelId="{5A62ACE6-AF50-8449-8F88-662773CF7AEF}">
      <dsp:nvSpPr>
        <dsp:cNvPr id="0" name=""/>
        <dsp:cNvSpPr/>
      </dsp:nvSpPr>
      <dsp:spPr>
        <a:xfrm>
          <a:off x="972704" y="1718659"/>
          <a:ext cx="530160" cy="33665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22A208A-F5FC-EB4B-BFD6-487F6102F152}">
      <dsp:nvSpPr>
        <dsp:cNvPr id="0" name=""/>
        <dsp:cNvSpPr/>
      </dsp:nvSpPr>
      <dsp:spPr>
        <a:xfrm>
          <a:off x="1031610" y="1774620"/>
          <a:ext cx="530160" cy="33665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Floor</a:t>
          </a:r>
        </a:p>
      </dsp:txBody>
      <dsp:txXfrm>
        <a:off x="1041470" y="1784480"/>
        <a:ext cx="510440" cy="316932"/>
      </dsp:txXfrm>
    </dsp:sp>
    <dsp:sp modelId="{1DF804AB-FDAF-B241-89C7-B6B39404038C}">
      <dsp:nvSpPr>
        <dsp:cNvPr id="0" name=""/>
        <dsp:cNvSpPr/>
      </dsp:nvSpPr>
      <dsp:spPr>
        <a:xfrm>
          <a:off x="1620678" y="1227818"/>
          <a:ext cx="530160" cy="33665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B3D14E5-733B-1F4D-B0A1-832C6891328A}">
      <dsp:nvSpPr>
        <dsp:cNvPr id="0" name=""/>
        <dsp:cNvSpPr/>
      </dsp:nvSpPr>
      <dsp:spPr>
        <a:xfrm>
          <a:off x="1679585" y="1283780"/>
          <a:ext cx="530160" cy="33665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Facility (Building)</a:t>
          </a:r>
        </a:p>
      </dsp:txBody>
      <dsp:txXfrm>
        <a:off x="1689445" y="1293640"/>
        <a:ext cx="510440" cy="316932"/>
      </dsp:txXfrm>
    </dsp:sp>
    <dsp:sp modelId="{ED64ED94-BAAA-2840-9E16-F0BC2249153F}">
      <dsp:nvSpPr>
        <dsp:cNvPr id="0" name=""/>
        <dsp:cNvSpPr/>
      </dsp:nvSpPr>
      <dsp:spPr>
        <a:xfrm>
          <a:off x="1620678" y="1718659"/>
          <a:ext cx="530160" cy="33665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7321517-BA64-D446-A5E9-746BB0569F02}">
      <dsp:nvSpPr>
        <dsp:cNvPr id="0" name=""/>
        <dsp:cNvSpPr/>
      </dsp:nvSpPr>
      <dsp:spPr>
        <a:xfrm>
          <a:off x="1679585" y="1774620"/>
          <a:ext cx="530160" cy="33665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Floor</a:t>
          </a:r>
        </a:p>
      </dsp:txBody>
      <dsp:txXfrm>
        <a:off x="1689445" y="1784480"/>
        <a:ext cx="510440" cy="316932"/>
      </dsp:txXfrm>
    </dsp:sp>
    <dsp:sp modelId="{40406489-8C65-4047-B3E0-8E6B462D7996}">
      <dsp:nvSpPr>
        <dsp:cNvPr id="0" name=""/>
        <dsp:cNvSpPr/>
      </dsp:nvSpPr>
      <dsp:spPr>
        <a:xfrm>
          <a:off x="1296691" y="2209500"/>
          <a:ext cx="530160" cy="33665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9752F4B-3258-614C-A90C-C2A6BC204E5C}">
      <dsp:nvSpPr>
        <dsp:cNvPr id="0" name=""/>
        <dsp:cNvSpPr/>
      </dsp:nvSpPr>
      <dsp:spPr>
        <a:xfrm>
          <a:off x="1355598" y="2265461"/>
          <a:ext cx="530160" cy="33665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Space (room)</a:t>
          </a:r>
        </a:p>
      </dsp:txBody>
      <dsp:txXfrm>
        <a:off x="1365458" y="2275321"/>
        <a:ext cx="510440" cy="316932"/>
      </dsp:txXfrm>
    </dsp:sp>
    <dsp:sp modelId="{52C02610-E523-5B4D-BF3B-2C619E3BD0A9}">
      <dsp:nvSpPr>
        <dsp:cNvPr id="0" name=""/>
        <dsp:cNvSpPr/>
      </dsp:nvSpPr>
      <dsp:spPr>
        <a:xfrm>
          <a:off x="1944665" y="2209500"/>
          <a:ext cx="530160" cy="33665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69050C2-689F-1B41-AF78-4C30A30FA913}">
      <dsp:nvSpPr>
        <dsp:cNvPr id="0" name=""/>
        <dsp:cNvSpPr/>
      </dsp:nvSpPr>
      <dsp:spPr>
        <a:xfrm>
          <a:off x="2003572" y="2265461"/>
          <a:ext cx="530160" cy="33665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Space (room)</a:t>
          </a:r>
        </a:p>
      </dsp:txBody>
      <dsp:txXfrm>
        <a:off x="2013432" y="2275321"/>
        <a:ext cx="510440" cy="3169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0ED2E-8895-0542-A932-00219902B8E3}">
      <dsp:nvSpPr>
        <dsp:cNvPr id="0" name=""/>
        <dsp:cNvSpPr/>
      </dsp:nvSpPr>
      <dsp:spPr>
        <a:xfrm>
          <a:off x="418669" y="321"/>
          <a:ext cx="908964" cy="454482"/>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Asset</a:t>
          </a:r>
        </a:p>
      </dsp:txBody>
      <dsp:txXfrm>
        <a:off x="551784" y="66878"/>
        <a:ext cx="642734" cy="321368"/>
      </dsp:txXfrm>
    </dsp:sp>
    <dsp:sp modelId="{95AE76EA-2B39-2641-BD39-26C7CE990713}">
      <dsp:nvSpPr>
        <dsp:cNvPr id="0" name=""/>
        <dsp:cNvSpPr/>
      </dsp:nvSpPr>
      <dsp:spPr>
        <a:xfrm>
          <a:off x="463846" y="454804"/>
          <a:ext cx="91440" cy="340861"/>
        </a:xfrm>
        <a:custGeom>
          <a:avLst/>
          <a:gdLst/>
          <a:ahLst/>
          <a:cxnLst/>
          <a:rect l="0" t="0" r="0" b="0"/>
          <a:pathLst>
            <a:path>
              <a:moveTo>
                <a:pt x="45720" y="0"/>
              </a:moveTo>
              <a:lnTo>
                <a:pt x="45720" y="340861"/>
              </a:lnTo>
              <a:lnTo>
                <a:pt x="136616" y="34086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E0B0362-D72E-BB4C-8C2A-3FF473809588}">
      <dsp:nvSpPr>
        <dsp:cNvPr id="0" name=""/>
        <dsp:cNvSpPr/>
      </dsp:nvSpPr>
      <dsp:spPr>
        <a:xfrm>
          <a:off x="600462" y="568424"/>
          <a:ext cx="727171" cy="454482"/>
        </a:xfrm>
        <a:prstGeom prst="ellipse">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US" sz="700" kern="1200" dirty="0"/>
            <a:t>Component</a:t>
          </a:r>
        </a:p>
      </dsp:txBody>
      <dsp:txXfrm>
        <a:off x="706954" y="634981"/>
        <a:ext cx="514187" cy="321368"/>
      </dsp:txXfrm>
    </dsp:sp>
    <dsp:sp modelId="{1E532E2B-E500-5B42-9075-2DD5F423E3ED}">
      <dsp:nvSpPr>
        <dsp:cNvPr id="0" name=""/>
        <dsp:cNvSpPr/>
      </dsp:nvSpPr>
      <dsp:spPr>
        <a:xfrm>
          <a:off x="463846" y="454804"/>
          <a:ext cx="91440" cy="908964"/>
        </a:xfrm>
        <a:custGeom>
          <a:avLst/>
          <a:gdLst/>
          <a:ahLst/>
          <a:cxnLst/>
          <a:rect l="0" t="0" r="0" b="0"/>
          <a:pathLst>
            <a:path>
              <a:moveTo>
                <a:pt x="45720" y="0"/>
              </a:moveTo>
              <a:lnTo>
                <a:pt x="45720" y="908964"/>
              </a:lnTo>
              <a:lnTo>
                <a:pt x="136616" y="90896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C7EF5D1-4AA3-4F4D-8339-DB1E1DF88FB9}">
      <dsp:nvSpPr>
        <dsp:cNvPr id="0" name=""/>
        <dsp:cNvSpPr/>
      </dsp:nvSpPr>
      <dsp:spPr>
        <a:xfrm>
          <a:off x="600462" y="1136527"/>
          <a:ext cx="727171" cy="454482"/>
        </a:xfrm>
        <a:prstGeom prst="ellipse">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US" sz="700" kern="1200" dirty="0"/>
            <a:t>Component</a:t>
          </a:r>
        </a:p>
      </dsp:txBody>
      <dsp:txXfrm>
        <a:off x="706954" y="1203084"/>
        <a:ext cx="514187" cy="32136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0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655061" y="5956496"/>
            <a:ext cx="2738606" cy="273600"/>
          </a:xfrm>
          <a:prstGeom prst="rect">
            <a:avLst/>
          </a:prstGeom>
        </p:spPr>
        <p:txBody>
          <a:bodyPr/>
          <a:lstStyle>
            <a:lvl1pPr>
              <a:defRPr>
                <a:solidFill>
                  <a:schemeClr val="bg1"/>
                </a:solidFill>
              </a:defRPr>
            </a:lvl1pPr>
          </a:lstStyle>
          <a:p>
            <a:fld id="{4CDE5802-F28B-DD47-82E0-2C0A66E8883B}" type="datetimeFigureOut">
              <a:rPr lang="en-US" smtClean="0"/>
              <a:t>9/6/21</a:t>
            </a:fld>
            <a:endParaRPr lang="en-US"/>
          </a:p>
        </p:txBody>
      </p:sp>
      <p:sp>
        <p:nvSpPr>
          <p:cNvPr id="5" name="Footer Placeholder 4"/>
          <p:cNvSpPr>
            <a:spLocks noGrp="1"/>
          </p:cNvSpPr>
          <p:nvPr>
            <p:ph type="ftr" sz="quarter" idx="11"/>
          </p:nvPr>
        </p:nvSpPr>
        <p:spPr>
          <a:xfrm>
            <a:off x="727200" y="6588000"/>
            <a:ext cx="4852800" cy="273600"/>
          </a:xfrm>
          <a:prstGeom prst="rect">
            <a:avLst/>
          </a:prstGeo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708231" y="6588000"/>
            <a:ext cx="426600" cy="273600"/>
          </a:xfrm>
          <a:prstGeom prst="rect">
            <a:avLst/>
          </a:prstGeom>
        </p:spPr>
        <p:txBody>
          <a:bodyPr/>
          <a:lstStyle>
            <a:lvl1pPr>
              <a:defRPr>
                <a:solidFill>
                  <a:schemeClr val="bg1"/>
                </a:solidFill>
              </a:defRPr>
            </a:lvl1pPr>
          </a:lstStyle>
          <a:p>
            <a:fld id="{0B15A1CD-7C06-0943-A048-99677931BC54}" type="slidenum">
              <a:rPr lang="en-US" smtClean="0"/>
              <a:t>‹#›</a:t>
            </a:fld>
            <a:endParaRPr lang="en-US"/>
          </a:p>
        </p:txBody>
      </p:sp>
      <p:grpSp>
        <p:nvGrpSpPr>
          <p:cNvPr id="11" name="Group 10"/>
          <p:cNvGrpSpPr/>
          <p:nvPr/>
        </p:nvGrpSpPr>
        <p:grpSpPr bwMode="black">
          <a:xfrm>
            <a:off x="6643688" y="149935"/>
            <a:ext cx="2164556" cy="1874128"/>
            <a:chOff x="6643688" y="149935"/>
            <a:chExt cx="2164556" cy="1874128"/>
          </a:xfrm>
          <a:solidFill>
            <a:srgbClr val="FEFFFF"/>
          </a:solidFill>
        </p:grpSpPr>
        <p:sp>
          <p:nvSpPr>
            <p:cNvPr id="12" name="Freeform 2"/>
            <p:cNvSpPr>
              <a:spLocks noEditPoints="1"/>
            </p:cNvSpPr>
            <p:nvPr userDrawn="1"/>
          </p:nvSpPr>
          <p:spPr bwMode="black">
            <a:xfrm>
              <a:off x="6643688" y="149935"/>
              <a:ext cx="1244145" cy="1345489"/>
            </a:xfrm>
            <a:custGeom>
              <a:avLst/>
              <a:gdLst>
                <a:gd name="T0" fmla="*/ 210 w 395"/>
                <a:gd name="T1" fmla="*/ 242 h 427"/>
                <a:gd name="T2" fmla="*/ 200 w 395"/>
                <a:gd name="T3" fmla="*/ 239 h 427"/>
                <a:gd name="T4" fmla="*/ 191 w 395"/>
                <a:gd name="T5" fmla="*/ 241 h 427"/>
                <a:gd name="T6" fmla="*/ 173 w 395"/>
                <a:gd name="T7" fmla="*/ 221 h 427"/>
                <a:gd name="T8" fmla="*/ 182 w 395"/>
                <a:gd name="T9" fmla="*/ 220 h 427"/>
                <a:gd name="T10" fmla="*/ 216 w 395"/>
                <a:gd name="T11" fmla="*/ 253 h 427"/>
                <a:gd name="T12" fmla="*/ 155 w 395"/>
                <a:gd name="T13" fmla="*/ 205 h 427"/>
                <a:gd name="T14" fmla="*/ 167 w 395"/>
                <a:gd name="T15" fmla="*/ 205 h 427"/>
                <a:gd name="T16" fmla="*/ 392 w 395"/>
                <a:gd name="T17" fmla="*/ 231 h 427"/>
                <a:gd name="T18" fmla="*/ 395 w 395"/>
                <a:gd name="T19" fmla="*/ 232 h 427"/>
                <a:gd name="T20" fmla="*/ 110 w 395"/>
                <a:gd name="T21" fmla="*/ 137 h 427"/>
                <a:gd name="T22" fmla="*/ 383 w 395"/>
                <a:gd name="T23" fmla="*/ 236 h 427"/>
                <a:gd name="T24" fmla="*/ 386 w 395"/>
                <a:gd name="T25" fmla="*/ 237 h 427"/>
                <a:gd name="T26" fmla="*/ 110 w 395"/>
                <a:gd name="T27" fmla="*/ 163 h 427"/>
                <a:gd name="T28" fmla="*/ 114 w 395"/>
                <a:gd name="T29" fmla="*/ 148 h 427"/>
                <a:gd name="T30" fmla="*/ 144 w 395"/>
                <a:gd name="T31" fmla="*/ 178 h 427"/>
                <a:gd name="T32" fmla="*/ 263 w 395"/>
                <a:gd name="T33" fmla="*/ 242 h 427"/>
                <a:gd name="T34" fmla="*/ 263 w 395"/>
                <a:gd name="T35" fmla="*/ 242 h 427"/>
                <a:gd name="T36" fmla="*/ 247 w 395"/>
                <a:gd name="T37" fmla="*/ 169 h 427"/>
                <a:gd name="T38" fmla="*/ 206 w 395"/>
                <a:gd name="T39" fmla="*/ 284 h 427"/>
                <a:gd name="T40" fmla="*/ 194 w 395"/>
                <a:gd name="T41" fmla="*/ 278 h 427"/>
                <a:gd name="T42" fmla="*/ 103 w 395"/>
                <a:gd name="T43" fmla="*/ 224 h 427"/>
                <a:gd name="T44" fmla="*/ 215 w 395"/>
                <a:gd name="T45" fmla="*/ 188 h 427"/>
                <a:gd name="T46" fmla="*/ 224 w 395"/>
                <a:gd name="T47" fmla="*/ 203 h 427"/>
                <a:gd name="T48" fmla="*/ 226 w 395"/>
                <a:gd name="T49" fmla="*/ 208 h 427"/>
                <a:gd name="T50" fmla="*/ 206 w 395"/>
                <a:gd name="T51" fmla="*/ 284 h 427"/>
                <a:gd name="T52" fmla="*/ 307 w 395"/>
                <a:gd name="T53" fmla="*/ 191 h 427"/>
                <a:gd name="T54" fmla="*/ 250 w 395"/>
                <a:gd name="T55" fmla="*/ 168 h 427"/>
                <a:gd name="T56" fmla="*/ 94 w 395"/>
                <a:gd name="T57" fmla="*/ 105 h 427"/>
                <a:gd name="T58" fmla="*/ 101 w 395"/>
                <a:gd name="T59" fmla="*/ 220 h 427"/>
                <a:gd name="T60" fmla="*/ 4 w 395"/>
                <a:gd name="T61" fmla="*/ 322 h 427"/>
                <a:gd name="T62" fmla="*/ 247 w 395"/>
                <a:gd name="T63" fmla="*/ 274 h 427"/>
                <a:gd name="T64" fmla="*/ 192 w 395"/>
                <a:gd name="T65" fmla="*/ 400 h 427"/>
                <a:gd name="T66" fmla="*/ 202 w 395"/>
                <a:gd name="T67" fmla="*/ 425 h 427"/>
                <a:gd name="T68" fmla="*/ 203 w 395"/>
                <a:gd name="T69" fmla="*/ 423 h 427"/>
                <a:gd name="T70" fmla="*/ 314 w 395"/>
                <a:gd name="T71" fmla="*/ 197 h 427"/>
                <a:gd name="T72" fmla="*/ 391 w 395"/>
                <a:gd name="T73" fmla="*/ 227 h 427"/>
                <a:gd name="T74" fmla="*/ 228 w 395"/>
                <a:gd name="T75" fmla="*/ 251 h 427"/>
                <a:gd name="T76" fmla="*/ 235 w 395"/>
                <a:gd name="T77" fmla="*/ 248 h 427"/>
                <a:gd name="T78" fmla="*/ 255 w 395"/>
                <a:gd name="T79" fmla="*/ 158 h 427"/>
                <a:gd name="T80" fmla="*/ 191 w 395"/>
                <a:gd name="T81" fmla="*/ 343 h 427"/>
                <a:gd name="T82" fmla="*/ 187 w 395"/>
                <a:gd name="T83" fmla="*/ 342 h 427"/>
                <a:gd name="T84" fmla="*/ 191 w 395"/>
                <a:gd name="T85" fmla="*/ 343 h 427"/>
                <a:gd name="T86" fmla="*/ 190 w 395"/>
                <a:gd name="T87" fmla="*/ 387 h 427"/>
                <a:gd name="T88" fmla="*/ 274 w 395"/>
                <a:gd name="T89" fmla="*/ 256 h 427"/>
                <a:gd name="T90" fmla="*/ 279 w 395"/>
                <a:gd name="T91" fmla="*/ 261 h 427"/>
                <a:gd name="T92" fmla="*/ 305 w 395"/>
                <a:gd name="T93" fmla="*/ 113 h 427"/>
                <a:gd name="T94" fmla="*/ 308 w 395"/>
                <a:gd name="T95" fmla="*/ 117 h 427"/>
                <a:gd name="T96" fmla="*/ 317 w 395"/>
                <a:gd name="T97" fmla="*/ 105 h 427"/>
                <a:gd name="T98" fmla="*/ 349 w 395"/>
                <a:gd name="T99" fmla="*/ 250 h 427"/>
                <a:gd name="T100" fmla="*/ 353 w 395"/>
                <a:gd name="T101" fmla="*/ 251 h 427"/>
                <a:gd name="T102" fmla="*/ 334 w 395"/>
                <a:gd name="T103" fmla="*/ 257 h 427"/>
                <a:gd name="T104" fmla="*/ 336 w 395"/>
                <a:gd name="T105" fmla="*/ 253 h 427"/>
                <a:gd name="T106" fmla="*/ 363 w 395"/>
                <a:gd name="T107" fmla="*/ 251 h 427"/>
                <a:gd name="T108" fmla="*/ 372 w 395"/>
                <a:gd name="T109" fmla="*/ 240 h 427"/>
                <a:gd name="T110" fmla="*/ 376 w 395"/>
                <a:gd name="T111" fmla="*/ 242 h 427"/>
                <a:gd name="T112" fmla="*/ 286 w 395"/>
                <a:gd name="T113" fmla="*/ 262 h 427"/>
                <a:gd name="T114" fmla="*/ 290 w 395"/>
                <a:gd name="T115" fmla="*/ 258 h 427"/>
                <a:gd name="T116" fmla="*/ 323 w 395"/>
                <a:gd name="T117" fmla="*/ 262 h 427"/>
                <a:gd name="T118" fmla="*/ 308 w 395"/>
                <a:gd name="T119" fmla="*/ 258 h 427"/>
                <a:gd name="T120" fmla="*/ 312 w 395"/>
                <a:gd name="T121" fmla="*/ 261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5" h="427">
                  <a:moveTo>
                    <a:pt x="197" y="265"/>
                  </a:moveTo>
                  <a:cubicBezTo>
                    <a:pt x="202" y="266"/>
                    <a:pt x="202" y="266"/>
                    <a:pt x="202" y="266"/>
                  </a:cubicBezTo>
                  <a:cubicBezTo>
                    <a:pt x="204" y="258"/>
                    <a:pt x="207" y="250"/>
                    <a:pt x="210" y="242"/>
                  </a:cubicBezTo>
                  <a:cubicBezTo>
                    <a:pt x="206" y="240"/>
                    <a:pt x="206" y="240"/>
                    <a:pt x="206" y="240"/>
                  </a:cubicBezTo>
                  <a:cubicBezTo>
                    <a:pt x="203" y="248"/>
                    <a:pt x="200" y="256"/>
                    <a:pt x="197" y="265"/>
                  </a:cubicBezTo>
                  <a:moveTo>
                    <a:pt x="200" y="239"/>
                  </a:moveTo>
                  <a:cubicBezTo>
                    <a:pt x="202" y="235"/>
                    <a:pt x="201" y="231"/>
                    <a:pt x="197" y="230"/>
                  </a:cubicBezTo>
                  <a:cubicBezTo>
                    <a:pt x="194" y="228"/>
                    <a:pt x="190" y="229"/>
                    <a:pt x="188" y="232"/>
                  </a:cubicBezTo>
                  <a:cubicBezTo>
                    <a:pt x="187" y="236"/>
                    <a:pt x="188" y="240"/>
                    <a:pt x="191" y="241"/>
                  </a:cubicBezTo>
                  <a:cubicBezTo>
                    <a:pt x="194" y="243"/>
                    <a:pt x="198" y="242"/>
                    <a:pt x="200" y="239"/>
                  </a:cubicBezTo>
                  <a:moveTo>
                    <a:pt x="182" y="220"/>
                  </a:moveTo>
                  <a:cubicBezTo>
                    <a:pt x="179" y="217"/>
                    <a:pt x="175" y="218"/>
                    <a:pt x="173" y="221"/>
                  </a:cubicBezTo>
                  <a:cubicBezTo>
                    <a:pt x="170" y="225"/>
                    <a:pt x="171" y="229"/>
                    <a:pt x="174" y="231"/>
                  </a:cubicBezTo>
                  <a:cubicBezTo>
                    <a:pt x="178" y="234"/>
                    <a:pt x="182" y="233"/>
                    <a:pt x="184" y="229"/>
                  </a:cubicBezTo>
                  <a:cubicBezTo>
                    <a:pt x="187" y="226"/>
                    <a:pt x="186" y="222"/>
                    <a:pt x="182" y="220"/>
                  </a:cubicBezTo>
                  <a:moveTo>
                    <a:pt x="221" y="241"/>
                  </a:moveTo>
                  <a:cubicBezTo>
                    <a:pt x="217" y="240"/>
                    <a:pt x="214" y="242"/>
                    <a:pt x="213" y="245"/>
                  </a:cubicBezTo>
                  <a:cubicBezTo>
                    <a:pt x="211" y="248"/>
                    <a:pt x="213" y="252"/>
                    <a:pt x="216" y="253"/>
                  </a:cubicBezTo>
                  <a:cubicBezTo>
                    <a:pt x="219" y="254"/>
                    <a:pt x="223" y="252"/>
                    <a:pt x="224" y="249"/>
                  </a:cubicBezTo>
                  <a:cubicBezTo>
                    <a:pt x="225" y="246"/>
                    <a:pt x="224" y="242"/>
                    <a:pt x="221" y="241"/>
                  </a:cubicBezTo>
                  <a:moveTo>
                    <a:pt x="155" y="205"/>
                  </a:moveTo>
                  <a:cubicBezTo>
                    <a:pt x="152" y="209"/>
                    <a:pt x="152" y="214"/>
                    <a:pt x="156" y="218"/>
                  </a:cubicBezTo>
                  <a:cubicBezTo>
                    <a:pt x="159" y="221"/>
                    <a:pt x="165" y="220"/>
                    <a:pt x="168" y="217"/>
                  </a:cubicBezTo>
                  <a:cubicBezTo>
                    <a:pt x="171" y="213"/>
                    <a:pt x="171" y="208"/>
                    <a:pt x="167" y="205"/>
                  </a:cubicBezTo>
                  <a:cubicBezTo>
                    <a:pt x="163" y="201"/>
                    <a:pt x="158" y="202"/>
                    <a:pt x="155" y="205"/>
                  </a:cubicBezTo>
                  <a:moveTo>
                    <a:pt x="395" y="232"/>
                  </a:moveTo>
                  <a:cubicBezTo>
                    <a:pt x="394" y="230"/>
                    <a:pt x="393" y="230"/>
                    <a:pt x="392" y="231"/>
                  </a:cubicBezTo>
                  <a:cubicBezTo>
                    <a:pt x="390" y="232"/>
                    <a:pt x="390" y="233"/>
                    <a:pt x="391" y="234"/>
                  </a:cubicBezTo>
                  <a:cubicBezTo>
                    <a:pt x="391" y="235"/>
                    <a:pt x="393" y="236"/>
                    <a:pt x="394" y="235"/>
                  </a:cubicBezTo>
                  <a:cubicBezTo>
                    <a:pt x="395" y="234"/>
                    <a:pt x="395" y="233"/>
                    <a:pt x="395" y="232"/>
                  </a:cubicBezTo>
                  <a:moveTo>
                    <a:pt x="102" y="115"/>
                  </a:moveTo>
                  <a:cubicBezTo>
                    <a:pt x="96" y="117"/>
                    <a:pt x="93" y="124"/>
                    <a:pt x="95" y="130"/>
                  </a:cubicBezTo>
                  <a:cubicBezTo>
                    <a:pt x="97" y="136"/>
                    <a:pt x="104" y="139"/>
                    <a:pt x="110" y="137"/>
                  </a:cubicBezTo>
                  <a:cubicBezTo>
                    <a:pt x="116" y="135"/>
                    <a:pt x="119" y="128"/>
                    <a:pt x="117" y="122"/>
                  </a:cubicBezTo>
                  <a:cubicBezTo>
                    <a:pt x="115" y="116"/>
                    <a:pt x="109" y="113"/>
                    <a:pt x="102" y="115"/>
                  </a:cubicBezTo>
                  <a:moveTo>
                    <a:pt x="383" y="236"/>
                  </a:moveTo>
                  <a:cubicBezTo>
                    <a:pt x="382" y="237"/>
                    <a:pt x="381" y="238"/>
                    <a:pt x="382" y="239"/>
                  </a:cubicBezTo>
                  <a:cubicBezTo>
                    <a:pt x="383" y="240"/>
                    <a:pt x="384" y="241"/>
                    <a:pt x="385" y="240"/>
                  </a:cubicBezTo>
                  <a:cubicBezTo>
                    <a:pt x="386" y="239"/>
                    <a:pt x="387" y="238"/>
                    <a:pt x="386" y="237"/>
                  </a:cubicBezTo>
                  <a:cubicBezTo>
                    <a:pt x="386" y="236"/>
                    <a:pt x="384" y="235"/>
                    <a:pt x="383" y="236"/>
                  </a:cubicBezTo>
                  <a:moveTo>
                    <a:pt x="114" y="148"/>
                  </a:moveTo>
                  <a:cubicBezTo>
                    <a:pt x="109" y="151"/>
                    <a:pt x="107" y="157"/>
                    <a:pt x="110" y="163"/>
                  </a:cubicBezTo>
                  <a:cubicBezTo>
                    <a:pt x="113" y="168"/>
                    <a:pt x="119" y="169"/>
                    <a:pt x="124" y="166"/>
                  </a:cubicBezTo>
                  <a:cubicBezTo>
                    <a:pt x="130" y="164"/>
                    <a:pt x="131" y="157"/>
                    <a:pt x="129" y="152"/>
                  </a:cubicBezTo>
                  <a:cubicBezTo>
                    <a:pt x="126" y="147"/>
                    <a:pt x="119" y="145"/>
                    <a:pt x="114" y="148"/>
                  </a:cubicBezTo>
                  <a:moveTo>
                    <a:pt x="129" y="190"/>
                  </a:moveTo>
                  <a:cubicBezTo>
                    <a:pt x="132" y="194"/>
                    <a:pt x="138" y="195"/>
                    <a:pt x="142" y="191"/>
                  </a:cubicBezTo>
                  <a:cubicBezTo>
                    <a:pt x="146" y="188"/>
                    <a:pt x="147" y="182"/>
                    <a:pt x="144" y="178"/>
                  </a:cubicBezTo>
                  <a:cubicBezTo>
                    <a:pt x="140" y="174"/>
                    <a:pt x="135" y="173"/>
                    <a:pt x="130" y="177"/>
                  </a:cubicBezTo>
                  <a:cubicBezTo>
                    <a:pt x="126" y="180"/>
                    <a:pt x="126" y="186"/>
                    <a:pt x="129" y="190"/>
                  </a:cubicBezTo>
                  <a:moveTo>
                    <a:pt x="263" y="242"/>
                  </a:moveTo>
                  <a:cubicBezTo>
                    <a:pt x="262" y="224"/>
                    <a:pt x="260" y="205"/>
                    <a:pt x="255" y="187"/>
                  </a:cubicBezTo>
                  <a:cubicBezTo>
                    <a:pt x="272" y="188"/>
                    <a:pt x="289" y="191"/>
                    <a:pt x="305" y="195"/>
                  </a:cubicBezTo>
                  <a:cubicBezTo>
                    <a:pt x="293" y="212"/>
                    <a:pt x="279" y="227"/>
                    <a:pt x="263" y="242"/>
                  </a:cubicBezTo>
                  <a:moveTo>
                    <a:pt x="235" y="193"/>
                  </a:moveTo>
                  <a:cubicBezTo>
                    <a:pt x="231" y="191"/>
                    <a:pt x="231" y="191"/>
                    <a:pt x="231" y="191"/>
                  </a:cubicBezTo>
                  <a:cubicBezTo>
                    <a:pt x="236" y="183"/>
                    <a:pt x="241" y="176"/>
                    <a:pt x="247" y="169"/>
                  </a:cubicBezTo>
                  <a:cubicBezTo>
                    <a:pt x="251" y="172"/>
                    <a:pt x="251" y="172"/>
                    <a:pt x="251" y="172"/>
                  </a:cubicBezTo>
                  <a:cubicBezTo>
                    <a:pt x="245" y="179"/>
                    <a:pt x="240" y="186"/>
                    <a:pt x="235" y="193"/>
                  </a:cubicBezTo>
                  <a:moveTo>
                    <a:pt x="206" y="284"/>
                  </a:moveTo>
                  <a:cubicBezTo>
                    <a:pt x="203" y="286"/>
                    <a:pt x="200" y="287"/>
                    <a:pt x="197" y="289"/>
                  </a:cubicBezTo>
                  <a:cubicBezTo>
                    <a:pt x="197" y="286"/>
                    <a:pt x="198" y="283"/>
                    <a:pt x="199" y="279"/>
                  </a:cubicBezTo>
                  <a:cubicBezTo>
                    <a:pt x="194" y="278"/>
                    <a:pt x="194" y="278"/>
                    <a:pt x="194" y="278"/>
                  </a:cubicBezTo>
                  <a:cubicBezTo>
                    <a:pt x="193" y="283"/>
                    <a:pt x="192" y="287"/>
                    <a:pt x="191" y="292"/>
                  </a:cubicBezTo>
                  <a:cubicBezTo>
                    <a:pt x="136" y="320"/>
                    <a:pt x="66" y="334"/>
                    <a:pt x="4" y="322"/>
                  </a:cubicBezTo>
                  <a:cubicBezTo>
                    <a:pt x="28" y="281"/>
                    <a:pt x="62" y="248"/>
                    <a:pt x="103" y="224"/>
                  </a:cubicBezTo>
                  <a:cubicBezTo>
                    <a:pt x="117" y="216"/>
                    <a:pt x="132" y="209"/>
                    <a:pt x="146" y="204"/>
                  </a:cubicBezTo>
                  <a:cubicBezTo>
                    <a:pt x="168" y="196"/>
                    <a:pt x="191" y="190"/>
                    <a:pt x="214" y="188"/>
                  </a:cubicBezTo>
                  <a:cubicBezTo>
                    <a:pt x="214" y="188"/>
                    <a:pt x="215" y="188"/>
                    <a:pt x="215" y="188"/>
                  </a:cubicBezTo>
                  <a:cubicBezTo>
                    <a:pt x="217" y="192"/>
                    <a:pt x="220" y="195"/>
                    <a:pt x="222" y="199"/>
                  </a:cubicBezTo>
                  <a:cubicBezTo>
                    <a:pt x="222" y="200"/>
                    <a:pt x="223" y="201"/>
                    <a:pt x="224" y="203"/>
                  </a:cubicBezTo>
                  <a:cubicBezTo>
                    <a:pt x="224" y="203"/>
                    <a:pt x="224" y="203"/>
                    <a:pt x="224" y="203"/>
                  </a:cubicBezTo>
                  <a:cubicBezTo>
                    <a:pt x="219" y="210"/>
                    <a:pt x="215" y="219"/>
                    <a:pt x="211" y="227"/>
                  </a:cubicBezTo>
                  <a:cubicBezTo>
                    <a:pt x="216" y="229"/>
                    <a:pt x="216" y="229"/>
                    <a:pt x="216" y="229"/>
                  </a:cubicBezTo>
                  <a:cubicBezTo>
                    <a:pt x="219" y="222"/>
                    <a:pt x="223" y="215"/>
                    <a:pt x="226" y="208"/>
                  </a:cubicBezTo>
                  <a:cubicBezTo>
                    <a:pt x="235" y="224"/>
                    <a:pt x="240" y="240"/>
                    <a:pt x="244" y="257"/>
                  </a:cubicBezTo>
                  <a:cubicBezTo>
                    <a:pt x="244" y="257"/>
                    <a:pt x="244" y="257"/>
                    <a:pt x="244" y="258"/>
                  </a:cubicBezTo>
                  <a:cubicBezTo>
                    <a:pt x="232" y="267"/>
                    <a:pt x="219" y="276"/>
                    <a:pt x="206" y="284"/>
                  </a:cubicBezTo>
                  <a:moveTo>
                    <a:pt x="316" y="193"/>
                  </a:moveTo>
                  <a:cubicBezTo>
                    <a:pt x="334" y="162"/>
                    <a:pt x="345" y="129"/>
                    <a:pt x="350" y="94"/>
                  </a:cubicBezTo>
                  <a:cubicBezTo>
                    <a:pt x="342" y="129"/>
                    <a:pt x="328" y="161"/>
                    <a:pt x="307" y="191"/>
                  </a:cubicBezTo>
                  <a:cubicBezTo>
                    <a:pt x="290" y="187"/>
                    <a:pt x="273" y="184"/>
                    <a:pt x="255" y="183"/>
                  </a:cubicBezTo>
                  <a:cubicBezTo>
                    <a:pt x="255" y="183"/>
                    <a:pt x="255" y="183"/>
                    <a:pt x="254" y="183"/>
                  </a:cubicBezTo>
                  <a:cubicBezTo>
                    <a:pt x="253" y="178"/>
                    <a:pt x="252" y="173"/>
                    <a:pt x="250" y="168"/>
                  </a:cubicBezTo>
                  <a:cubicBezTo>
                    <a:pt x="244" y="149"/>
                    <a:pt x="236" y="131"/>
                    <a:pt x="226" y="114"/>
                  </a:cubicBezTo>
                  <a:cubicBezTo>
                    <a:pt x="196" y="61"/>
                    <a:pt x="151" y="23"/>
                    <a:pt x="100" y="0"/>
                  </a:cubicBezTo>
                  <a:cubicBezTo>
                    <a:pt x="89" y="33"/>
                    <a:pt x="86" y="69"/>
                    <a:pt x="94" y="105"/>
                  </a:cubicBezTo>
                  <a:cubicBezTo>
                    <a:pt x="140" y="115"/>
                    <a:pt x="183" y="143"/>
                    <a:pt x="212" y="184"/>
                  </a:cubicBezTo>
                  <a:cubicBezTo>
                    <a:pt x="189" y="186"/>
                    <a:pt x="167" y="192"/>
                    <a:pt x="145" y="200"/>
                  </a:cubicBezTo>
                  <a:cubicBezTo>
                    <a:pt x="130" y="205"/>
                    <a:pt x="115" y="212"/>
                    <a:pt x="101" y="220"/>
                  </a:cubicBezTo>
                  <a:cubicBezTo>
                    <a:pt x="59" y="244"/>
                    <a:pt x="24" y="279"/>
                    <a:pt x="0" y="321"/>
                  </a:cubicBezTo>
                  <a:cubicBezTo>
                    <a:pt x="4" y="322"/>
                    <a:pt x="4" y="322"/>
                    <a:pt x="4" y="322"/>
                  </a:cubicBezTo>
                  <a:cubicBezTo>
                    <a:pt x="4" y="322"/>
                    <a:pt x="4" y="322"/>
                    <a:pt x="4" y="322"/>
                  </a:cubicBezTo>
                  <a:cubicBezTo>
                    <a:pt x="73" y="341"/>
                    <a:pt x="148" y="334"/>
                    <a:pt x="215" y="295"/>
                  </a:cubicBezTo>
                  <a:cubicBezTo>
                    <a:pt x="226" y="289"/>
                    <a:pt x="237" y="281"/>
                    <a:pt x="247" y="274"/>
                  </a:cubicBezTo>
                  <a:cubicBezTo>
                    <a:pt x="247" y="274"/>
                    <a:pt x="247" y="274"/>
                    <a:pt x="247" y="274"/>
                  </a:cubicBezTo>
                  <a:cubicBezTo>
                    <a:pt x="247" y="354"/>
                    <a:pt x="227" y="388"/>
                    <a:pt x="203" y="423"/>
                  </a:cubicBezTo>
                  <a:cubicBezTo>
                    <a:pt x="201" y="415"/>
                    <a:pt x="199" y="408"/>
                    <a:pt x="197" y="399"/>
                  </a:cubicBezTo>
                  <a:cubicBezTo>
                    <a:pt x="192" y="400"/>
                    <a:pt x="192" y="400"/>
                    <a:pt x="192" y="400"/>
                  </a:cubicBezTo>
                  <a:cubicBezTo>
                    <a:pt x="194" y="409"/>
                    <a:pt x="197" y="419"/>
                    <a:pt x="200" y="427"/>
                  </a:cubicBezTo>
                  <a:cubicBezTo>
                    <a:pt x="202" y="425"/>
                    <a:pt x="202" y="425"/>
                    <a:pt x="202" y="425"/>
                  </a:cubicBezTo>
                  <a:cubicBezTo>
                    <a:pt x="202" y="425"/>
                    <a:pt x="202" y="425"/>
                    <a:pt x="202" y="425"/>
                  </a:cubicBezTo>
                  <a:cubicBezTo>
                    <a:pt x="202" y="425"/>
                    <a:pt x="202" y="424"/>
                    <a:pt x="203" y="424"/>
                  </a:cubicBezTo>
                  <a:cubicBezTo>
                    <a:pt x="203" y="424"/>
                    <a:pt x="203" y="424"/>
                    <a:pt x="203" y="424"/>
                  </a:cubicBezTo>
                  <a:cubicBezTo>
                    <a:pt x="203" y="424"/>
                    <a:pt x="203" y="423"/>
                    <a:pt x="203" y="423"/>
                  </a:cubicBezTo>
                  <a:cubicBezTo>
                    <a:pt x="250" y="366"/>
                    <a:pt x="261" y="320"/>
                    <a:pt x="263" y="260"/>
                  </a:cubicBezTo>
                  <a:cubicBezTo>
                    <a:pt x="263" y="260"/>
                    <a:pt x="263" y="260"/>
                    <a:pt x="263" y="260"/>
                  </a:cubicBezTo>
                  <a:cubicBezTo>
                    <a:pt x="283" y="241"/>
                    <a:pt x="300" y="220"/>
                    <a:pt x="314" y="197"/>
                  </a:cubicBezTo>
                  <a:cubicBezTo>
                    <a:pt x="314" y="197"/>
                    <a:pt x="315" y="197"/>
                    <a:pt x="315" y="197"/>
                  </a:cubicBezTo>
                  <a:cubicBezTo>
                    <a:pt x="341" y="205"/>
                    <a:pt x="366" y="216"/>
                    <a:pt x="389" y="231"/>
                  </a:cubicBezTo>
                  <a:cubicBezTo>
                    <a:pt x="391" y="227"/>
                    <a:pt x="391" y="227"/>
                    <a:pt x="391" y="227"/>
                  </a:cubicBezTo>
                  <a:cubicBezTo>
                    <a:pt x="368" y="212"/>
                    <a:pt x="343" y="201"/>
                    <a:pt x="316" y="193"/>
                  </a:cubicBezTo>
                  <a:moveTo>
                    <a:pt x="235" y="248"/>
                  </a:moveTo>
                  <a:cubicBezTo>
                    <a:pt x="232" y="247"/>
                    <a:pt x="229" y="248"/>
                    <a:pt x="228" y="251"/>
                  </a:cubicBezTo>
                  <a:cubicBezTo>
                    <a:pt x="227" y="254"/>
                    <a:pt x="229" y="257"/>
                    <a:pt x="232" y="258"/>
                  </a:cubicBezTo>
                  <a:cubicBezTo>
                    <a:pt x="235" y="259"/>
                    <a:pt x="237" y="257"/>
                    <a:pt x="238" y="254"/>
                  </a:cubicBezTo>
                  <a:cubicBezTo>
                    <a:pt x="239" y="251"/>
                    <a:pt x="237" y="248"/>
                    <a:pt x="235" y="248"/>
                  </a:cubicBezTo>
                  <a:moveTo>
                    <a:pt x="277" y="143"/>
                  </a:moveTo>
                  <a:cubicBezTo>
                    <a:pt x="273" y="139"/>
                    <a:pt x="273" y="139"/>
                    <a:pt x="273" y="139"/>
                  </a:cubicBezTo>
                  <a:cubicBezTo>
                    <a:pt x="267" y="145"/>
                    <a:pt x="261" y="151"/>
                    <a:pt x="255" y="158"/>
                  </a:cubicBezTo>
                  <a:cubicBezTo>
                    <a:pt x="259" y="161"/>
                    <a:pt x="259" y="161"/>
                    <a:pt x="259" y="161"/>
                  </a:cubicBezTo>
                  <a:cubicBezTo>
                    <a:pt x="265" y="155"/>
                    <a:pt x="271" y="149"/>
                    <a:pt x="277" y="143"/>
                  </a:cubicBezTo>
                  <a:moveTo>
                    <a:pt x="191" y="343"/>
                  </a:moveTo>
                  <a:cubicBezTo>
                    <a:pt x="191" y="335"/>
                    <a:pt x="192" y="327"/>
                    <a:pt x="192" y="319"/>
                  </a:cubicBezTo>
                  <a:cubicBezTo>
                    <a:pt x="188" y="319"/>
                    <a:pt x="188" y="319"/>
                    <a:pt x="188" y="319"/>
                  </a:cubicBezTo>
                  <a:cubicBezTo>
                    <a:pt x="187" y="326"/>
                    <a:pt x="187" y="334"/>
                    <a:pt x="187" y="342"/>
                  </a:cubicBezTo>
                  <a:cubicBezTo>
                    <a:pt x="187" y="344"/>
                    <a:pt x="187" y="345"/>
                    <a:pt x="187" y="346"/>
                  </a:cubicBezTo>
                  <a:cubicBezTo>
                    <a:pt x="191" y="345"/>
                    <a:pt x="191" y="345"/>
                    <a:pt x="191" y="345"/>
                  </a:cubicBezTo>
                  <a:cubicBezTo>
                    <a:pt x="191" y="345"/>
                    <a:pt x="191" y="344"/>
                    <a:pt x="191" y="343"/>
                  </a:cubicBezTo>
                  <a:moveTo>
                    <a:pt x="192" y="359"/>
                  </a:moveTo>
                  <a:cubicBezTo>
                    <a:pt x="187" y="360"/>
                    <a:pt x="187" y="360"/>
                    <a:pt x="187" y="360"/>
                  </a:cubicBezTo>
                  <a:cubicBezTo>
                    <a:pt x="188" y="369"/>
                    <a:pt x="189" y="378"/>
                    <a:pt x="190" y="387"/>
                  </a:cubicBezTo>
                  <a:cubicBezTo>
                    <a:pt x="195" y="386"/>
                    <a:pt x="195" y="386"/>
                    <a:pt x="195" y="386"/>
                  </a:cubicBezTo>
                  <a:cubicBezTo>
                    <a:pt x="193" y="377"/>
                    <a:pt x="192" y="368"/>
                    <a:pt x="192" y="359"/>
                  </a:cubicBezTo>
                  <a:moveTo>
                    <a:pt x="274" y="256"/>
                  </a:moveTo>
                  <a:cubicBezTo>
                    <a:pt x="272" y="256"/>
                    <a:pt x="269" y="258"/>
                    <a:pt x="269" y="261"/>
                  </a:cubicBezTo>
                  <a:cubicBezTo>
                    <a:pt x="269" y="263"/>
                    <a:pt x="271" y="266"/>
                    <a:pt x="274" y="266"/>
                  </a:cubicBezTo>
                  <a:cubicBezTo>
                    <a:pt x="276" y="266"/>
                    <a:pt x="278" y="264"/>
                    <a:pt x="279" y="261"/>
                  </a:cubicBezTo>
                  <a:cubicBezTo>
                    <a:pt x="279" y="259"/>
                    <a:pt x="277" y="257"/>
                    <a:pt x="274" y="256"/>
                  </a:cubicBezTo>
                  <a:moveTo>
                    <a:pt x="308" y="117"/>
                  </a:moveTo>
                  <a:cubicBezTo>
                    <a:pt x="305" y="113"/>
                    <a:pt x="305" y="113"/>
                    <a:pt x="305" y="113"/>
                  </a:cubicBezTo>
                  <a:cubicBezTo>
                    <a:pt x="298" y="118"/>
                    <a:pt x="291" y="124"/>
                    <a:pt x="284" y="130"/>
                  </a:cubicBezTo>
                  <a:cubicBezTo>
                    <a:pt x="287" y="134"/>
                    <a:pt x="287" y="134"/>
                    <a:pt x="287" y="134"/>
                  </a:cubicBezTo>
                  <a:cubicBezTo>
                    <a:pt x="294" y="128"/>
                    <a:pt x="301" y="122"/>
                    <a:pt x="308" y="117"/>
                  </a:cubicBezTo>
                  <a:moveTo>
                    <a:pt x="343" y="96"/>
                  </a:moveTo>
                  <a:cubicBezTo>
                    <a:pt x="340" y="91"/>
                    <a:pt x="340" y="91"/>
                    <a:pt x="340" y="91"/>
                  </a:cubicBezTo>
                  <a:cubicBezTo>
                    <a:pt x="332" y="96"/>
                    <a:pt x="324" y="100"/>
                    <a:pt x="317" y="105"/>
                  </a:cubicBezTo>
                  <a:cubicBezTo>
                    <a:pt x="320" y="109"/>
                    <a:pt x="320" y="109"/>
                    <a:pt x="320" y="109"/>
                  </a:cubicBezTo>
                  <a:cubicBezTo>
                    <a:pt x="327" y="105"/>
                    <a:pt x="335" y="100"/>
                    <a:pt x="343" y="96"/>
                  </a:cubicBezTo>
                  <a:moveTo>
                    <a:pt x="349" y="250"/>
                  </a:moveTo>
                  <a:cubicBezTo>
                    <a:pt x="348" y="250"/>
                    <a:pt x="347" y="252"/>
                    <a:pt x="348" y="253"/>
                  </a:cubicBezTo>
                  <a:cubicBezTo>
                    <a:pt x="348" y="255"/>
                    <a:pt x="350" y="256"/>
                    <a:pt x="351" y="255"/>
                  </a:cubicBezTo>
                  <a:cubicBezTo>
                    <a:pt x="353" y="255"/>
                    <a:pt x="353" y="253"/>
                    <a:pt x="353" y="251"/>
                  </a:cubicBezTo>
                  <a:cubicBezTo>
                    <a:pt x="352" y="250"/>
                    <a:pt x="351" y="249"/>
                    <a:pt x="349" y="250"/>
                  </a:cubicBezTo>
                  <a:moveTo>
                    <a:pt x="336" y="253"/>
                  </a:moveTo>
                  <a:cubicBezTo>
                    <a:pt x="335" y="254"/>
                    <a:pt x="334" y="255"/>
                    <a:pt x="334" y="257"/>
                  </a:cubicBezTo>
                  <a:cubicBezTo>
                    <a:pt x="335" y="258"/>
                    <a:pt x="336" y="259"/>
                    <a:pt x="338" y="259"/>
                  </a:cubicBezTo>
                  <a:cubicBezTo>
                    <a:pt x="339" y="259"/>
                    <a:pt x="340" y="257"/>
                    <a:pt x="340" y="256"/>
                  </a:cubicBezTo>
                  <a:cubicBezTo>
                    <a:pt x="339" y="254"/>
                    <a:pt x="338" y="253"/>
                    <a:pt x="336" y="253"/>
                  </a:cubicBezTo>
                  <a:moveTo>
                    <a:pt x="361" y="245"/>
                  </a:moveTo>
                  <a:cubicBezTo>
                    <a:pt x="360" y="246"/>
                    <a:pt x="359" y="248"/>
                    <a:pt x="360" y="249"/>
                  </a:cubicBezTo>
                  <a:cubicBezTo>
                    <a:pt x="360" y="250"/>
                    <a:pt x="362" y="251"/>
                    <a:pt x="363" y="251"/>
                  </a:cubicBezTo>
                  <a:cubicBezTo>
                    <a:pt x="365" y="250"/>
                    <a:pt x="366" y="248"/>
                    <a:pt x="365" y="247"/>
                  </a:cubicBezTo>
                  <a:cubicBezTo>
                    <a:pt x="364" y="245"/>
                    <a:pt x="363" y="245"/>
                    <a:pt x="361" y="245"/>
                  </a:cubicBezTo>
                  <a:moveTo>
                    <a:pt x="372" y="240"/>
                  </a:moveTo>
                  <a:cubicBezTo>
                    <a:pt x="371" y="241"/>
                    <a:pt x="370" y="243"/>
                    <a:pt x="371" y="244"/>
                  </a:cubicBezTo>
                  <a:cubicBezTo>
                    <a:pt x="372" y="246"/>
                    <a:pt x="373" y="246"/>
                    <a:pt x="375" y="245"/>
                  </a:cubicBezTo>
                  <a:cubicBezTo>
                    <a:pt x="376" y="245"/>
                    <a:pt x="377" y="243"/>
                    <a:pt x="376" y="242"/>
                  </a:cubicBezTo>
                  <a:cubicBezTo>
                    <a:pt x="376" y="240"/>
                    <a:pt x="374" y="240"/>
                    <a:pt x="372" y="240"/>
                  </a:cubicBezTo>
                  <a:moveTo>
                    <a:pt x="290" y="258"/>
                  </a:moveTo>
                  <a:cubicBezTo>
                    <a:pt x="287" y="258"/>
                    <a:pt x="286" y="260"/>
                    <a:pt x="286" y="262"/>
                  </a:cubicBezTo>
                  <a:cubicBezTo>
                    <a:pt x="286" y="264"/>
                    <a:pt x="287" y="266"/>
                    <a:pt x="290" y="266"/>
                  </a:cubicBezTo>
                  <a:cubicBezTo>
                    <a:pt x="292" y="266"/>
                    <a:pt x="294" y="264"/>
                    <a:pt x="294" y="262"/>
                  </a:cubicBezTo>
                  <a:cubicBezTo>
                    <a:pt x="294" y="259"/>
                    <a:pt x="292" y="258"/>
                    <a:pt x="290" y="258"/>
                  </a:cubicBezTo>
                  <a:moveTo>
                    <a:pt x="322" y="256"/>
                  </a:moveTo>
                  <a:cubicBezTo>
                    <a:pt x="320" y="256"/>
                    <a:pt x="319" y="258"/>
                    <a:pt x="319" y="260"/>
                  </a:cubicBezTo>
                  <a:cubicBezTo>
                    <a:pt x="320" y="261"/>
                    <a:pt x="321" y="263"/>
                    <a:pt x="323" y="262"/>
                  </a:cubicBezTo>
                  <a:cubicBezTo>
                    <a:pt x="325" y="262"/>
                    <a:pt x="326" y="260"/>
                    <a:pt x="326" y="258"/>
                  </a:cubicBezTo>
                  <a:cubicBezTo>
                    <a:pt x="326" y="257"/>
                    <a:pt x="324" y="255"/>
                    <a:pt x="322" y="256"/>
                  </a:cubicBezTo>
                  <a:moveTo>
                    <a:pt x="308" y="258"/>
                  </a:moveTo>
                  <a:cubicBezTo>
                    <a:pt x="306" y="258"/>
                    <a:pt x="304" y="260"/>
                    <a:pt x="304" y="262"/>
                  </a:cubicBezTo>
                  <a:cubicBezTo>
                    <a:pt x="305" y="264"/>
                    <a:pt x="306" y="265"/>
                    <a:pt x="308" y="265"/>
                  </a:cubicBezTo>
                  <a:cubicBezTo>
                    <a:pt x="311" y="265"/>
                    <a:pt x="312" y="263"/>
                    <a:pt x="312" y="261"/>
                  </a:cubicBezTo>
                  <a:cubicBezTo>
                    <a:pt x="312" y="259"/>
                    <a:pt x="310" y="257"/>
                    <a:pt x="308" y="258"/>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Freeform 3"/>
            <p:cNvSpPr>
              <a:spLocks noEditPoints="1"/>
            </p:cNvSpPr>
            <p:nvPr userDrawn="1"/>
          </p:nvSpPr>
          <p:spPr bwMode="black">
            <a:xfrm>
              <a:off x="7493135" y="1091728"/>
              <a:ext cx="1315109" cy="932335"/>
            </a:xfrm>
            <a:custGeom>
              <a:avLst/>
              <a:gdLst>
                <a:gd name="T0" fmla="*/ 245 w 1663"/>
                <a:gd name="T1" fmla="*/ 278 h 1178"/>
                <a:gd name="T2" fmla="*/ 119 w 1663"/>
                <a:gd name="T3" fmla="*/ 347 h 1178"/>
                <a:gd name="T4" fmla="*/ 243 w 1663"/>
                <a:gd name="T5" fmla="*/ 520 h 1178"/>
                <a:gd name="T6" fmla="*/ 516 w 1663"/>
                <a:gd name="T7" fmla="*/ 445 h 1178"/>
                <a:gd name="T8" fmla="*/ 459 w 1663"/>
                <a:gd name="T9" fmla="*/ 577 h 1178"/>
                <a:gd name="T10" fmla="*/ 397 w 1663"/>
                <a:gd name="T11" fmla="*/ 370 h 1178"/>
                <a:gd name="T12" fmla="*/ 399 w 1663"/>
                <a:gd name="T13" fmla="*/ 398 h 1178"/>
                <a:gd name="T14" fmla="*/ 499 w 1663"/>
                <a:gd name="T15" fmla="*/ 220 h 1178"/>
                <a:gd name="T16" fmla="*/ 837 w 1663"/>
                <a:gd name="T17" fmla="*/ 94 h 1178"/>
                <a:gd name="T18" fmla="*/ 836 w 1663"/>
                <a:gd name="T19" fmla="*/ 193 h 1178"/>
                <a:gd name="T20" fmla="*/ 758 w 1663"/>
                <a:gd name="T21" fmla="*/ 445 h 1178"/>
                <a:gd name="T22" fmla="*/ 10 w 1663"/>
                <a:gd name="T23" fmla="*/ 151 h 1178"/>
                <a:gd name="T24" fmla="*/ 106 w 1663"/>
                <a:gd name="T25" fmla="*/ 0 h 1178"/>
                <a:gd name="T26" fmla="*/ 1010 w 1663"/>
                <a:gd name="T27" fmla="*/ 174 h 1178"/>
                <a:gd name="T28" fmla="*/ 738 w 1663"/>
                <a:gd name="T29" fmla="*/ 220 h 1178"/>
                <a:gd name="T30" fmla="*/ 635 w 1663"/>
                <a:gd name="T31" fmla="*/ 134 h 1178"/>
                <a:gd name="T32" fmla="*/ 892 w 1663"/>
                <a:gd name="T33" fmla="*/ 370 h 1178"/>
                <a:gd name="T34" fmla="*/ 970 w 1663"/>
                <a:gd name="T35" fmla="*/ 406 h 1178"/>
                <a:gd name="T36" fmla="*/ 1060 w 1663"/>
                <a:gd name="T37" fmla="*/ 370 h 1178"/>
                <a:gd name="T38" fmla="*/ 75 w 1663"/>
                <a:gd name="T39" fmla="*/ 855 h 1178"/>
                <a:gd name="T40" fmla="*/ 239 w 1663"/>
                <a:gd name="T41" fmla="*/ 773 h 1178"/>
                <a:gd name="T42" fmla="*/ 335 w 1663"/>
                <a:gd name="T43" fmla="*/ 738 h 1178"/>
                <a:gd name="T44" fmla="*/ 335 w 1663"/>
                <a:gd name="T45" fmla="*/ 724 h 1178"/>
                <a:gd name="T46" fmla="*/ 500 w 1663"/>
                <a:gd name="T47" fmla="*/ 747 h 1178"/>
                <a:gd name="T48" fmla="*/ 562 w 1663"/>
                <a:gd name="T49" fmla="*/ 728 h 1178"/>
                <a:gd name="T50" fmla="*/ 619 w 1663"/>
                <a:gd name="T51" fmla="*/ 789 h 1178"/>
                <a:gd name="T52" fmla="*/ 659 w 1663"/>
                <a:gd name="T53" fmla="*/ 904 h 1178"/>
                <a:gd name="T54" fmla="*/ 657 w 1663"/>
                <a:gd name="T55" fmla="*/ 724 h 1178"/>
                <a:gd name="T56" fmla="*/ 832 w 1663"/>
                <a:gd name="T57" fmla="*/ 855 h 1178"/>
                <a:gd name="T58" fmla="*/ 888 w 1663"/>
                <a:gd name="T59" fmla="*/ 742 h 1178"/>
                <a:gd name="T60" fmla="*/ 903 w 1663"/>
                <a:gd name="T61" fmla="*/ 742 h 1178"/>
                <a:gd name="T62" fmla="*/ 1031 w 1663"/>
                <a:gd name="T63" fmla="*/ 742 h 1178"/>
                <a:gd name="T64" fmla="*/ 1046 w 1663"/>
                <a:gd name="T65" fmla="*/ 712 h 1178"/>
                <a:gd name="T66" fmla="*/ 1195 w 1663"/>
                <a:gd name="T67" fmla="*/ 827 h 1178"/>
                <a:gd name="T68" fmla="*/ 1110 w 1663"/>
                <a:gd name="T69" fmla="*/ 810 h 1178"/>
                <a:gd name="T70" fmla="*/ 1254 w 1663"/>
                <a:gd name="T71" fmla="*/ 694 h 1178"/>
                <a:gd name="T72" fmla="*/ 1269 w 1663"/>
                <a:gd name="T73" fmla="*/ 859 h 1178"/>
                <a:gd name="T74" fmla="*/ 1387 w 1663"/>
                <a:gd name="T75" fmla="*/ 836 h 1178"/>
                <a:gd name="T76" fmla="*/ 1450 w 1663"/>
                <a:gd name="T77" fmla="*/ 855 h 1178"/>
                <a:gd name="T78" fmla="*/ 1495 w 1663"/>
                <a:gd name="T79" fmla="*/ 739 h 1178"/>
                <a:gd name="T80" fmla="*/ 1560 w 1663"/>
                <a:gd name="T81" fmla="*/ 845 h 1178"/>
                <a:gd name="T82" fmla="*/ 1663 w 1663"/>
                <a:gd name="T83" fmla="*/ 834 h 1178"/>
                <a:gd name="T84" fmla="*/ 90 w 1663"/>
                <a:gd name="T85" fmla="*/ 1050 h 1178"/>
                <a:gd name="T86" fmla="*/ 172 w 1663"/>
                <a:gd name="T87" fmla="*/ 1016 h 1178"/>
                <a:gd name="T88" fmla="*/ 187 w 1663"/>
                <a:gd name="T89" fmla="*/ 1016 h 1178"/>
                <a:gd name="T90" fmla="*/ 313 w 1663"/>
                <a:gd name="T91" fmla="*/ 1065 h 1178"/>
                <a:gd name="T92" fmla="*/ 328 w 1663"/>
                <a:gd name="T93" fmla="*/ 1100 h 1178"/>
                <a:gd name="T94" fmla="*/ 313 w 1663"/>
                <a:gd name="T95" fmla="*/ 1051 h 1178"/>
                <a:gd name="T96" fmla="*/ 517 w 1663"/>
                <a:gd name="T97" fmla="*/ 946 h 1178"/>
                <a:gd name="T98" fmla="*/ 582 w 1663"/>
                <a:gd name="T99" fmla="*/ 1021 h 1178"/>
                <a:gd name="T100" fmla="*/ 747 w 1663"/>
                <a:gd name="T101" fmla="*/ 1012 h 1178"/>
                <a:gd name="T102" fmla="*/ 777 w 1663"/>
                <a:gd name="T103" fmla="*/ 1172 h 1178"/>
                <a:gd name="T104" fmla="*/ 692 w 1663"/>
                <a:gd name="T105" fmla="*/ 1064 h 1178"/>
                <a:gd name="T106" fmla="*/ 914 w 1663"/>
                <a:gd name="T107" fmla="*/ 1002 h 1178"/>
                <a:gd name="T108" fmla="*/ 915 w 1663"/>
                <a:gd name="T109" fmla="*/ 1056 h 1178"/>
                <a:gd name="T110" fmla="*/ 1024 w 1663"/>
                <a:gd name="T111" fmla="*/ 1065 h 1178"/>
                <a:gd name="T112" fmla="*/ 1322 w 1663"/>
                <a:gd name="T113" fmla="*/ 1002 h 1178"/>
                <a:gd name="T114" fmla="*/ 1165 w 1663"/>
                <a:gd name="T115" fmla="*/ 1002 h 1178"/>
                <a:gd name="T116" fmla="*/ 498 w 1663"/>
                <a:gd name="T117" fmla="*/ 1131 h 1178"/>
                <a:gd name="T118" fmla="*/ 467 w 1663"/>
                <a:gd name="T119" fmla="*/ 1002 h 1178"/>
                <a:gd name="T120" fmla="*/ 374 w 1663"/>
                <a:gd name="T121" fmla="*/ 1129 h 1178"/>
                <a:gd name="T122" fmla="*/ 417 w 1663"/>
                <a:gd name="T123" fmla="*/ 1013 h 1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63" h="1178">
                  <a:moveTo>
                    <a:pt x="297" y="278"/>
                  </a:moveTo>
                  <a:cubicBezTo>
                    <a:pt x="379" y="70"/>
                    <a:pt x="379" y="70"/>
                    <a:pt x="379" y="70"/>
                  </a:cubicBezTo>
                  <a:cubicBezTo>
                    <a:pt x="326" y="70"/>
                    <a:pt x="326" y="70"/>
                    <a:pt x="326" y="70"/>
                  </a:cubicBezTo>
                  <a:cubicBezTo>
                    <a:pt x="294" y="174"/>
                    <a:pt x="294" y="174"/>
                    <a:pt x="294" y="174"/>
                  </a:cubicBezTo>
                  <a:cubicBezTo>
                    <a:pt x="294" y="174"/>
                    <a:pt x="294" y="174"/>
                    <a:pt x="294" y="174"/>
                  </a:cubicBezTo>
                  <a:cubicBezTo>
                    <a:pt x="264" y="70"/>
                    <a:pt x="264" y="70"/>
                    <a:pt x="264" y="70"/>
                  </a:cubicBezTo>
                  <a:cubicBezTo>
                    <a:pt x="203" y="70"/>
                    <a:pt x="203" y="70"/>
                    <a:pt x="203" y="70"/>
                  </a:cubicBezTo>
                  <a:cubicBezTo>
                    <a:pt x="266" y="225"/>
                    <a:pt x="266" y="225"/>
                    <a:pt x="266" y="225"/>
                  </a:cubicBezTo>
                  <a:cubicBezTo>
                    <a:pt x="245" y="278"/>
                    <a:pt x="245" y="278"/>
                    <a:pt x="245" y="278"/>
                  </a:cubicBezTo>
                  <a:lnTo>
                    <a:pt x="297" y="278"/>
                  </a:lnTo>
                  <a:close/>
                  <a:moveTo>
                    <a:pt x="256" y="520"/>
                  </a:moveTo>
                  <a:cubicBezTo>
                    <a:pt x="312" y="520"/>
                    <a:pt x="312" y="520"/>
                    <a:pt x="312" y="520"/>
                  </a:cubicBezTo>
                  <a:cubicBezTo>
                    <a:pt x="312" y="370"/>
                    <a:pt x="312" y="370"/>
                    <a:pt x="312" y="370"/>
                  </a:cubicBezTo>
                  <a:cubicBezTo>
                    <a:pt x="256" y="370"/>
                    <a:pt x="256" y="370"/>
                    <a:pt x="256" y="370"/>
                  </a:cubicBezTo>
                  <a:lnTo>
                    <a:pt x="256" y="520"/>
                  </a:lnTo>
                  <a:close/>
                  <a:moveTo>
                    <a:pt x="89" y="436"/>
                  </a:moveTo>
                  <a:cubicBezTo>
                    <a:pt x="118" y="347"/>
                    <a:pt x="118" y="347"/>
                    <a:pt x="118" y="347"/>
                  </a:cubicBezTo>
                  <a:cubicBezTo>
                    <a:pt x="119" y="347"/>
                    <a:pt x="119" y="347"/>
                    <a:pt x="119" y="347"/>
                  </a:cubicBezTo>
                  <a:cubicBezTo>
                    <a:pt x="147" y="436"/>
                    <a:pt x="147" y="436"/>
                    <a:pt x="147" y="436"/>
                  </a:cubicBezTo>
                  <a:lnTo>
                    <a:pt x="89" y="436"/>
                  </a:lnTo>
                  <a:close/>
                  <a:moveTo>
                    <a:pt x="85" y="305"/>
                  </a:moveTo>
                  <a:cubicBezTo>
                    <a:pt x="0" y="520"/>
                    <a:pt x="0" y="520"/>
                    <a:pt x="0" y="520"/>
                  </a:cubicBezTo>
                  <a:cubicBezTo>
                    <a:pt x="60" y="520"/>
                    <a:pt x="60" y="520"/>
                    <a:pt x="60" y="520"/>
                  </a:cubicBezTo>
                  <a:cubicBezTo>
                    <a:pt x="74" y="478"/>
                    <a:pt x="74" y="478"/>
                    <a:pt x="74" y="478"/>
                  </a:cubicBezTo>
                  <a:cubicBezTo>
                    <a:pt x="161" y="478"/>
                    <a:pt x="161" y="478"/>
                    <a:pt x="161" y="478"/>
                  </a:cubicBezTo>
                  <a:cubicBezTo>
                    <a:pt x="176" y="520"/>
                    <a:pt x="176" y="520"/>
                    <a:pt x="176" y="520"/>
                  </a:cubicBezTo>
                  <a:cubicBezTo>
                    <a:pt x="243" y="520"/>
                    <a:pt x="243" y="520"/>
                    <a:pt x="243" y="520"/>
                  </a:cubicBezTo>
                  <a:cubicBezTo>
                    <a:pt x="158" y="305"/>
                    <a:pt x="158" y="305"/>
                    <a:pt x="158" y="305"/>
                  </a:cubicBezTo>
                  <a:lnTo>
                    <a:pt x="85" y="305"/>
                  </a:lnTo>
                  <a:close/>
                  <a:moveTo>
                    <a:pt x="255" y="360"/>
                  </a:moveTo>
                  <a:cubicBezTo>
                    <a:pt x="313" y="360"/>
                    <a:pt x="313" y="360"/>
                    <a:pt x="313" y="360"/>
                  </a:cubicBezTo>
                  <a:cubicBezTo>
                    <a:pt x="313" y="320"/>
                    <a:pt x="313" y="320"/>
                    <a:pt x="313" y="320"/>
                  </a:cubicBezTo>
                  <a:cubicBezTo>
                    <a:pt x="255" y="320"/>
                    <a:pt x="255" y="320"/>
                    <a:pt x="255" y="320"/>
                  </a:cubicBezTo>
                  <a:lnTo>
                    <a:pt x="255" y="360"/>
                  </a:lnTo>
                  <a:close/>
                  <a:moveTo>
                    <a:pt x="543" y="492"/>
                  </a:moveTo>
                  <a:cubicBezTo>
                    <a:pt x="519" y="492"/>
                    <a:pt x="516" y="464"/>
                    <a:pt x="516" y="445"/>
                  </a:cubicBezTo>
                  <a:cubicBezTo>
                    <a:pt x="516" y="426"/>
                    <a:pt x="519" y="399"/>
                    <a:pt x="543" y="399"/>
                  </a:cubicBezTo>
                  <a:cubicBezTo>
                    <a:pt x="567" y="399"/>
                    <a:pt x="571" y="426"/>
                    <a:pt x="571" y="445"/>
                  </a:cubicBezTo>
                  <a:cubicBezTo>
                    <a:pt x="571" y="464"/>
                    <a:pt x="567" y="492"/>
                    <a:pt x="543" y="492"/>
                  </a:cubicBezTo>
                  <a:moveTo>
                    <a:pt x="565" y="366"/>
                  </a:moveTo>
                  <a:cubicBezTo>
                    <a:pt x="543" y="366"/>
                    <a:pt x="528" y="374"/>
                    <a:pt x="516" y="391"/>
                  </a:cubicBezTo>
                  <a:cubicBezTo>
                    <a:pt x="516" y="391"/>
                    <a:pt x="516" y="391"/>
                    <a:pt x="516" y="391"/>
                  </a:cubicBezTo>
                  <a:cubicBezTo>
                    <a:pt x="516" y="370"/>
                    <a:pt x="516" y="370"/>
                    <a:pt x="516" y="370"/>
                  </a:cubicBezTo>
                  <a:cubicBezTo>
                    <a:pt x="459" y="370"/>
                    <a:pt x="459" y="370"/>
                    <a:pt x="459" y="370"/>
                  </a:cubicBezTo>
                  <a:cubicBezTo>
                    <a:pt x="459" y="577"/>
                    <a:pt x="459" y="577"/>
                    <a:pt x="459" y="577"/>
                  </a:cubicBezTo>
                  <a:cubicBezTo>
                    <a:pt x="516" y="577"/>
                    <a:pt x="516" y="577"/>
                    <a:pt x="516" y="577"/>
                  </a:cubicBezTo>
                  <a:cubicBezTo>
                    <a:pt x="516" y="502"/>
                    <a:pt x="516" y="502"/>
                    <a:pt x="516" y="502"/>
                  </a:cubicBezTo>
                  <a:cubicBezTo>
                    <a:pt x="516" y="502"/>
                    <a:pt x="516" y="502"/>
                    <a:pt x="516" y="502"/>
                  </a:cubicBezTo>
                  <a:cubicBezTo>
                    <a:pt x="527" y="515"/>
                    <a:pt x="542" y="525"/>
                    <a:pt x="559" y="525"/>
                  </a:cubicBezTo>
                  <a:cubicBezTo>
                    <a:pt x="607" y="525"/>
                    <a:pt x="629" y="487"/>
                    <a:pt x="629" y="443"/>
                  </a:cubicBezTo>
                  <a:cubicBezTo>
                    <a:pt x="629" y="404"/>
                    <a:pt x="609" y="366"/>
                    <a:pt x="565" y="366"/>
                  </a:cubicBezTo>
                  <a:moveTo>
                    <a:pt x="399" y="398"/>
                  </a:moveTo>
                  <a:cubicBezTo>
                    <a:pt x="398" y="398"/>
                    <a:pt x="398" y="398"/>
                    <a:pt x="398" y="398"/>
                  </a:cubicBezTo>
                  <a:cubicBezTo>
                    <a:pt x="397" y="370"/>
                    <a:pt x="397" y="370"/>
                    <a:pt x="397" y="370"/>
                  </a:cubicBezTo>
                  <a:cubicBezTo>
                    <a:pt x="339" y="370"/>
                    <a:pt x="339" y="370"/>
                    <a:pt x="339" y="370"/>
                  </a:cubicBezTo>
                  <a:cubicBezTo>
                    <a:pt x="341" y="386"/>
                    <a:pt x="341" y="395"/>
                    <a:pt x="341" y="409"/>
                  </a:cubicBezTo>
                  <a:cubicBezTo>
                    <a:pt x="341" y="520"/>
                    <a:pt x="341" y="520"/>
                    <a:pt x="341" y="520"/>
                  </a:cubicBezTo>
                  <a:cubicBezTo>
                    <a:pt x="398" y="520"/>
                    <a:pt x="398" y="520"/>
                    <a:pt x="398" y="520"/>
                  </a:cubicBezTo>
                  <a:cubicBezTo>
                    <a:pt x="398" y="460"/>
                    <a:pt x="398" y="460"/>
                    <a:pt x="398" y="460"/>
                  </a:cubicBezTo>
                  <a:cubicBezTo>
                    <a:pt x="397" y="431"/>
                    <a:pt x="407" y="414"/>
                    <a:pt x="437" y="413"/>
                  </a:cubicBezTo>
                  <a:cubicBezTo>
                    <a:pt x="441" y="413"/>
                    <a:pt x="444" y="413"/>
                    <a:pt x="449" y="414"/>
                  </a:cubicBezTo>
                  <a:cubicBezTo>
                    <a:pt x="449" y="366"/>
                    <a:pt x="449" y="366"/>
                    <a:pt x="449" y="366"/>
                  </a:cubicBezTo>
                  <a:cubicBezTo>
                    <a:pt x="424" y="365"/>
                    <a:pt x="405" y="373"/>
                    <a:pt x="399" y="398"/>
                  </a:cubicBezTo>
                  <a:moveTo>
                    <a:pt x="470" y="99"/>
                  </a:moveTo>
                  <a:cubicBezTo>
                    <a:pt x="494" y="99"/>
                    <a:pt x="497" y="125"/>
                    <a:pt x="497" y="145"/>
                  </a:cubicBezTo>
                  <a:cubicBezTo>
                    <a:pt x="497" y="165"/>
                    <a:pt x="493" y="192"/>
                    <a:pt x="470" y="192"/>
                  </a:cubicBezTo>
                  <a:cubicBezTo>
                    <a:pt x="446" y="192"/>
                    <a:pt x="442" y="165"/>
                    <a:pt x="442" y="145"/>
                  </a:cubicBezTo>
                  <a:cubicBezTo>
                    <a:pt x="442" y="125"/>
                    <a:pt x="445" y="99"/>
                    <a:pt x="470" y="99"/>
                  </a:cubicBezTo>
                  <a:moveTo>
                    <a:pt x="446" y="225"/>
                  </a:moveTo>
                  <a:cubicBezTo>
                    <a:pt x="468" y="225"/>
                    <a:pt x="489" y="216"/>
                    <a:pt x="496" y="198"/>
                  </a:cubicBezTo>
                  <a:cubicBezTo>
                    <a:pt x="497" y="198"/>
                    <a:pt x="497" y="198"/>
                    <a:pt x="497" y="198"/>
                  </a:cubicBezTo>
                  <a:cubicBezTo>
                    <a:pt x="499" y="220"/>
                    <a:pt x="499" y="220"/>
                    <a:pt x="499" y="220"/>
                  </a:cubicBezTo>
                  <a:cubicBezTo>
                    <a:pt x="554" y="220"/>
                    <a:pt x="554" y="220"/>
                    <a:pt x="554" y="220"/>
                  </a:cubicBezTo>
                  <a:cubicBezTo>
                    <a:pt x="554" y="5"/>
                    <a:pt x="554" y="5"/>
                    <a:pt x="554" y="5"/>
                  </a:cubicBezTo>
                  <a:cubicBezTo>
                    <a:pt x="497" y="5"/>
                    <a:pt x="497" y="5"/>
                    <a:pt x="497" y="5"/>
                  </a:cubicBezTo>
                  <a:cubicBezTo>
                    <a:pt x="497" y="88"/>
                    <a:pt x="497" y="88"/>
                    <a:pt x="497" y="88"/>
                  </a:cubicBezTo>
                  <a:cubicBezTo>
                    <a:pt x="497" y="88"/>
                    <a:pt x="497" y="88"/>
                    <a:pt x="497" y="88"/>
                  </a:cubicBezTo>
                  <a:cubicBezTo>
                    <a:pt x="486" y="72"/>
                    <a:pt x="467" y="66"/>
                    <a:pt x="448" y="66"/>
                  </a:cubicBezTo>
                  <a:cubicBezTo>
                    <a:pt x="404" y="66"/>
                    <a:pt x="384" y="106"/>
                    <a:pt x="384" y="146"/>
                  </a:cubicBezTo>
                  <a:cubicBezTo>
                    <a:pt x="384" y="183"/>
                    <a:pt x="404" y="225"/>
                    <a:pt x="446" y="225"/>
                  </a:cubicBezTo>
                  <a:moveTo>
                    <a:pt x="837" y="94"/>
                  </a:moveTo>
                  <a:cubicBezTo>
                    <a:pt x="845" y="94"/>
                    <a:pt x="852" y="97"/>
                    <a:pt x="856" y="104"/>
                  </a:cubicBezTo>
                  <a:cubicBezTo>
                    <a:pt x="861" y="110"/>
                    <a:pt x="863" y="118"/>
                    <a:pt x="863" y="126"/>
                  </a:cubicBezTo>
                  <a:cubicBezTo>
                    <a:pt x="811" y="126"/>
                    <a:pt x="811" y="126"/>
                    <a:pt x="811" y="126"/>
                  </a:cubicBezTo>
                  <a:cubicBezTo>
                    <a:pt x="812" y="109"/>
                    <a:pt x="817" y="95"/>
                    <a:pt x="837" y="94"/>
                  </a:cubicBezTo>
                  <a:moveTo>
                    <a:pt x="840" y="225"/>
                  </a:moveTo>
                  <a:cubicBezTo>
                    <a:pt x="858" y="225"/>
                    <a:pt x="874" y="221"/>
                    <a:pt x="888" y="213"/>
                  </a:cubicBezTo>
                  <a:cubicBezTo>
                    <a:pt x="902" y="205"/>
                    <a:pt x="914" y="191"/>
                    <a:pt x="916" y="171"/>
                  </a:cubicBezTo>
                  <a:cubicBezTo>
                    <a:pt x="863" y="171"/>
                    <a:pt x="863" y="171"/>
                    <a:pt x="863" y="171"/>
                  </a:cubicBezTo>
                  <a:cubicBezTo>
                    <a:pt x="861" y="185"/>
                    <a:pt x="851" y="193"/>
                    <a:pt x="836" y="193"/>
                  </a:cubicBezTo>
                  <a:cubicBezTo>
                    <a:pt x="814" y="193"/>
                    <a:pt x="809" y="176"/>
                    <a:pt x="810" y="157"/>
                  </a:cubicBezTo>
                  <a:cubicBezTo>
                    <a:pt x="917" y="157"/>
                    <a:pt x="917" y="157"/>
                    <a:pt x="917" y="157"/>
                  </a:cubicBezTo>
                  <a:cubicBezTo>
                    <a:pt x="917" y="101"/>
                    <a:pt x="898" y="66"/>
                    <a:pt x="837" y="66"/>
                  </a:cubicBezTo>
                  <a:cubicBezTo>
                    <a:pt x="792" y="66"/>
                    <a:pt x="756" y="93"/>
                    <a:pt x="756" y="140"/>
                  </a:cubicBezTo>
                  <a:cubicBezTo>
                    <a:pt x="756" y="199"/>
                    <a:pt x="780" y="225"/>
                    <a:pt x="840" y="225"/>
                  </a:cubicBezTo>
                  <a:moveTo>
                    <a:pt x="729" y="492"/>
                  </a:moveTo>
                  <a:cubicBezTo>
                    <a:pt x="705" y="492"/>
                    <a:pt x="700" y="466"/>
                    <a:pt x="700" y="445"/>
                  </a:cubicBezTo>
                  <a:cubicBezTo>
                    <a:pt x="700" y="424"/>
                    <a:pt x="705" y="399"/>
                    <a:pt x="729" y="399"/>
                  </a:cubicBezTo>
                  <a:cubicBezTo>
                    <a:pt x="753" y="399"/>
                    <a:pt x="758" y="424"/>
                    <a:pt x="758" y="445"/>
                  </a:cubicBezTo>
                  <a:cubicBezTo>
                    <a:pt x="758" y="466"/>
                    <a:pt x="753" y="492"/>
                    <a:pt x="729" y="492"/>
                  </a:cubicBezTo>
                  <a:moveTo>
                    <a:pt x="729" y="366"/>
                  </a:moveTo>
                  <a:cubicBezTo>
                    <a:pt x="682" y="366"/>
                    <a:pt x="642" y="390"/>
                    <a:pt x="642" y="445"/>
                  </a:cubicBezTo>
                  <a:cubicBezTo>
                    <a:pt x="642" y="500"/>
                    <a:pt x="682" y="525"/>
                    <a:pt x="729" y="525"/>
                  </a:cubicBezTo>
                  <a:cubicBezTo>
                    <a:pt x="776" y="525"/>
                    <a:pt x="816" y="500"/>
                    <a:pt x="816" y="445"/>
                  </a:cubicBezTo>
                  <a:cubicBezTo>
                    <a:pt x="816" y="390"/>
                    <a:pt x="776" y="366"/>
                    <a:pt x="729" y="366"/>
                  </a:cubicBezTo>
                  <a:moveTo>
                    <a:pt x="106" y="183"/>
                  </a:moveTo>
                  <a:cubicBezTo>
                    <a:pt x="84" y="183"/>
                    <a:pt x="70" y="172"/>
                    <a:pt x="70" y="151"/>
                  </a:cubicBezTo>
                  <a:cubicBezTo>
                    <a:pt x="10" y="151"/>
                    <a:pt x="10" y="151"/>
                    <a:pt x="10" y="151"/>
                  </a:cubicBezTo>
                  <a:cubicBezTo>
                    <a:pt x="11" y="210"/>
                    <a:pt x="55" y="225"/>
                    <a:pt x="105" y="225"/>
                  </a:cubicBezTo>
                  <a:cubicBezTo>
                    <a:pt x="155" y="225"/>
                    <a:pt x="200" y="203"/>
                    <a:pt x="200" y="158"/>
                  </a:cubicBezTo>
                  <a:cubicBezTo>
                    <a:pt x="200" y="100"/>
                    <a:pt x="147" y="96"/>
                    <a:pt x="111" y="87"/>
                  </a:cubicBezTo>
                  <a:cubicBezTo>
                    <a:pt x="96" y="82"/>
                    <a:pt x="76" y="77"/>
                    <a:pt x="76" y="62"/>
                  </a:cubicBezTo>
                  <a:cubicBezTo>
                    <a:pt x="76" y="51"/>
                    <a:pt x="88" y="42"/>
                    <a:pt x="102" y="42"/>
                  </a:cubicBezTo>
                  <a:cubicBezTo>
                    <a:pt x="112" y="42"/>
                    <a:pt x="120" y="44"/>
                    <a:pt x="125" y="49"/>
                  </a:cubicBezTo>
                  <a:cubicBezTo>
                    <a:pt x="130" y="53"/>
                    <a:pt x="133" y="59"/>
                    <a:pt x="133" y="68"/>
                  </a:cubicBezTo>
                  <a:cubicBezTo>
                    <a:pt x="193" y="68"/>
                    <a:pt x="193" y="68"/>
                    <a:pt x="193" y="68"/>
                  </a:cubicBezTo>
                  <a:cubicBezTo>
                    <a:pt x="196" y="16"/>
                    <a:pt x="150" y="0"/>
                    <a:pt x="106" y="0"/>
                  </a:cubicBezTo>
                  <a:cubicBezTo>
                    <a:pt x="61" y="0"/>
                    <a:pt x="16" y="14"/>
                    <a:pt x="14" y="65"/>
                  </a:cubicBezTo>
                  <a:cubicBezTo>
                    <a:pt x="14" y="88"/>
                    <a:pt x="24" y="108"/>
                    <a:pt x="46" y="118"/>
                  </a:cubicBezTo>
                  <a:cubicBezTo>
                    <a:pt x="93" y="138"/>
                    <a:pt x="137" y="132"/>
                    <a:pt x="137" y="161"/>
                  </a:cubicBezTo>
                  <a:cubicBezTo>
                    <a:pt x="137" y="176"/>
                    <a:pt x="120" y="183"/>
                    <a:pt x="106" y="183"/>
                  </a:cubicBezTo>
                  <a:moveTo>
                    <a:pt x="960" y="278"/>
                  </a:moveTo>
                  <a:cubicBezTo>
                    <a:pt x="1013" y="278"/>
                    <a:pt x="1013" y="278"/>
                    <a:pt x="1013" y="278"/>
                  </a:cubicBezTo>
                  <a:cubicBezTo>
                    <a:pt x="1094" y="70"/>
                    <a:pt x="1094" y="70"/>
                    <a:pt x="1094" y="70"/>
                  </a:cubicBezTo>
                  <a:cubicBezTo>
                    <a:pt x="1042" y="70"/>
                    <a:pt x="1042" y="70"/>
                    <a:pt x="1042" y="70"/>
                  </a:cubicBezTo>
                  <a:cubicBezTo>
                    <a:pt x="1010" y="174"/>
                    <a:pt x="1010" y="174"/>
                    <a:pt x="1010" y="174"/>
                  </a:cubicBezTo>
                  <a:cubicBezTo>
                    <a:pt x="1009" y="174"/>
                    <a:pt x="1009" y="174"/>
                    <a:pt x="1009" y="174"/>
                  </a:cubicBezTo>
                  <a:cubicBezTo>
                    <a:pt x="980" y="70"/>
                    <a:pt x="980" y="70"/>
                    <a:pt x="980" y="70"/>
                  </a:cubicBezTo>
                  <a:cubicBezTo>
                    <a:pt x="919" y="70"/>
                    <a:pt x="919" y="70"/>
                    <a:pt x="919" y="70"/>
                  </a:cubicBezTo>
                  <a:cubicBezTo>
                    <a:pt x="982" y="225"/>
                    <a:pt x="982" y="225"/>
                    <a:pt x="982" y="225"/>
                  </a:cubicBezTo>
                  <a:lnTo>
                    <a:pt x="960" y="278"/>
                  </a:lnTo>
                  <a:close/>
                  <a:moveTo>
                    <a:pt x="660" y="102"/>
                  </a:moveTo>
                  <a:cubicBezTo>
                    <a:pt x="677" y="102"/>
                    <a:pt x="681" y="117"/>
                    <a:pt x="681" y="132"/>
                  </a:cubicBezTo>
                  <a:cubicBezTo>
                    <a:pt x="681" y="220"/>
                    <a:pt x="681" y="220"/>
                    <a:pt x="681" y="220"/>
                  </a:cubicBezTo>
                  <a:cubicBezTo>
                    <a:pt x="738" y="220"/>
                    <a:pt x="738" y="220"/>
                    <a:pt x="738" y="220"/>
                  </a:cubicBezTo>
                  <a:cubicBezTo>
                    <a:pt x="738" y="120"/>
                    <a:pt x="738" y="120"/>
                    <a:pt x="738" y="120"/>
                  </a:cubicBezTo>
                  <a:cubicBezTo>
                    <a:pt x="738" y="87"/>
                    <a:pt x="714" y="66"/>
                    <a:pt x="682" y="66"/>
                  </a:cubicBezTo>
                  <a:cubicBezTo>
                    <a:pt x="663" y="66"/>
                    <a:pt x="648" y="72"/>
                    <a:pt x="635" y="87"/>
                  </a:cubicBezTo>
                  <a:cubicBezTo>
                    <a:pt x="634" y="70"/>
                    <a:pt x="634" y="70"/>
                    <a:pt x="634" y="70"/>
                  </a:cubicBezTo>
                  <a:cubicBezTo>
                    <a:pt x="577" y="70"/>
                    <a:pt x="577" y="70"/>
                    <a:pt x="577" y="70"/>
                  </a:cubicBezTo>
                  <a:cubicBezTo>
                    <a:pt x="578" y="86"/>
                    <a:pt x="578" y="95"/>
                    <a:pt x="578" y="109"/>
                  </a:cubicBezTo>
                  <a:cubicBezTo>
                    <a:pt x="578" y="220"/>
                    <a:pt x="578" y="220"/>
                    <a:pt x="578" y="220"/>
                  </a:cubicBezTo>
                  <a:cubicBezTo>
                    <a:pt x="635" y="220"/>
                    <a:pt x="635" y="220"/>
                    <a:pt x="635" y="220"/>
                  </a:cubicBezTo>
                  <a:cubicBezTo>
                    <a:pt x="635" y="134"/>
                    <a:pt x="635" y="134"/>
                    <a:pt x="635" y="134"/>
                  </a:cubicBezTo>
                  <a:cubicBezTo>
                    <a:pt x="635" y="132"/>
                    <a:pt x="632" y="102"/>
                    <a:pt x="660" y="102"/>
                  </a:cubicBezTo>
                  <a:moveTo>
                    <a:pt x="1027" y="326"/>
                  </a:moveTo>
                  <a:cubicBezTo>
                    <a:pt x="970" y="348"/>
                    <a:pt x="970" y="348"/>
                    <a:pt x="970" y="348"/>
                  </a:cubicBezTo>
                  <a:cubicBezTo>
                    <a:pt x="970" y="370"/>
                    <a:pt x="970" y="370"/>
                    <a:pt x="970" y="370"/>
                  </a:cubicBezTo>
                  <a:cubicBezTo>
                    <a:pt x="944" y="370"/>
                    <a:pt x="944" y="370"/>
                    <a:pt x="944" y="370"/>
                  </a:cubicBezTo>
                  <a:cubicBezTo>
                    <a:pt x="944" y="366"/>
                    <a:pt x="944" y="366"/>
                    <a:pt x="944" y="366"/>
                  </a:cubicBezTo>
                  <a:cubicBezTo>
                    <a:pt x="919" y="365"/>
                    <a:pt x="900" y="373"/>
                    <a:pt x="894" y="398"/>
                  </a:cubicBezTo>
                  <a:cubicBezTo>
                    <a:pt x="893" y="398"/>
                    <a:pt x="893" y="398"/>
                    <a:pt x="893" y="398"/>
                  </a:cubicBezTo>
                  <a:cubicBezTo>
                    <a:pt x="892" y="370"/>
                    <a:pt x="892" y="370"/>
                    <a:pt x="892" y="370"/>
                  </a:cubicBezTo>
                  <a:cubicBezTo>
                    <a:pt x="835" y="370"/>
                    <a:pt x="835" y="370"/>
                    <a:pt x="835" y="370"/>
                  </a:cubicBezTo>
                  <a:cubicBezTo>
                    <a:pt x="836" y="386"/>
                    <a:pt x="836" y="395"/>
                    <a:pt x="836" y="409"/>
                  </a:cubicBezTo>
                  <a:cubicBezTo>
                    <a:pt x="836" y="520"/>
                    <a:pt x="836" y="520"/>
                    <a:pt x="836" y="520"/>
                  </a:cubicBezTo>
                  <a:cubicBezTo>
                    <a:pt x="893" y="520"/>
                    <a:pt x="893" y="520"/>
                    <a:pt x="893" y="520"/>
                  </a:cubicBezTo>
                  <a:cubicBezTo>
                    <a:pt x="893" y="460"/>
                    <a:pt x="893" y="460"/>
                    <a:pt x="893" y="460"/>
                  </a:cubicBezTo>
                  <a:cubicBezTo>
                    <a:pt x="892" y="431"/>
                    <a:pt x="902" y="414"/>
                    <a:pt x="932" y="413"/>
                  </a:cubicBezTo>
                  <a:cubicBezTo>
                    <a:pt x="936" y="413"/>
                    <a:pt x="940" y="413"/>
                    <a:pt x="944" y="414"/>
                  </a:cubicBezTo>
                  <a:cubicBezTo>
                    <a:pt x="944" y="406"/>
                    <a:pt x="944" y="406"/>
                    <a:pt x="944" y="406"/>
                  </a:cubicBezTo>
                  <a:cubicBezTo>
                    <a:pt x="970" y="406"/>
                    <a:pt x="970" y="406"/>
                    <a:pt x="970" y="406"/>
                  </a:cubicBezTo>
                  <a:cubicBezTo>
                    <a:pt x="970" y="473"/>
                    <a:pt x="970" y="473"/>
                    <a:pt x="970" y="473"/>
                  </a:cubicBezTo>
                  <a:cubicBezTo>
                    <a:pt x="968" y="519"/>
                    <a:pt x="991" y="525"/>
                    <a:pt x="1029" y="525"/>
                  </a:cubicBezTo>
                  <a:cubicBezTo>
                    <a:pt x="1038" y="525"/>
                    <a:pt x="1047" y="524"/>
                    <a:pt x="1060" y="522"/>
                  </a:cubicBezTo>
                  <a:cubicBezTo>
                    <a:pt x="1060" y="488"/>
                    <a:pt x="1060" y="488"/>
                    <a:pt x="1060" y="488"/>
                  </a:cubicBezTo>
                  <a:cubicBezTo>
                    <a:pt x="1053" y="489"/>
                    <a:pt x="1045" y="489"/>
                    <a:pt x="1038" y="489"/>
                  </a:cubicBezTo>
                  <a:cubicBezTo>
                    <a:pt x="1025" y="489"/>
                    <a:pt x="1027" y="469"/>
                    <a:pt x="1027" y="465"/>
                  </a:cubicBezTo>
                  <a:cubicBezTo>
                    <a:pt x="1027" y="406"/>
                    <a:pt x="1027" y="406"/>
                    <a:pt x="1027" y="406"/>
                  </a:cubicBezTo>
                  <a:cubicBezTo>
                    <a:pt x="1060" y="406"/>
                    <a:pt x="1060" y="406"/>
                    <a:pt x="1060" y="406"/>
                  </a:cubicBezTo>
                  <a:cubicBezTo>
                    <a:pt x="1060" y="370"/>
                    <a:pt x="1060" y="370"/>
                    <a:pt x="1060" y="370"/>
                  </a:cubicBezTo>
                  <a:cubicBezTo>
                    <a:pt x="1027" y="370"/>
                    <a:pt x="1027" y="370"/>
                    <a:pt x="1027" y="370"/>
                  </a:cubicBezTo>
                  <a:lnTo>
                    <a:pt x="1027" y="326"/>
                  </a:lnTo>
                  <a:close/>
                  <a:moveTo>
                    <a:pt x="59" y="687"/>
                  </a:moveTo>
                  <a:cubicBezTo>
                    <a:pt x="0" y="687"/>
                    <a:pt x="0" y="687"/>
                    <a:pt x="0" y="687"/>
                  </a:cubicBezTo>
                  <a:cubicBezTo>
                    <a:pt x="0" y="672"/>
                    <a:pt x="0" y="672"/>
                    <a:pt x="0" y="672"/>
                  </a:cubicBezTo>
                  <a:cubicBezTo>
                    <a:pt x="134" y="672"/>
                    <a:pt x="134" y="672"/>
                    <a:pt x="134" y="672"/>
                  </a:cubicBezTo>
                  <a:cubicBezTo>
                    <a:pt x="134" y="687"/>
                    <a:pt x="134" y="687"/>
                    <a:pt x="134" y="687"/>
                  </a:cubicBezTo>
                  <a:cubicBezTo>
                    <a:pt x="76" y="687"/>
                    <a:pt x="76" y="687"/>
                    <a:pt x="76" y="687"/>
                  </a:cubicBezTo>
                  <a:cubicBezTo>
                    <a:pt x="75" y="855"/>
                    <a:pt x="75" y="855"/>
                    <a:pt x="75" y="855"/>
                  </a:cubicBezTo>
                  <a:cubicBezTo>
                    <a:pt x="59" y="855"/>
                    <a:pt x="59" y="855"/>
                    <a:pt x="59" y="855"/>
                  </a:cubicBezTo>
                  <a:lnTo>
                    <a:pt x="59" y="687"/>
                  </a:lnTo>
                  <a:close/>
                  <a:moveTo>
                    <a:pt x="169" y="747"/>
                  </a:moveTo>
                  <a:cubicBezTo>
                    <a:pt x="169" y="747"/>
                    <a:pt x="169" y="747"/>
                    <a:pt x="169" y="747"/>
                  </a:cubicBezTo>
                  <a:cubicBezTo>
                    <a:pt x="178" y="731"/>
                    <a:pt x="193" y="724"/>
                    <a:pt x="209" y="724"/>
                  </a:cubicBezTo>
                  <a:cubicBezTo>
                    <a:pt x="251" y="724"/>
                    <a:pt x="254" y="761"/>
                    <a:pt x="254" y="776"/>
                  </a:cubicBezTo>
                  <a:cubicBezTo>
                    <a:pt x="254" y="855"/>
                    <a:pt x="254" y="855"/>
                    <a:pt x="254" y="855"/>
                  </a:cubicBezTo>
                  <a:cubicBezTo>
                    <a:pt x="239" y="855"/>
                    <a:pt x="239" y="855"/>
                    <a:pt x="239" y="855"/>
                  </a:cubicBezTo>
                  <a:cubicBezTo>
                    <a:pt x="239" y="773"/>
                    <a:pt x="239" y="773"/>
                    <a:pt x="239" y="773"/>
                  </a:cubicBezTo>
                  <a:cubicBezTo>
                    <a:pt x="239" y="751"/>
                    <a:pt x="226" y="738"/>
                    <a:pt x="205" y="738"/>
                  </a:cubicBezTo>
                  <a:cubicBezTo>
                    <a:pt x="180" y="738"/>
                    <a:pt x="169" y="759"/>
                    <a:pt x="169" y="782"/>
                  </a:cubicBezTo>
                  <a:cubicBezTo>
                    <a:pt x="169" y="855"/>
                    <a:pt x="169" y="855"/>
                    <a:pt x="169" y="855"/>
                  </a:cubicBezTo>
                  <a:cubicBezTo>
                    <a:pt x="154" y="855"/>
                    <a:pt x="154" y="855"/>
                    <a:pt x="154" y="855"/>
                  </a:cubicBezTo>
                  <a:cubicBezTo>
                    <a:pt x="154" y="672"/>
                    <a:pt x="154" y="672"/>
                    <a:pt x="154" y="672"/>
                  </a:cubicBezTo>
                  <a:cubicBezTo>
                    <a:pt x="169" y="672"/>
                    <a:pt x="169" y="672"/>
                    <a:pt x="169" y="672"/>
                  </a:cubicBezTo>
                  <a:lnTo>
                    <a:pt x="169" y="747"/>
                  </a:lnTo>
                  <a:close/>
                  <a:moveTo>
                    <a:pt x="377" y="781"/>
                  </a:moveTo>
                  <a:cubicBezTo>
                    <a:pt x="375" y="757"/>
                    <a:pt x="362" y="738"/>
                    <a:pt x="335" y="738"/>
                  </a:cubicBezTo>
                  <a:cubicBezTo>
                    <a:pt x="311" y="738"/>
                    <a:pt x="297" y="759"/>
                    <a:pt x="295" y="781"/>
                  </a:cubicBezTo>
                  <a:lnTo>
                    <a:pt x="377" y="781"/>
                  </a:lnTo>
                  <a:close/>
                  <a:moveTo>
                    <a:pt x="295" y="795"/>
                  </a:moveTo>
                  <a:cubicBezTo>
                    <a:pt x="295" y="822"/>
                    <a:pt x="308" y="845"/>
                    <a:pt x="339" y="845"/>
                  </a:cubicBezTo>
                  <a:cubicBezTo>
                    <a:pt x="357" y="845"/>
                    <a:pt x="372" y="832"/>
                    <a:pt x="376" y="815"/>
                  </a:cubicBezTo>
                  <a:cubicBezTo>
                    <a:pt x="392" y="815"/>
                    <a:pt x="392" y="815"/>
                    <a:pt x="392" y="815"/>
                  </a:cubicBezTo>
                  <a:cubicBezTo>
                    <a:pt x="384" y="845"/>
                    <a:pt x="365" y="859"/>
                    <a:pt x="334" y="859"/>
                  </a:cubicBezTo>
                  <a:cubicBezTo>
                    <a:pt x="296" y="859"/>
                    <a:pt x="278" y="826"/>
                    <a:pt x="278" y="792"/>
                  </a:cubicBezTo>
                  <a:cubicBezTo>
                    <a:pt x="278" y="757"/>
                    <a:pt x="297" y="724"/>
                    <a:pt x="335" y="724"/>
                  </a:cubicBezTo>
                  <a:cubicBezTo>
                    <a:pt x="378" y="724"/>
                    <a:pt x="393" y="755"/>
                    <a:pt x="393" y="795"/>
                  </a:cubicBezTo>
                  <a:lnTo>
                    <a:pt x="295" y="795"/>
                  </a:lnTo>
                  <a:close/>
                  <a:moveTo>
                    <a:pt x="499" y="855"/>
                  </a:moveTo>
                  <a:cubicBezTo>
                    <a:pt x="484" y="855"/>
                    <a:pt x="484" y="855"/>
                    <a:pt x="484" y="855"/>
                  </a:cubicBezTo>
                  <a:cubicBezTo>
                    <a:pt x="484" y="757"/>
                    <a:pt x="484" y="757"/>
                    <a:pt x="484" y="757"/>
                  </a:cubicBezTo>
                  <a:cubicBezTo>
                    <a:pt x="484" y="747"/>
                    <a:pt x="483" y="737"/>
                    <a:pt x="483" y="728"/>
                  </a:cubicBezTo>
                  <a:cubicBezTo>
                    <a:pt x="498" y="728"/>
                    <a:pt x="498" y="728"/>
                    <a:pt x="498" y="728"/>
                  </a:cubicBezTo>
                  <a:cubicBezTo>
                    <a:pt x="499" y="747"/>
                    <a:pt x="499" y="747"/>
                    <a:pt x="499" y="747"/>
                  </a:cubicBezTo>
                  <a:cubicBezTo>
                    <a:pt x="500" y="747"/>
                    <a:pt x="500" y="747"/>
                    <a:pt x="500" y="747"/>
                  </a:cubicBezTo>
                  <a:cubicBezTo>
                    <a:pt x="504" y="734"/>
                    <a:pt x="516" y="725"/>
                    <a:pt x="528" y="724"/>
                  </a:cubicBezTo>
                  <a:cubicBezTo>
                    <a:pt x="533" y="724"/>
                    <a:pt x="539" y="724"/>
                    <a:pt x="544" y="724"/>
                  </a:cubicBezTo>
                  <a:cubicBezTo>
                    <a:pt x="544" y="739"/>
                    <a:pt x="544" y="739"/>
                    <a:pt x="544" y="739"/>
                  </a:cubicBezTo>
                  <a:cubicBezTo>
                    <a:pt x="541" y="739"/>
                    <a:pt x="537" y="738"/>
                    <a:pt x="534" y="738"/>
                  </a:cubicBezTo>
                  <a:cubicBezTo>
                    <a:pt x="512" y="738"/>
                    <a:pt x="500" y="754"/>
                    <a:pt x="499" y="779"/>
                  </a:cubicBezTo>
                  <a:lnTo>
                    <a:pt x="499" y="855"/>
                  </a:lnTo>
                  <a:close/>
                  <a:moveTo>
                    <a:pt x="578" y="855"/>
                  </a:moveTo>
                  <a:cubicBezTo>
                    <a:pt x="562" y="855"/>
                    <a:pt x="562" y="855"/>
                    <a:pt x="562" y="855"/>
                  </a:cubicBezTo>
                  <a:cubicBezTo>
                    <a:pt x="562" y="728"/>
                    <a:pt x="562" y="728"/>
                    <a:pt x="562" y="728"/>
                  </a:cubicBezTo>
                  <a:cubicBezTo>
                    <a:pt x="578" y="728"/>
                    <a:pt x="578" y="728"/>
                    <a:pt x="578" y="728"/>
                  </a:cubicBezTo>
                  <a:lnTo>
                    <a:pt x="578" y="855"/>
                  </a:lnTo>
                  <a:close/>
                  <a:moveTo>
                    <a:pt x="579" y="691"/>
                  </a:moveTo>
                  <a:cubicBezTo>
                    <a:pt x="561" y="691"/>
                    <a:pt x="561" y="691"/>
                    <a:pt x="561" y="691"/>
                  </a:cubicBezTo>
                  <a:cubicBezTo>
                    <a:pt x="561" y="672"/>
                    <a:pt x="561" y="672"/>
                    <a:pt x="561" y="672"/>
                  </a:cubicBezTo>
                  <a:cubicBezTo>
                    <a:pt x="579" y="672"/>
                    <a:pt x="579" y="672"/>
                    <a:pt x="579" y="672"/>
                  </a:cubicBezTo>
                  <a:lnTo>
                    <a:pt x="579" y="691"/>
                  </a:lnTo>
                  <a:close/>
                  <a:moveTo>
                    <a:pt x="658" y="738"/>
                  </a:moveTo>
                  <a:cubicBezTo>
                    <a:pt x="631" y="738"/>
                    <a:pt x="619" y="766"/>
                    <a:pt x="619" y="789"/>
                  </a:cubicBezTo>
                  <a:cubicBezTo>
                    <a:pt x="619" y="813"/>
                    <a:pt x="631" y="841"/>
                    <a:pt x="659" y="841"/>
                  </a:cubicBezTo>
                  <a:cubicBezTo>
                    <a:pt x="688" y="841"/>
                    <a:pt x="699" y="814"/>
                    <a:pt x="699" y="789"/>
                  </a:cubicBezTo>
                  <a:cubicBezTo>
                    <a:pt x="699" y="764"/>
                    <a:pt x="686" y="738"/>
                    <a:pt x="658" y="738"/>
                  </a:cubicBezTo>
                  <a:moveTo>
                    <a:pt x="700" y="728"/>
                  </a:moveTo>
                  <a:cubicBezTo>
                    <a:pt x="716" y="728"/>
                    <a:pt x="716" y="728"/>
                    <a:pt x="716" y="728"/>
                  </a:cubicBezTo>
                  <a:cubicBezTo>
                    <a:pt x="715" y="737"/>
                    <a:pt x="714" y="747"/>
                    <a:pt x="714" y="757"/>
                  </a:cubicBezTo>
                  <a:cubicBezTo>
                    <a:pt x="714" y="833"/>
                    <a:pt x="714" y="833"/>
                    <a:pt x="714" y="833"/>
                  </a:cubicBezTo>
                  <a:cubicBezTo>
                    <a:pt x="714" y="858"/>
                    <a:pt x="716" y="885"/>
                    <a:pt x="688" y="898"/>
                  </a:cubicBezTo>
                  <a:cubicBezTo>
                    <a:pt x="677" y="903"/>
                    <a:pt x="670" y="904"/>
                    <a:pt x="659" y="904"/>
                  </a:cubicBezTo>
                  <a:cubicBezTo>
                    <a:pt x="635" y="904"/>
                    <a:pt x="608" y="896"/>
                    <a:pt x="608" y="870"/>
                  </a:cubicBezTo>
                  <a:cubicBezTo>
                    <a:pt x="625" y="870"/>
                    <a:pt x="625" y="870"/>
                    <a:pt x="625" y="870"/>
                  </a:cubicBezTo>
                  <a:cubicBezTo>
                    <a:pt x="626" y="885"/>
                    <a:pt x="644" y="890"/>
                    <a:pt x="661" y="890"/>
                  </a:cubicBezTo>
                  <a:cubicBezTo>
                    <a:pt x="680" y="890"/>
                    <a:pt x="699" y="876"/>
                    <a:pt x="699" y="855"/>
                  </a:cubicBezTo>
                  <a:cubicBezTo>
                    <a:pt x="699" y="831"/>
                    <a:pt x="699" y="831"/>
                    <a:pt x="699" y="831"/>
                  </a:cubicBezTo>
                  <a:cubicBezTo>
                    <a:pt x="699" y="831"/>
                    <a:pt x="699" y="831"/>
                    <a:pt x="699" y="831"/>
                  </a:cubicBezTo>
                  <a:cubicBezTo>
                    <a:pt x="691" y="846"/>
                    <a:pt x="674" y="855"/>
                    <a:pt x="657" y="855"/>
                  </a:cubicBezTo>
                  <a:cubicBezTo>
                    <a:pt x="619" y="855"/>
                    <a:pt x="602" y="826"/>
                    <a:pt x="602" y="791"/>
                  </a:cubicBezTo>
                  <a:cubicBezTo>
                    <a:pt x="602" y="756"/>
                    <a:pt x="618" y="724"/>
                    <a:pt x="657" y="724"/>
                  </a:cubicBezTo>
                  <a:cubicBezTo>
                    <a:pt x="675" y="724"/>
                    <a:pt x="689" y="733"/>
                    <a:pt x="699" y="748"/>
                  </a:cubicBezTo>
                  <a:cubicBezTo>
                    <a:pt x="699" y="747"/>
                    <a:pt x="699" y="747"/>
                    <a:pt x="699" y="747"/>
                  </a:cubicBezTo>
                  <a:lnTo>
                    <a:pt x="700" y="728"/>
                  </a:lnTo>
                  <a:close/>
                  <a:moveTo>
                    <a:pt x="761" y="747"/>
                  </a:moveTo>
                  <a:cubicBezTo>
                    <a:pt x="762" y="747"/>
                    <a:pt x="762" y="747"/>
                    <a:pt x="762" y="747"/>
                  </a:cubicBezTo>
                  <a:cubicBezTo>
                    <a:pt x="771" y="731"/>
                    <a:pt x="785" y="724"/>
                    <a:pt x="802" y="724"/>
                  </a:cubicBezTo>
                  <a:cubicBezTo>
                    <a:pt x="844" y="724"/>
                    <a:pt x="847" y="761"/>
                    <a:pt x="847" y="776"/>
                  </a:cubicBezTo>
                  <a:cubicBezTo>
                    <a:pt x="847" y="855"/>
                    <a:pt x="847" y="855"/>
                    <a:pt x="847" y="855"/>
                  </a:cubicBezTo>
                  <a:cubicBezTo>
                    <a:pt x="832" y="855"/>
                    <a:pt x="832" y="855"/>
                    <a:pt x="832" y="855"/>
                  </a:cubicBezTo>
                  <a:cubicBezTo>
                    <a:pt x="832" y="773"/>
                    <a:pt x="832" y="773"/>
                    <a:pt x="832" y="773"/>
                  </a:cubicBezTo>
                  <a:cubicBezTo>
                    <a:pt x="832" y="751"/>
                    <a:pt x="819" y="738"/>
                    <a:pt x="798" y="738"/>
                  </a:cubicBezTo>
                  <a:cubicBezTo>
                    <a:pt x="773" y="738"/>
                    <a:pt x="761" y="759"/>
                    <a:pt x="761" y="782"/>
                  </a:cubicBezTo>
                  <a:cubicBezTo>
                    <a:pt x="761" y="855"/>
                    <a:pt x="761" y="855"/>
                    <a:pt x="761" y="855"/>
                  </a:cubicBezTo>
                  <a:cubicBezTo>
                    <a:pt x="746" y="855"/>
                    <a:pt x="746" y="855"/>
                    <a:pt x="746" y="855"/>
                  </a:cubicBezTo>
                  <a:cubicBezTo>
                    <a:pt x="746" y="672"/>
                    <a:pt x="746" y="672"/>
                    <a:pt x="746" y="672"/>
                  </a:cubicBezTo>
                  <a:cubicBezTo>
                    <a:pt x="761" y="672"/>
                    <a:pt x="761" y="672"/>
                    <a:pt x="761" y="672"/>
                  </a:cubicBezTo>
                  <a:lnTo>
                    <a:pt x="761" y="747"/>
                  </a:lnTo>
                  <a:close/>
                  <a:moveTo>
                    <a:pt x="888" y="742"/>
                  </a:moveTo>
                  <a:cubicBezTo>
                    <a:pt x="863" y="742"/>
                    <a:pt x="863" y="742"/>
                    <a:pt x="863" y="742"/>
                  </a:cubicBezTo>
                  <a:cubicBezTo>
                    <a:pt x="863" y="728"/>
                    <a:pt x="863" y="728"/>
                    <a:pt x="863" y="728"/>
                  </a:cubicBezTo>
                  <a:cubicBezTo>
                    <a:pt x="888" y="728"/>
                    <a:pt x="888" y="728"/>
                    <a:pt x="888" y="728"/>
                  </a:cubicBezTo>
                  <a:cubicBezTo>
                    <a:pt x="888" y="701"/>
                    <a:pt x="888" y="701"/>
                    <a:pt x="888" y="701"/>
                  </a:cubicBezTo>
                  <a:cubicBezTo>
                    <a:pt x="903" y="694"/>
                    <a:pt x="903" y="694"/>
                    <a:pt x="903" y="694"/>
                  </a:cubicBezTo>
                  <a:cubicBezTo>
                    <a:pt x="903" y="728"/>
                    <a:pt x="903" y="728"/>
                    <a:pt x="903" y="728"/>
                  </a:cubicBezTo>
                  <a:cubicBezTo>
                    <a:pt x="932" y="728"/>
                    <a:pt x="932" y="728"/>
                    <a:pt x="932" y="728"/>
                  </a:cubicBezTo>
                  <a:cubicBezTo>
                    <a:pt x="932" y="742"/>
                    <a:pt x="932" y="742"/>
                    <a:pt x="932" y="742"/>
                  </a:cubicBezTo>
                  <a:cubicBezTo>
                    <a:pt x="903" y="742"/>
                    <a:pt x="903" y="742"/>
                    <a:pt x="903" y="742"/>
                  </a:cubicBezTo>
                  <a:cubicBezTo>
                    <a:pt x="903" y="827"/>
                    <a:pt x="903" y="827"/>
                    <a:pt x="903" y="827"/>
                  </a:cubicBezTo>
                  <a:cubicBezTo>
                    <a:pt x="903" y="839"/>
                    <a:pt x="909" y="845"/>
                    <a:pt x="921" y="845"/>
                  </a:cubicBezTo>
                  <a:cubicBezTo>
                    <a:pt x="925" y="845"/>
                    <a:pt x="930" y="845"/>
                    <a:pt x="934" y="844"/>
                  </a:cubicBezTo>
                  <a:cubicBezTo>
                    <a:pt x="934" y="857"/>
                    <a:pt x="934" y="857"/>
                    <a:pt x="934" y="857"/>
                  </a:cubicBezTo>
                  <a:cubicBezTo>
                    <a:pt x="929" y="858"/>
                    <a:pt x="924" y="859"/>
                    <a:pt x="919" y="859"/>
                  </a:cubicBezTo>
                  <a:cubicBezTo>
                    <a:pt x="886" y="859"/>
                    <a:pt x="888" y="839"/>
                    <a:pt x="888" y="821"/>
                  </a:cubicBezTo>
                  <a:lnTo>
                    <a:pt x="888" y="742"/>
                  </a:lnTo>
                  <a:close/>
                  <a:moveTo>
                    <a:pt x="1031" y="855"/>
                  </a:moveTo>
                  <a:cubicBezTo>
                    <a:pt x="1031" y="742"/>
                    <a:pt x="1031" y="742"/>
                    <a:pt x="1031" y="742"/>
                  </a:cubicBezTo>
                  <a:cubicBezTo>
                    <a:pt x="1005" y="742"/>
                    <a:pt x="1005" y="742"/>
                    <a:pt x="1005" y="742"/>
                  </a:cubicBezTo>
                  <a:cubicBezTo>
                    <a:pt x="1005" y="728"/>
                    <a:pt x="1005" y="728"/>
                    <a:pt x="1005" y="728"/>
                  </a:cubicBezTo>
                  <a:cubicBezTo>
                    <a:pt x="1031" y="728"/>
                    <a:pt x="1031" y="728"/>
                    <a:pt x="1031" y="728"/>
                  </a:cubicBezTo>
                  <a:cubicBezTo>
                    <a:pt x="1031" y="701"/>
                    <a:pt x="1031" y="701"/>
                    <a:pt x="1031" y="701"/>
                  </a:cubicBezTo>
                  <a:cubicBezTo>
                    <a:pt x="1031" y="679"/>
                    <a:pt x="1040" y="669"/>
                    <a:pt x="1061" y="669"/>
                  </a:cubicBezTo>
                  <a:cubicBezTo>
                    <a:pt x="1066" y="669"/>
                    <a:pt x="1071" y="670"/>
                    <a:pt x="1076" y="671"/>
                  </a:cubicBezTo>
                  <a:cubicBezTo>
                    <a:pt x="1076" y="684"/>
                    <a:pt x="1076" y="684"/>
                    <a:pt x="1076" y="684"/>
                  </a:cubicBezTo>
                  <a:cubicBezTo>
                    <a:pt x="1073" y="683"/>
                    <a:pt x="1070" y="683"/>
                    <a:pt x="1066" y="683"/>
                  </a:cubicBezTo>
                  <a:cubicBezTo>
                    <a:pt x="1046" y="683"/>
                    <a:pt x="1045" y="693"/>
                    <a:pt x="1046" y="712"/>
                  </a:cubicBezTo>
                  <a:cubicBezTo>
                    <a:pt x="1046" y="728"/>
                    <a:pt x="1046" y="728"/>
                    <a:pt x="1046" y="728"/>
                  </a:cubicBezTo>
                  <a:cubicBezTo>
                    <a:pt x="1075" y="728"/>
                    <a:pt x="1075" y="728"/>
                    <a:pt x="1075" y="728"/>
                  </a:cubicBezTo>
                  <a:cubicBezTo>
                    <a:pt x="1075" y="742"/>
                    <a:pt x="1075" y="742"/>
                    <a:pt x="1075" y="742"/>
                  </a:cubicBezTo>
                  <a:cubicBezTo>
                    <a:pt x="1046" y="742"/>
                    <a:pt x="1046" y="742"/>
                    <a:pt x="1046" y="742"/>
                  </a:cubicBezTo>
                  <a:cubicBezTo>
                    <a:pt x="1046" y="855"/>
                    <a:pt x="1046" y="855"/>
                    <a:pt x="1046" y="855"/>
                  </a:cubicBezTo>
                  <a:lnTo>
                    <a:pt x="1031" y="855"/>
                  </a:lnTo>
                  <a:close/>
                  <a:moveTo>
                    <a:pt x="1180" y="728"/>
                  </a:moveTo>
                  <a:cubicBezTo>
                    <a:pt x="1195" y="728"/>
                    <a:pt x="1195" y="728"/>
                    <a:pt x="1195" y="728"/>
                  </a:cubicBezTo>
                  <a:cubicBezTo>
                    <a:pt x="1195" y="827"/>
                    <a:pt x="1195" y="827"/>
                    <a:pt x="1195" y="827"/>
                  </a:cubicBezTo>
                  <a:cubicBezTo>
                    <a:pt x="1195" y="837"/>
                    <a:pt x="1196" y="847"/>
                    <a:pt x="1196" y="855"/>
                  </a:cubicBezTo>
                  <a:cubicBezTo>
                    <a:pt x="1181" y="855"/>
                    <a:pt x="1181" y="855"/>
                    <a:pt x="1181" y="855"/>
                  </a:cubicBezTo>
                  <a:cubicBezTo>
                    <a:pt x="1180" y="837"/>
                    <a:pt x="1180" y="837"/>
                    <a:pt x="1180" y="837"/>
                  </a:cubicBezTo>
                  <a:cubicBezTo>
                    <a:pt x="1179" y="836"/>
                    <a:pt x="1179" y="836"/>
                    <a:pt x="1179" y="836"/>
                  </a:cubicBezTo>
                  <a:cubicBezTo>
                    <a:pt x="1170" y="852"/>
                    <a:pt x="1156" y="859"/>
                    <a:pt x="1139" y="859"/>
                  </a:cubicBezTo>
                  <a:cubicBezTo>
                    <a:pt x="1098" y="859"/>
                    <a:pt x="1094" y="822"/>
                    <a:pt x="1094" y="808"/>
                  </a:cubicBezTo>
                  <a:cubicBezTo>
                    <a:pt x="1094" y="728"/>
                    <a:pt x="1094" y="728"/>
                    <a:pt x="1094" y="728"/>
                  </a:cubicBezTo>
                  <a:cubicBezTo>
                    <a:pt x="1110" y="728"/>
                    <a:pt x="1110" y="728"/>
                    <a:pt x="1110" y="728"/>
                  </a:cubicBezTo>
                  <a:cubicBezTo>
                    <a:pt x="1110" y="810"/>
                    <a:pt x="1110" y="810"/>
                    <a:pt x="1110" y="810"/>
                  </a:cubicBezTo>
                  <a:cubicBezTo>
                    <a:pt x="1110" y="832"/>
                    <a:pt x="1122" y="845"/>
                    <a:pt x="1143" y="845"/>
                  </a:cubicBezTo>
                  <a:cubicBezTo>
                    <a:pt x="1168" y="845"/>
                    <a:pt x="1180" y="824"/>
                    <a:pt x="1180" y="801"/>
                  </a:cubicBezTo>
                  <a:lnTo>
                    <a:pt x="1180" y="728"/>
                  </a:lnTo>
                  <a:close/>
                  <a:moveTo>
                    <a:pt x="1239" y="742"/>
                  </a:moveTo>
                  <a:cubicBezTo>
                    <a:pt x="1213" y="742"/>
                    <a:pt x="1213" y="742"/>
                    <a:pt x="1213" y="742"/>
                  </a:cubicBezTo>
                  <a:cubicBezTo>
                    <a:pt x="1213" y="728"/>
                    <a:pt x="1213" y="728"/>
                    <a:pt x="1213" y="728"/>
                  </a:cubicBezTo>
                  <a:cubicBezTo>
                    <a:pt x="1239" y="728"/>
                    <a:pt x="1239" y="728"/>
                    <a:pt x="1239" y="728"/>
                  </a:cubicBezTo>
                  <a:cubicBezTo>
                    <a:pt x="1239" y="701"/>
                    <a:pt x="1239" y="701"/>
                    <a:pt x="1239" y="701"/>
                  </a:cubicBezTo>
                  <a:cubicBezTo>
                    <a:pt x="1254" y="694"/>
                    <a:pt x="1254" y="694"/>
                    <a:pt x="1254" y="694"/>
                  </a:cubicBezTo>
                  <a:cubicBezTo>
                    <a:pt x="1254" y="728"/>
                    <a:pt x="1254" y="728"/>
                    <a:pt x="1254" y="728"/>
                  </a:cubicBezTo>
                  <a:cubicBezTo>
                    <a:pt x="1283" y="728"/>
                    <a:pt x="1283" y="728"/>
                    <a:pt x="1283" y="728"/>
                  </a:cubicBezTo>
                  <a:cubicBezTo>
                    <a:pt x="1283" y="742"/>
                    <a:pt x="1283" y="742"/>
                    <a:pt x="1283" y="742"/>
                  </a:cubicBezTo>
                  <a:cubicBezTo>
                    <a:pt x="1254" y="742"/>
                    <a:pt x="1254" y="742"/>
                    <a:pt x="1254" y="742"/>
                  </a:cubicBezTo>
                  <a:cubicBezTo>
                    <a:pt x="1254" y="827"/>
                    <a:pt x="1254" y="827"/>
                    <a:pt x="1254" y="827"/>
                  </a:cubicBezTo>
                  <a:cubicBezTo>
                    <a:pt x="1254" y="839"/>
                    <a:pt x="1260" y="845"/>
                    <a:pt x="1271" y="845"/>
                  </a:cubicBezTo>
                  <a:cubicBezTo>
                    <a:pt x="1276" y="845"/>
                    <a:pt x="1281" y="845"/>
                    <a:pt x="1285" y="844"/>
                  </a:cubicBezTo>
                  <a:cubicBezTo>
                    <a:pt x="1285" y="857"/>
                    <a:pt x="1285" y="857"/>
                    <a:pt x="1285" y="857"/>
                  </a:cubicBezTo>
                  <a:cubicBezTo>
                    <a:pt x="1280" y="858"/>
                    <a:pt x="1274" y="859"/>
                    <a:pt x="1269" y="859"/>
                  </a:cubicBezTo>
                  <a:cubicBezTo>
                    <a:pt x="1237" y="859"/>
                    <a:pt x="1239" y="839"/>
                    <a:pt x="1239" y="821"/>
                  </a:cubicBezTo>
                  <a:lnTo>
                    <a:pt x="1239" y="742"/>
                  </a:lnTo>
                  <a:close/>
                  <a:moveTo>
                    <a:pt x="1388" y="728"/>
                  </a:moveTo>
                  <a:cubicBezTo>
                    <a:pt x="1403" y="728"/>
                    <a:pt x="1403" y="728"/>
                    <a:pt x="1403" y="728"/>
                  </a:cubicBezTo>
                  <a:cubicBezTo>
                    <a:pt x="1403" y="827"/>
                    <a:pt x="1403" y="827"/>
                    <a:pt x="1403" y="827"/>
                  </a:cubicBezTo>
                  <a:cubicBezTo>
                    <a:pt x="1403" y="837"/>
                    <a:pt x="1404" y="847"/>
                    <a:pt x="1404" y="855"/>
                  </a:cubicBezTo>
                  <a:cubicBezTo>
                    <a:pt x="1389" y="855"/>
                    <a:pt x="1389" y="855"/>
                    <a:pt x="1389" y="855"/>
                  </a:cubicBezTo>
                  <a:cubicBezTo>
                    <a:pt x="1388" y="837"/>
                    <a:pt x="1388" y="837"/>
                    <a:pt x="1388" y="837"/>
                  </a:cubicBezTo>
                  <a:cubicBezTo>
                    <a:pt x="1387" y="836"/>
                    <a:pt x="1387" y="836"/>
                    <a:pt x="1387" y="836"/>
                  </a:cubicBezTo>
                  <a:cubicBezTo>
                    <a:pt x="1378" y="852"/>
                    <a:pt x="1364" y="859"/>
                    <a:pt x="1347" y="859"/>
                  </a:cubicBezTo>
                  <a:cubicBezTo>
                    <a:pt x="1306" y="859"/>
                    <a:pt x="1302" y="822"/>
                    <a:pt x="1302" y="808"/>
                  </a:cubicBezTo>
                  <a:cubicBezTo>
                    <a:pt x="1302" y="728"/>
                    <a:pt x="1302" y="728"/>
                    <a:pt x="1302" y="728"/>
                  </a:cubicBezTo>
                  <a:cubicBezTo>
                    <a:pt x="1318" y="728"/>
                    <a:pt x="1318" y="728"/>
                    <a:pt x="1318" y="728"/>
                  </a:cubicBezTo>
                  <a:cubicBezTo>
                    <a:pt x="1318" y="810"/>
                    <a:pt x="1318" y="810"/>
                    <a:pt x="1318" y="810"/>
                  </a:cubicBezTo>
                  <a:cubicBezTo>
                    <a:pt x="1318" y="832"/>
                    <a:pt x="1330" y="845"/>
                    <a:pt x="1351" y="845"/>
                  </a:cubicBezTo>
                  <a:cubicBezTo>
                    <a:pt x="1376" y="845"/>
                    <a:pt x="1388" y="824"/>
                    <a:pt x="1388" y="801"/>
                  </a:cubicBezTo>
                  <a:lnTo>
                    <a:pt x="1388" y="728"/>
                  </a:lnTo>
                  <a:close/>
                  <a:moveTo>
                    <a:pt x="1450" y="855"/>
                  </a:moveTo>
                  <a:cubicBezTo>
                    <a:pt x="1435" y="855"/>
                    <a:pt x="1435" y="855"/>
                    <a:pt x="1435" y="855"/>
                  </a:cubicBezTo>
                  <a:cubicBezTo>
                    <a:pt x="1435" y="757"/>
                    <a:pt x="1435" y="757"/>
                    <a:pt x="1435" y="757"/>
                  </a:cubicBezTo>
                  <a:cubicBezTo>
                    <a:pt x="1435" y="747"/>
                    <a:pt x="1434" y="737"/>
                    <a:pt x="1434" y="728"/>
                  </a:cubicBezTo>
                  <a:cubicBezTo>
                    <a:pt x="1449" y="728"/>
                    <a:pt x="1449" y="728"/>
                    <a:pt x="1449" y="728"/>
                  </a:cubicBezTo>
                  <a:cubicBezTo>
                    <a:pt x="1450" y="747"/>
                    <a:pt x="1450" y="747"/>
                    <a:pt x="1450" y="747"/>
                  </a:cubicBezTo>
                  <a:cubicBezTo>
                    <a:pt x="1451" y="747"/>
                    <a:pt x="1451" y="747"/>
                    <a:pt x="1451" y="747"/>
                  </a:cubicBezTo>
                  <a:cubicBezTo>
                    <a:pt x="1455" y="734"/>
                    <a:pt x="1467" y="725"/>
                    <a:pt x="1479" y="724"/>
                  </a:cubicBezTo>
                  <a:cubicBezTo>
                    <a:pt x="1484" y="724"/>
                    <a:pt x="1489" y="724"/>
                    <a:pt x="1495" y="724"/>
                  </a:cubicBezTo>
                  <a:cubicBezTo>
                    <a:pt x="1495" y="739"/>
                    <a:pt x="1495" y="739"/>
                    <a:pt x="1495" y="739"/>
                  </a:cubicBezTo>
                  <a:cubicBezTo>
                    <a:pt x="1492" y="739"/>
                    <a:pt x="1488" y="738"/>
                    <a:pt x="1485" y="738"/>
                  </a:cubicBezTo>
                  <a:cubicBezTo>
                    <a:pt x="1463" y="738"/>
                    <a:pt x="1451" y="754"/>
                    <a:pt x="1450" y="779"/>
                  </a:cubicBezTo>
                  <a:lnTo>
                    <a:pt x="1450" y="855"/>
                  </a:lnTo>
                  <a:close/>
                  <a:moveTo>
                    <a:pt x="1598" y="781"/>
                  </a:moveTo>
                  <a:cubicBezTo>
                    <a:pt x="1596" y="757"/>
                    <a:pt x="1583" y="738"/>
                    <a:pt x="1557" y="738"/>
                  </a:cubicBezTo>
                  <a:cubicBezTo>
                    <a:pt x="1532" y="738"/>
                    <a:pt x="1519" y="759"/>
                    <a:pt x="1517" y="781"/>
                  </a:cubicBezTo>
                  <a:lnTo>
                    <a:pt x="1598" y="781"/>
                  </a:lnTo>
                  <a:close/>
                  <a:moveTo>
                    <a:pt x="1516" y="795"/>
                  </a:moveTo>
                  <a:cubicBezTo>
                    <a:pt x="1517" y="822"/>
                    <a:pt x="1529" y="845"/>
                    <a:pt x="1560" y="845"/>
                  </a:cubicBezTo>
                  <a:cubicBezTo>
                    <a:pt x="1578" y="845"/>
                    <a:pt x="1593" y="832"/>
                    <a:pt x="1597" y="815"/>
                  </a:cubicBezTo>
                  <a:cubicBezTo>
                    <a:pt x="1613" y="815"/>
                    <a:pt x="1613" y="815"/>
                    <a:pt x="1613" y="815"/>
                  </a:cubicBezTo>
                  <a:cubicBezTo>
                    <a:pt x="1605" y="845"/>
                    <a:pt x="1586" y="859"/>
                    <a:pt x="1555" y="859"/>
                  </a:cubicBezTo>
                  <a:cubicBezTo>
                    <a:pt x="1517" y="859"/>
                    <a:pt x="1500" y="826"/>
                    <a:pt x="1500" y="792"/>
                  </a:cubicBezTo>
                  <a:cubicBezTo>
                    <a:pt x="1500" y="757"/>
                    <a:pt x="1519" y="724"/>
                    <a:pt x="1556" y="724"/>
                  </a:cubicBezTo>
                  <a:cubicBezTo>
                    <a:pt x="1599" y="724"/>
                    <a:pt x="1615" y="755"/>
                    <a:pt x="1615" y="795"/>
                  </a:cubicBezTo>
                  <a:lnTo>
                    <a:pt x="1516" y="795"/>
                  </a:lnTo>
                  <a:close/>
                  <a:moveTo>
                    <a:pt x="1642" y="834"/>
                  </a:moveTo>
                  <a:cubicBezTo>
                    <a:pt x="1663" y="834"/>
                    <a:pt x="1663" y="834"/>
                    <a:pt x="1663" y="834"/>
                  </a:cubicBezTo>
                  <a:cubicBezTo>
                    <a:pt x="1663" y="855"/>
                    <a:pt x="1663" y="855"/>
                    <a:pt x="1663" y="855"/>
                  </a:cubicBezTo>
                  <a:cubicBezTo>
                    <a:pt x="1642" y="855"/>
                    <a:pt x="1642" y="855"/>
                    <a:pt x="1642" y="855"/>
                  </a:cubicBezTo>
                  <a:lnTo>
                    <a:pt x="1642" y="834"/>
                  </a:lnTo>
                  <a:close/>
                  <a:moveTo>
                    <a:pt x="66" y="1133"/>
                  </a:moveTo>
                  <a:cubicBezTo>
                    <a:pt x="36" y="1133"/>
                    <a:pt x="12" y="1112"/>
                    <a:pt x="11" y="1081"/>
                  </a:cubicBezTo>
                  <a:cubicBezTo>
                    <a:pt x="29" y="1081"/>
                    <a:pt x="29" y="1081"/>
                    <a:pt x="29" y="1081"/>
                  </a:cubicBezTo>
                  <a:cubicBezTo>
                    <a:pt x="29" y="1110"/>
                    <a:pt x="50" y="1118"/>
                    <a:pt x="75" y="1118"/>
                  </a:cubicBezTo>
                  <a:cubicBezTo>
                    <a:pt x="95" y="1118"/>
                    <a:pt x="119" y="1106"/>
                    <a:pt x="119" y="1082"/>
                  </a:cubicBezTo>
                  <a:cubicBezTo>
                    <a:pt x="119" y="1064"/>
                    <a:pt x="106" y="1055"/>
                    <a:pt x="90" y="1050"/>
                  </a:cubicBezTo>
                  <a:cubicBezTo>
                    <a:pt x="60" y="1040"/>
                    <a:pt x="15" y="1031"/>
                    <a:pt x="15" y="991"/>
                  </a:cubicBezTo>
                  <a:cubicBezTo>
                    <a:pt x="15" y="959"/>
                    <a:pt x="45" y="942"/>
                    <a:pt x="74" y="942"/>
                  </a:cubicBezTo>
                  <a:cubicBezTo>
                    <a:pt x="98" y="942"/>
                    <a:pt x="129" y="950"/>
                    <a:pt x="133" y="986"/>
                  </a:cubicBezTo>
                  <a:cubicBezTo>
                    <a:pt x="116" y="986"/>
                    <a:pt x="116" y="986"/>
                    <a:pt x="116" y="986"/>
                  </a:cubicBezTo>
                  <a:cubicBezTo>
                    <a:pt x="115" y="963"/>
                    <a:pt x="95" y="957"/>
                    <a:pt x="76" y="957"/>
                  </a:cubicBezTo>
                  <a:cubicBezTo>
                    <a:pt x="57" y="957"/>
                    <a:pt x="33" y="967"/>
                    <a:pt x="33" y="989"/>
                  </a:cubicBezTo>
                  <a:cubicBezTo>
                    <a:pt x="33" y="1041"/>
                    <a:pt x="137" y="1018"/>
                    <a:pt x="137" y="1081"/>
                  </a:cubicBezTo>
                  <a:cubicBezTo>
                    <a:pt x="137" y="1121"/>
                    <a:pt x="102" y="1133"/>
                    <a:pt x="66" y="1133"/>
                  </a:cubicBezTo>
                  <a:moveTo>
                    <a:pt x="172" y="1016"/>
                  </a:moveTo>
                  <a:cubicBezTo>
                    <a:pt x="146" y="1016"/>
                    <a:pt x="146" y="1016"/>
                    <a:pt x="146" y="1016"/>
                  </a:cubicBezTo>
                  <a:cubicBezTo>
                    <a:pt x="146" y="1002"/>
                    <a:pt x="146" y="1002"/>
                    <a:pt x="146" y="1002"/>
                  </a:cubicBezTo>
                  <a:cubicBezTo>
                    <a:pt x="172" y="1002"/>
                    <a:pt x="172" y="1002"/>
                    <a:pt x="172" y="1002"/>
                  </a:cubicBezTo>
                  <a:cubicBezTo>
                    <a:pt x="172" y="974"/>
                    <a:pt x="172" y="974"/>
                    <a:pt x="172" y="974"/>
                  </a:cubicBezTo>
                  <a:cubicBezTo>
                    <a:pt x="187" y="968"/>
                    <a:pt x="187" y="968"/>
                    <a:pt x="187" y="968"/>
                  </a:cubicBezTo>
                  <a:cubicBezTo>
                    <a:pt x="187" y="1002"/>
                    <a:pt x="187" y="1002"/>
                    <a:pt x="187" y="1002"/>
                  </a:cubicBezTo>
                  <a:cubicBezTo>
                    <a:pt x="216" y="1002"/>
                    <a:pt x="216" y="1002"/>
                    <a:pt x="216" y="1002"/>
                  </a:cubicBezTo>
                  <a:cubicBezTo>
                    <a:pt x="216" y="1016"/>
                    <a:pt x="216" y="1016"/>
                    <a:pt x="216" y="1016"/>
                  </a:cubicBezTo>
                  <a:cubicBezTo>
                    <a:pt x="187" y="1016"/>
                    <a:pt x="187" y="1016"/>
                    <a:pt x="187" y="1016"/>
                  </a:cubicBezTo>
                  <a:cubicBezTo>
                    <a:pt x="187" y="1101"/>
                    <a:pt x="187" y="1101"/>
                    <a:pt x="187" y="1101"/>
                  </a:cubicBezTo>
                  <a:cubicBezTo>
                    <a:pt x="187" y="1113"/>
                    <a:pt x="193" y="1119"/>
                    <a:pt x="204" y="1119"/>
                  </a:cubicBezTo>
                  <a:cubicBezTo>
                    <a:pt x="209" y="1119"/>
                    <a:pt x="213" y="1119"/>
                    <a:pt x="218" y="1117"/>
                  </a:cubicBezTo>
                  <a:cubicBezTo>
                    <a:pt x="218" y="1131"/>
                    <a:pt x="218" y="1131"/>
                    <a:pt x="218" y="1131"/>
                  </a:cubicBezTo>
                  <a:cubicBezTo>
                    <a:pt x="213" y="1132"/>
                    <a:pt x="207" y="1133"/>
                    <a:pt x="202" y="1133"/>
                  </a:cubicBezTo>
                  <a:cubicBezTo>
                    <a:pt x="170" y="1133"/>
                    <a:pt x="172" y="1112"/>
                    <a:pt x="172" y="1095"/>
                  </a:cubicBezTo>
                  <a:lnTo>
                    <a:pt x="172" y="1016"/>
                  </a:lnTo>
                  <a:close/>
                  <a:moveTo>
                    <a:pt x="275" y="1119"/>
                  </a:moveTo>
                  <a:cubicBezTo>
                    <a:pt x="308" y="1119"/>
                    <a:pt x="314" y="1092"/>
                    <a:pt x="313" y="1065"/>
                  </a:cubicBezTo>
                  <a:cubicBezTo>
                    <a:pt x="291" y="1066"/>
                    <a:pt x="246" y="1062"/>
                    <a:pt x="246" y="1094"/>
                  </a:cubicBezTo>
                  <a:cubicBezTo>
                    <a:pt x="246" y="1111"/>
                    <a:pt x="259" y="1119"/>
                    <a:pt x="275" y="1119"/>
                  </a:cubicBezTo>
                  <a:moveTo>
                    <a:pt x="313" y="1039"/>
                  </a:moveTo>
                  <a:cubicBezTo>
                    <a:pt x="311" y="1018"/>
                    <a:pt x="301" y="1012"/>
                    <a:pt x="283" y="1012"/>
                  </a:cubicBezTo>
                  <a:cubicBezTo>
                    <a:pt x="267" y="1012"/>
                    <a:pt x="253" y="1017"/>
                    <a:pt x="251" y="1034"/>
                  </a:cubicBezTo>
                  <a:cubicBezTo>
                    <a:pt x="235" y="1034"/>
                    <a:pt x="235" y="1034"/>
                    <a:pt x="235" y="1034"/>
                  </a:cubicBezTo>
                  <a:cubicBezTo>
                    <a:pt x="239" y="1008"/>
                    <a:pt x="258" y="998"/>
                    <a:pt x="283" y="998"/>
                  </a:cubicBezTo>
                  <a:cubicBezTo>
                    <a:pt x="311" y="998"/>
                    <a:pt x="329" y="1011"/>
                    <a:pt x="328" y="1040"/>
                  </a:cubicBezTo>
                  <a:cubicBezTo>
                    <a:pt x="328" y="1100"/>
                    <a:pt x="328" y="1100"/>
                    <a:pt x="328" y="1100"/>
                  </a:cubicBezTo>
                  <a:cubicBezTo>
                    <a:pt x="328" y="1110"/>
                    <a:pt x="329" y="1120"/>
                    <a:pt x="329" y="1129"/>
                  </a:cubicBezTo>
                  <a:cubicBezTo>
                    <a:pt x="314" y="1129"/>
                    <a:pt x="314" y="1129"/>
                    <a:pt x="314" y="1129"/>
                  </a:cubicBezTo>
                  <a:cubicBezTo>
                    <a:pt x="313" y="1110"/>
                    <a:pt x="313" y="1110"/>
                    <a:pt x="313" y="1110"/>
                  </a:cubicBezTo>
                  <a:cubicBezTo>
                    <a:pt x="313" y="1110"/>
                    <a:pt x="313" y="1110"/>
                    <a:pt x="313" y="1110"/>
                  </a:cubicBezTo>
                  <a:cubicBezTo>
                    <a:pt x="312" y="1112"/>
                    <a:pt x="312" y="1112"/>
                    <a:pt x="312" y="1112"/>
                  </a:cubicBezTo>
                  <a:cubicBezTo>
                    <a:pt x="306" y="1123"/>
                    <a:pt x="289" y="1133"/>
                    <a:pt x="272" y="1133"/>
                  </a:cubicBezTo>
                  <a:cubicBezTo>
                    <a:pt x="248" y="1133"/>
                    <a:pt x="229" y="1118"/>
                    <a:pt x="229" y="1094"/>
                  </a:cubicBezTo>
                  <a:cubicBezTo>
                    <a:pt x="229" y="1076"/>
                    <a:pt x="240" y="1063"/>
                    <a:pt x="255" y="1057"/>
                  </a:cubicBezTo>
                  <a:cubicBezTo>
                    <a:pt x="272" y="1049"/>
                    <a:pt x="294" y="1052"/>
                    <a:pt x="313" y="1051"/>
                  </a:cubicBezTo>
                  <a:lnTo>
                    <a:pt x="313" y="1039"/>
                  </a:lnTo>
                  <a:close/>
                  <a:moveTo>
                    <a:pt x="533" y="1129"/>
                  </a:moveTo>
                  <a:cubicBezTo>
                    <a:pt x="518" y="1129"/>
                    <a:pt x="518" y="1129"/>
                    <a:pt x="518" y="1129"/>
                  </a:cubicBezTo>
                  <a:cubicBezTo>
                    <a:pt x="518" y="1002"/>
                    <a:pt x="518" y="1002"/>
                    <a:pt x="518" y="1002"/>
                  </a:cubicBezTo>
                  <a:cubicBezTo>
                    <a:pt x="533" y="1002"/>
                    <a:pt x="533" y="1002"/>
                    <a:pt x="533" y="1002"/>
                  </a:cubicBezTo>
                  <a:lnTo>
                    <a:pt x="533" y="1129"/>
                  </a:lnTo>
                  <a:close/>
                  <a:moveTo>
                    <a:pt x="534" y="965"/>
                  </a:moveTo>
                  <a:cubicBezTo>
                    <a:pt x="517" y="965"/>
                    <a:pt x="517" y="965"/>
                    <a:pt x="517" y="965"/>
                  </a:cubicBezTo>
                  <a:cubicBezTo>
                    <a:pt x="517" y="946"/>
                    <a:pt x="517" y="946"/>
                    <a:pt x="517" y="946"/>
                  </a:cubicBezTo>
                  <a:cubicBezTo>
                    <a:pt x="534" y="946"/>
                    <a:pt x="534" y="946"/>
                    <a:pt x="534" y="946"/>
                  </a:cubicBezTo>
                  <a:lnTo>
                    <a:pt x="534" y="965"/>
                  </a:lnTo>
                  <a:close/>
                  <a:moveTo>
                    <a:pt x="581" y="1129"/>
                  </a:moveTo>
                  <a:cubicBezTo>
                    <a:pt x="566" y="1129"/>
                    <a:pt x="566" y="1129"/>
                    <a:pt x="566" y="1129"/>
                  </a:cubicBezTo>
                  <a:cubicBezTo>
                    <a:pt x="566" y="1030"/>
                    <a:pt x="566" y="1030"/>
                    <a:pt x="566" y="1030"/>
                  </a:cubicBezTo>
                  <a:cubicBezTo>
                    <a:pt x="566" y="1020"/>
                    <a:pt x="565" y="1010"/>
                    <a:pt x="564" y="1002"/>
                  </a:cubicBezTo>
                  <a:cubicBezTo>
                    <a:pt x="580" y="1002"/>
                    <a:pt x="580" y="1002"/>
                    <a:pt x="580" y="1002"/>
                  </a:cubicBezTo>
                  <a:cubicBezTo>
                    <a:pt x="581" y="1020"/>
                    <a:pt x="581" y="1020"/>
                    <a:pt x="581" y="1020"/>
                  </a:cubicBezTo>
                  <a:cubicBezTo>
                    <a:pt x="582" y="1021"/>
                    <a:pt x="582" y="1021"/>
                    <a:pt x="582" y="1021"/>
                  </a:cubicBezTo>
                  <a:cubicBezTo>
                    <a:pt x="590" y="1005"/>
                    <a:pt x="605" y="998"/>
                    <a:pt x="621" y="998"/>
                  </a:cubicBezTo>
                  <a:cubicBezTo>
                    <a:pt x="663" y="998"/>
                    <a:pt x="666" y="1035"/>
                    <a:pt x="666" y="1049"/>
                  </a:cubicBezTo>
                  <a:cubicBezTo>
                    <a:pt x="666" y="1129"/>
                    <a:pt x="666" y="1129"/>
                    <a:pt x="666" y="1129"/>
                  </a:cubicBezTo>
                  <a:cubicBezTo>
                    <a:pt x="651" y="1129"/>
                    <a:pt x="651" y="1129"/>
                    <a:pt x="651" y="1129"/>
                  </a:cubicBezTo>
                  <a:cubicBezTo>
                    <a:pt x="651" y="1047"/>
                    <a:pt x="651" y="1047"/>
                    <a:pt x="651" y="1047"/>
                  </a:cubicBezTo>
                  <a:cubicBezTo>
                    <a:pt x="651" y="1025"/>
                    <a:pt x="638" y="1012"/>
                    <a:pt x="618" y="1012"/>
                  </a:cubicBezTo>
                  <a:cubicBezTo>
                    <a:pt x="592" y="1012"/>
                    <a:pt x="581" y="1033"/>
                    <a:pt x="581" y="1056"/>
                  </a:cubicBezTo>
                  <a:lnTo>
                    <a:pt x="581" y="1129"/>
                  </a:lnTo>
                  <a:close/>
                  <a:moveTo>
                    <a:pt x="747" y="1012"/>
                  </a:moveTo>
                  <a:cubicBezTo>
                    <a:pt x="720" y="1012"/>
                    <a:pt x="708" y="1040"/>
                    <a:pt x="708" y="1063"/>
                  </a:cubicBezTo>
                  <a:cubicBezTo>
                    <a:pt x="708" y="1086"/>
                    <a:pt x="720" y="1115"/>
                    <a:pt x="748" y="1115"/>
                  </a:cubicBezTo>
                  <a:cubicBezTo>
                    <a:pt x="777" y="1115"/>
                    <a:pt x="788" y="1087"/>
                    <a:pt x="788" y="1063"/>
                  </a:cubicBezTo>
                  <a:cubicBezTo>
                    <a:pt x="788" y="1038"/>
                    <a:pt x="775" y="1012"/>
                    <a:pt x="747" y="1012"/>
                  </a:cubicBezTo>
                  <a:moveTo>
                    <a:pt x="789" y="1002"/>
                  </a:moveTo>
                  <a:cubicBezTo>
                    <a:pt x="805" y="1002"/>
                    <a:pt x="805" y="1002"/>
                    <a:pt x="805" y="1002"/>
                  </a:cubicBezTo>
                  <a:cubicBezTo>
                    <a:pt x="804" y="1010"/>
                    <a:pt x="804" y="1020"/>
                    <a:pt x="804" y="1030"/>
                  </a:cubicBezTo>
                  <a:cubicBezTo>
                    <a:pt x="804" y="1107"/>
                    <a:pt x="804" y="1107"/>
                    <a:pt x="804" y="1107"/>
                  </a:cubicBezTo>
                  <a:cubicBezTo>
                    <a:pt x="804" y="1132"/>
                    <a:pt x="805" y="1159"/>
                    <a:pt x="777" y="1172"/>
                  </a:cubicBezTo>
                  <a:cubicBezTo>
                    <a:pt x="766" y="1177"/>
                    <a:pt x="760" y="1178"/>
                    <a:pt x="748" y="1178"/>
                  </a:cubicBezTo>
                  <a:cubicBezTo>
                    <a:pt x="725" y="1178"/>
                    <a:pt x="697" y="1170"/>
                    <a:pt x="697" y="1144"/>
                  </a:cubicBezTo>
                  <a:cubicBezTo>
                    <a:pt x="714" y="1144"/>
                    <a:pt x="714" y="1144"/>
                    <a:pt x="714" y="1144"/>
                  </a:cubicBezTo>
                  <a:cubicBezTo>
                    <a:pt x="715" y="1159"/>
                    <a:pt x="733" y="1164"/>
                    <a:pt x="750" y="1164"/>
                  </a:cubicBezTo>
                  <a:cubicBezTo>
                    <a:pt x="770" y="1164"/>
                    <a:pt x="788" y="1150"/>
                    <a:pt x="788" y="1129"/>
                  </a:cubicBezTo>
                  <a:cubicBezTo>
                    <a:pt x="788" y="1105"/>
                    <a:pt x="788" y="1105"/>
                    <a:pt x="788" y="1105"/>
                  </a:cubicBezTo>
                  <a:cubicBezTo>
                    <a:pt x="788" y="1105"/>
                    <a:pt x="788" y="1105"/>
                    <a:pt x="788" y="1105"/>
                  </a:cubicBezTo>
                  <a:cubicBezTo>
                    <a:pt x="780" y="1120"/>
                    <a:pt x="763" y="1129"/>
                    <a:pt x="746" y="1129"/>
                  </a:cubicBezTo>
                  <a:cubicBezTo>
                    <a:pt x="708" y="1129"/>
                    <a:pt x="692" y="1099"/>
                    <a:pt x="692" y="1064"/>
                  </a:cubicBezTo>
                  <a:cubicBezTo>
                    <a:pt x="692" y="1030"/>
                    <a:pt x="707" y="998"/>
                    <a:pt x="746" y="998"/>
                  </a:cubicBezTo>
                  <a:cubicBezTo>
                    <a:pt x="764" y="998"/>
                    <a:pt x="778" y="1007"/>
                    <a:pt x="788" y="1021"/>
                  </a:cubicBezTo>
                  <a:cubicBezTo>
                    <a:pt x="788" y="1020"/>
                    <a:pt x="788" y="1020"/>
                    <a:pt x="788" y="1020"/>
                  </a:cubicBezTo>
                  <a:lnTo>
                    <a:pt x="789" y="1002"/>
                  </a:lnTo>
                  <a:close/>
                  <a:moveTo>
                    <a:pt x="915" y="1129"/>
                  </a:moveTo>
                  <a:cubicBezTo>
                    <a:pt x="900" y="1129"/>
                    <a:pt x="900" y="1129"/>
                    <a:pt x="900" y="1129"/>
                  </a:cubicBezTo>
                  <a:cubicBezTo>
                    <a:pt x="900" y="1030"/>
                    <a:pt x="900" y="1030"/>
                    <a:pt x="900" y="1030"/>
                  </a:cubicBezTo>
                  <a:cubicBezTo>
                    <a:pt x="900" y="1020"/>
                    <a:pt x="899" y="1010"/>
                    <a:pt x="898" y="1002"/>
                  </a:cubicBezTo>
                  <a:cubicBezTo>
                    <a:pt x="914" y="1002"/>
                    <a:pt x="914" y="1002"/>
                    <a:pt x="914" y="1002"/>
                  </a:cubicBezTo>
                  <a:cubicBezTo>
                    <a:pt x="915" y="1020"/>
                    <a:pt x="915" y="1020"/>
                    <a:pt x="915" y="1020"/>
                  </a:cubicBezTo>
                  <a:cubicBezTo>
                    <a:pt x="915" y="1021"/>
                    <a:pt x="915" y="1021"/>
                    <a:pt x="915" y="1021"/>
                  </a:cubicBezTo>
                  <a:cubicBezTo>
                    <a:pt x="924" y="1005"/>
                    <a:pt x="939" y="998"/>
                    <a:pt x="955" y="998"/>
                  </a:cubicBezTo>
                  <a:cubicBezTo>
                    <a:pt x="997" y="998"/>
                    <a:pt x="1000" y="1035"/>
                    <a:pt x="1000" y="1049"/>
                  </a:cubicBezTo>
                  <a:cubicBezTo>
                    <a:pt x="1000" y="1129"/>
                    <a:pt x="1000" y="1129"/>
                    <a:pt x="1000" y="1129"/>
                  </a:cubicBezTo>
                  <a:cubicBezTo>
                    <a:pt x="985" y="1129"/>
                    <a:pt x="985" y="1129"/>
                    <a:pt x="985" y="1129"/>
                  </a:cubicBezTo>
                  <a:cubicBezTo>
                    <a:pt x="985" y="1047"/>
                    <a:pt x="985" y="1047"/>
                    <a:pt x="985" y="1047"/>
                  </a:cubicBezTo>
                  <a:cubicBezTo>
                    <a:pt x="985" y="1025"/>
                    <a:pt x="972" y="1012"/>
                    <a:pt x="951" y="1012"/>
                  </a:cubicBezTo>
                  <a:cubicBezTo>
                    <a:pt x="926" y="1012"/>
                    <a:pt x="915" y="1033"/>
                    <a:pt x="915" y="1056"/>
                  </a:cubicBezTo>
                  <a:lnTo>
                    <a:pt x="915" y="1129"/>
                  </a:lnTo>
                  <a:close/>
                  <a:moveTo>
                    <a:pt x="1083" y="1012"/>
                  </a:moveTo>
                  <a:cubicBezTo>
                    <a:pt x="1052" y="1012"/>
                    <a:pt x="1040" y="1042"/>
                    <a:pt x="1040" y="1065"/>
                  </a:cubicBezTo>
                  <a:cubicBezTo>
                    <a:pt x="1040" y="1089"/>
                    <a:pt x="1052" y="1119"/>
                    <a:pt x="1083" y="1119"/>
                  </a:cubicBezTo>
                  <a:cubicBezTo>
                    <a:pt x="1114" y="1119"/>
                    <a:pt x="1126" y="1089"/>
                    <a:pt x="1126" y="1065"/>
                  </a:cubicBezTo>
                  <a:cubicBezTo>
                    <a:pt x="1126" y="1042"/>
                    <a:pt x="1114" y="1012"/>
                    <a:pt x="1083" y="1012"/>
                  </a:cubicBezTo>
                  <a:moveTo>
                    <a:pt x="1143" y="1065"/>
                  </a:moveTo>
                  <a:cubicBezTo>
                    <a:pt x="1143" y="1099"/>
                    <a:pt x="1124" y="1133"/>
                    <a:pt x="1083" y="1133"/>
                  </a:cubicBezTo>
                  <a:cubicBezTo>
                    <a:pt x="1042" y="1133"/>
                    <a:pt x="1024" y="1099"/>
                    <a:pt x="1024" y="1065"/>
                  </a:cubicBezTo>
                  <a:cubicBezTo>
                    <a:pt x="1024" y="1032"/>
                    <a:pt x="1042" y="998"/>
                    <a:pt x="1083" y="998"/>
                  </a:cubicBezTo>
                  <a:cubicBezTo>
                    <a:pt x="1124" y="998"/>
                    <a:pt x="1143" y="1032"/>
                    <a:pt x="1143" y="1065"/>
                  </a:cubicBezTo>
                  <a:moveTo>
                    <a:pt x="1200" y="1109"/>
                  </a:moveTo>
                  <a:cubicBezTo>
                    <a:pt x="1200" y="1109"/>
                    <a:pt x="1200" y="1109"/>
                    <a:pt x="1200" y="1109"/>
                  </a:cubicBezTo>
                  <a:cubicBezTo>
                    <a:pt x="1236" y="1002"/>
                    <a:pt x="1236" y="1002"/>
                    <a:pt x="1236" y="1002"/>
                  </a:cubicBezTo>
                  <a:cubicBezTo>
                    <a:pt x="1254" y="1002"/>
                    <a:pt x="1254" y="1002"/>
                    <a:pt x="1254" y="1002"/>
                  </a:cubicBezTo>
                  <a:cubicBezTo>
                    <a:pt x="1288" y="1108"/>
                    <a:pt x="1288" y="1108"/>
                    <a:pt x="1288" y="1108"/>
                  </a:cubicBezTo>
                  <a:cubicBezTo>
                    <a:pt x="1288" y="1108"/>
                    <a:pt x="1288" y="1108"/>
                    <a:pt x="1288" y="1108"/>
                  </a:cubicBezTo>
                  <a:cubicBezTo>
                    <a:pt x="1322" y="1002"/>
                    <a:pt x="1322" y="1002"/>
                    <a:pt x="1322" y="1002"/>
                  </a:cubicBezTo>
                  <a:cubicBezTo>
                    <a:pt x="1339" y="1002"/>
                    <a:pt x="1339" y="1002"/>
                    <a:pt x="1339" y="1002"/>
                  </a:cubicBezTo>
                  <a:cubicBezTo>
                    <a:pt x="1294" y="1129"/>
                    <a:pt x="1294" y="1129"/>
                    <a:pt x="1294" y="1129"/>
                  </a:cubicBezTo>
                  <a:cubicBezTo>
                    <a:pt x="1280" y="1129"/>
                    <a:pt x="1280" y="1129"/>
                    <a:pt x="1280" y="1129"/>
                  </a:cubicBezTo>
                  <a:cubicBezTo>
                    <a:pt x="1244" y="1019"/>
                    <a:pt x="1244" y="1019"/>
                    <a:pt x="1244" y="1019"/>
                  </a:cubicBezTo>
                  <a:cubicBezTo>
                    <a:pt x="1244" y="1019"/>
                    <a:pt x="1244" y="1019"/>
                    <a:pt x="1244" y="1019"/>
                  </a:cubicBezTo>
                  <a:cubicBezTo>
                    <a:pt x="1207" y="1129"/>
                    <a:pt x="1207" y="1129"/>
                    <a:pt x="1207" y="1129"/>
                  </a:cubicBezTo>
                  <a:cubicBezTo>
                    <a:pt x="1192" y="1129"/>
                    <a:pt x="1192" y="1129"/>
                    <a:pt x="1192" y="1129"/>
                  </a:cubicBezTo>
                  <a:cubicBezTo>
                    <a:pt x="1148" y="1002"/>
                    <a:pt x="1148" y="1002"/>
                    <a:pt x="1148" y="1002"/>
                  </a:cubicBezTo>
                  <a:cubicBezTo>
                    <a:pt x="1165" y="1002"/>
                    <a:pt x="1165" y="1002"/>
                    <a:pt x="1165" y="1002"/>
                  </a:cubicBezTo>
                  <a:lnTo>
                    <a:pt x="1200" y="1109"/>
                  </a:lnTo>
                  <a:close/>
                  <a:moveTo>
                    <a:pt x="1338" y="1107"/>
                  </a:moveTo>
                  <a:cubicBezTo>
                    <a:pt x="1358" y="1107"/>
                    <a:pt x="1358" y="1107"/>
                    <a:pt x="1358" y="1107"/>
                  </a:cubicBezTo>
                  <a:cubicBezTo>
                    <a:pt x="1358" y="1129"/>
                    <a:pt x="1358" y="1129"/>
                    <a:pt x="1358" y="1129"/>
                  </a:cubicBezTo>
                  <a:cubicBezTo>
                    <a:pt x="1338" y="1129"/>
                    <a:pt x="1338" y="1129"/>
                    <a:pt x="1338" y="1129"/>
                  </a:cubicBezTo>
                  <a:lnTo>
                    <a:pt x="1338" y="1107"/>
                  </a:lnTo>
                  <a:close/>
                  <a:moveTo>
                    <a:pt x="485" y="1119"/>
                  </a:moveTo>
                  <a:cubicBezTo>
                    <a:pt x="489" y="1119"/>
                    <a:pt x="494" y="1119"/>
                    <a:pt x="498" y="1117"/>
                  </a:cubicBezTo>
                  <a:cubicBezTo>
                    <a:pt x="498" y="1131"/>
                    <a:pt x="498" y="1131"/>
                    <a:pt x="498" y="1131"/>
                  </a:cubicBezTo>
                  <a:cubicBezTo>
                    <a:pt x="493" y="1132"/>
                    <a:pt x="487" y="1133"/>
                    <a:pt x="482" y="1133"/>
                  </a:cubicBezTo>
                  <a:cubicBezTo>
                    <a:pt x="450" y="1133"/>
                    <a:pt x="452" y="1112"/>
                    <a:pt x="452" y="1095"/>
                  </a:cubicBezTo>
                  <a:cubicBezTo>
                    <a:pt x="452" y="1016"/>
                    <a:pt x="452" y="1016"/>
                    <a:pt x="452" y="1016"/>
                  </a:cubicBezTo>
                  <a:cubicBezTo>
                    <a:pt x="428" y="1016"/>
                    <a:pt x="428" y="1016"/>
                    <a:pt x="428" y="1016"/>
                  </a:cubicBezTo>
                  <a:cubicBezTo>
                    <a:pt x="428" y="1002"/>
                    <a:pt x="428" y="1002"/>
                    <a:pt x="428" y="1002"/>
                  </a:cubicBezTo>
                  <a:cubicBezTo>
                    <a:pt x="452" y="1002"/>
                    <a:pt x="452" y="1002"/>
                    <a:pt x="452" y="1002"/>
                  </a:cubicBezTo>
                  <a:cubicBezTo>
                    <a:pt x="452" y="974"/>
                    <a:pt x="452" y="974"/>
                    <a:pt x="452" y="974"/>
                  </a:cubicBezTo>
                  <a:cubicBezTo>
                    <a:pt x="467" y="968"/>
                    <a:pt x="467" y="968"/>
                    <a:pt x="467" y="968"/>
                  </a:cubicBezTo>
                  <a:cubicBezTo>
                    <a:pt x="467" y="1002"/>
                    <a:pt x="467" y="1002"/>
                    <a:pt x="467" y="1002"/>
                  </a:cubicBezTo>
                  <a:cubicBezTo>
                    <a:pt x="496" y="1002"/>
                    <a:pt x="496" y="1002"/>
                    <a:pt x="496" y="1002"/>
                  </a:cubicBezTo>
                  <a:cubicBezTo>
                    <a:pt x="496" y="1016"/>
                    <a:pt x="496" y="1016"/>
                    <a:pt x="496" y="1016"/>
                  </a:cubicBezTo>
                  <a:cubicBezTo>
                    <a:pt x="467" y="1016"/>
                    <a:pt x="467" y="1016"/>
                    <a:pt x="467" y="1016"/>
                  </a:cubicBezTo>
                  <a:cubicBezTo>
                    <a:pt x="467" y="1101"/>
                    <a:pt x="467" y="1101"/>
                    <a:pt x="467" y="1101"/>
                  </a:cubicBezTo>
                  <a:cubicBezTo>
                    <a:pt x="467" y="1113"/>
                    <a:pt x="473" y="1119"/>
                    <a:pt x="485" y="1119"/>
                  </a:cubicBezTo>
                  <a:moveTo>
                    <a:pt x="417" y="1013"/>
                  </a:moveTo>
                  <a:cubicBezTo>
                    <a:pt x="415" y="1012"/>
                    <a:pt x="412" y="1012"/>
                    <a:pt x="410" y="1012"/>
                  </a:cubicBezTo>
                  <a:cubicBezTo>
                    <a:pt x="387" y="1012"/>
                    <a:pt x="375" y="1028"/>
                    <a:pt x="374" y="1052"/>
                  </a:cubicBezTo>
                  <a:cubicBezTo>
                    <a:pt x="374" y="1129"/>
                    <a:pt x="374" y="1129"/>
                    <a:pt x="374" y="1129"/>
                  </a:cubicBezTo>
                  <a:cubicBezTo>
                    <a:pt x="359" y="1129"/>
                    <a:pt x="359" y="1129"/>
                    <a:pt x="359" y="1129"/>
                  </a:cubicBezTo>
                  <a:cubicBezTo>
                    <a:pt x="359" y="1030"/>
                    <a:pt x="359" y="1030"/>
                    <a:pt x="359" y="1030"/>
                  </a:cubicBezTo>
                  <a:cubicBezTo>
                    <a:pt x="359" y="1020"/>
                    <a:pt x="358" y="1010"/>
                    <a:pt x="358" y="1002"/>
                  </a:cubicBezTo>
                  <a:cubicBezTo>
                    <a:pt x="374" y="1002"/>
                    <a:pt x="374" y="1002"/>
                    <a:pt x="374" y="1002"/>
                  </a:cubicBezTo>
                  <a:cubicBezTo>
                    <a:pt x="374" y="1020"/>
                    <a:pt x="374" y="1020"/>
                    <a:pt x="374" y="1020"/>
                  </a:cubicBezTo>
                  <a:cubicBezTo>
                    <a:pt x="375" y="1020"/>
                    <a:pt x="375" y="1020"/>
                    <a:pt x="375" y="1020"/>
                  </a:cubicBezTo>
                  <a:cubicBezTo>
                    <a:pt x="380" y="1007"/>
                    <a:pt x="391" y="998"/>
                    <a:pt x="404" y="998"/>
                  </a:cubicBezTo>
                  <a:cubicBezTo>
                    <a:pt x="408" y="997"/>
                    <a:pt x="413" y="998"/>
                    <a:pt x="417" y="998"/>
                  </a:cubicBezTo>
                  <a:lnTo>
                    <a:pt x="417" y="10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sp>
        <p:nvSpPr>
          <p:cNvPr id="14" name="Title 1"/>
          <p:cNvSpPr>
            <a:spLocks noGrp="1"/>
          </p:cNvSpPr>
          <p:nvPr>
            <p:ph type="ctrTitle" hasCustomPrompt="1"/>
          </p:nvPr>
        </p:nvSpPr>
        <p:spPr>
          <a:xfrm>
            <a:off x="720001" y="0"/>
            <a:ext cx="5912888" cy="2559592"/>
          </a:xfrm>
        </p:spPr>
        <p:txBody>
          <a:bodyPr anchor="b" anchorCtr="0"/>
          <a:lstStyle>
            <a:lvl1pPr>
              <a:lnSpc>
                <a:spcPts val="3200"/>
              </a:lnSpc>
              <a:defRPr sz="3200" spc="-100" baseline="0">
                <a:solidFill>
                  <a:schemeClr val="bg1"/>
                </a:solidFill>
              </a:defRPr>
            </a:lvl1pPr>
          </a:lstStyle>
          <a:p>
            <a:r>
              <a:rPr lang="en-US" dirty="0"/>
              <a:t>Click to Enter Title</a:t>
            </a:r>
            <a:endParaRPr lang="en-AU" dirty="0"/>
          </a:p>
        </p:txBody>
      </p:sp>
      <p:sp>
        <p:nvSpPr>
          <p:cNvPr id="15" name="Subtitle 2"/>
          <p:cNvSpPr>
            <a:spLocks noGrp="1"/>
          </p:cNvSpPr>
          <p:nvPr>
            <p:ph type="subTitle" idx="1" hasCustomPrompt="1"/>
          </p:nvPr>
        </p:nvSpPr>
        <p:spPr>
          <a:xfrm>
            <a:off x="720000" y="2760294"/>
            <a:ext cx="5914800" cy="1435693"/>
          </a:xfrm>
        </p:spPr>
        <p:txBody>
          <a:bodyPr/>
          <a:lstStyle>
            <a:lvl1pPr marL="0" indent="0" algn="l">
              <a:lnSpc>
                <a:spcPct val="100000"/>
              </a:lnSpc>
              <a:spcBef>
                <a:spcPts val="300"/>
              </a:spcBef>
              <a:spcAft>
                <a:spcPts val="300"/>
              </a:spcAft>
              <a:buNone/>
              <a:defRPr sz="1800" b="1" spc="-1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Enter Subtitle</a:t>
            </a:r>
            <a:endParaRPr lang="en-AU" dirty="0"/>
          </a:p>
        </p:txBody>
      </p:sp>
      <p:sp>
        <p:nvSpPr>
          <p:cNvPr id="8" name="Text Placeholder 7"/>
          <p:cNvSpPr>
            <a:spLocks noGrp="1"/>
          </p:cNvSpPr>
          <p:nvPr>
            <p:ph type="body" sz="quarter" idx="13" hasCustomPrompt="1"/>
          </p:nvPr>
        </p:nvSpPr>
        <p:spPr>
          <a:xfrm>
            <a:off x="720001" y="4418013"/>
            <a:ext cx="5908675" cy="1598612"/>
          </a:xfrm>
        </p:spPr>
        <p:txBody>
          <a:bodyPr anchor="ctr"/>
          <a:lstStyle>
            <a:lvl1pPr>
              <a:spcBef>
                <a:spcPts val="300"/>
              </a:spcBef>
              <a:spcAft>
                <a:spcPts val="300"/>
              </a:spcAft>
              <a:defRPr sz="1400" b="1" baseline="0">
                <a:solidFill>
                  <a:schemeClr val="bg1"/>
                </a:solidFill>
              </a:defRPr>
            </a:lvl1pPr>
          </a:lstStyle>
          <a:p>
            <a:pPr lvl="0"/>
            <a:r>
              <a:rPr lang="en-US" dirty="0"/>
              <a:t>Click to Enter Date and Presenter</a:t>
            </a:r>
          </a:p>
        </p:txBody>
      </p:sp>
    </p:spTree>
    <p:extLst>
      <p:ext uri="{BB962C8B-B14F-4D97-AF65-F5344CB8AC3E}">
        <p14:creationId xmlns:p14="http://schemas.microsoft.com/office/powerpoint/2010/main" val="1723783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m, Quote, Bullets, Opt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Date Placeholder 2"/>
          <p:cNvSpPr>
            <a:spLocks noGrp="1"/>
          </p:cNvSpPr>
          <p:nvPr>
            <p:ph type="dt" sz="half" idx="10"/>
          </p:nvPr>
        </p:nvSpPr>
        <p:spPr>
          <a:xfrm>
            <a:off x="4655061" y="5956496"/>
            <a:ext cx="2738606" cy="273600"/>
          </a:xfrm>
          <a:prstGeom prst="rect">
            <a:avLst/>
          </a:prstGeom>
        </p:spPr>
        <p:txBody>
          <a:bodyPr/>
          <a:lstStyle/>
          <a:p>
            <a:fld id="{4CDE5802-F28B-DD47-82E0-2C0A66E8883B}" type="datetimeFigureOut">
              <a:rPr lang="en-US" smtClean="0"/>
              <a:t>9/6/21</a:t>
            </a:fld>
            <a:endParaRPr lang="en-US"/>
          </a:p>
        </p:txBody>
      </p:sp>
      <p:sp>
        <p:nvSpPr>
          <p:cNvPr id="4" name="Footer Placeholder 3"/>
          <p:cNvSpPr>
            <a:spLocks noGrp="1"/>
          </p:cNvSpPr>
          <p:nvPr>
            <p:ph type="ftr" sz="quarter" idx="11"/>
          </p:nvPr>
        </p:nvSpPr>
        <p:spPr>
          <a:xfrm>
            <a:off x="727200" y="6588000"/>
            <a:ext cx="4852800" cy="273600"/>
          </a:xfrm>
          <a:prstGeom prst="rect">
            <a:avLst/>
          </a:prstGeom>
        </p:spPr>
        <p:txBody>
          <a:bodyPr/>
          <a:lstStyle/>
          <a:p>
            <a:endParaRPr lang="en-US"/>
          </a:p>
        </p:txBody>
      </p:sp>
      <p:sp>
        <p:nvSpPr>
          <p:cNvPr id="5" name="Slide Number Placeholder 4"/>
          <p:cNvSpPr>
            <a:spLocks noGrp="1"/>
          </p:cNvSpPr>
          <p:nvPr>
            <p:ph type="sldNum" sz="quarter" idx="12"/>
          </p:nvPr>
        </p:nvSpPr>
        <p:spPr>
          <a:xfrm>
            <a:off x="8708231" y="6588000"/>
            <a:ext cx="426600" cy="273600"/>
          </a:xfrm>
          <a:prstGeom prst="rect">
            <a:avLst/>
          </a:prstGeom>
        </p:spPr>
        <p:txBody>
          <a:bodyPr/>
          <a:lstStyle/>
          <a:p>
            <a:fld id="{0B15A1CD-7C06-0943-A048-99677931BC54}" type="slidenum">
              <a:rPr lang="en-US" smtClean="0"/>
              <a:t>‹#›</a:t>
            </a:fld>
            <a:endParaRPr lang="en-US"/>
          </a:p>
        </p:txBody>
      </p:sp>
      <p:sp>
        <p:nvSpPr>
          <p:cNvPr id="6" name="Text Placeholder 7"/>
          <p:cNvSpPr>
            <a:spLocks noGrp="1"/>
          </p:cNvSpPr>
          <p:nvPr>
            <p:ph type="body" sz="quarter" idx="13"/>
          </p:nvPr>
        </p:nvSpPr>
        <p:spPr>
          <a:xfrm>
            <a:off x="718345" y="1319485"/>
            <a:ext cx="8105615" cy="464400"/>
          </a:xfrm>
        </p:spPr>
        <p:txBody>
          <a:bodyPr/>
          <a:lstStyle>
            <a:lvl1pPr>
              <a:lnSpc>
                <a:spcPct val="95000"/>
              </a:lnSpc>
              <a:spcBef>
                <a:spcPts val="0"/>
              </a:spcBef>
              <a:spcAft>
                <a:spcPts val="1200"/>
              </a:spcAft>
              <a:defRPr sz="1400" b="1">
                <a:solidFill>
                  <a:schemeClr val="accent1"/>
                </a:solidFill>
              </a:defRPr>
            </a:lvl1pPr>
            <a:lvl2pPr>
              <a:lnSpc>
                <a:spcPct val="95000"/>
              </a:lnSpc>
              <a:spcBef>
                <a:spcPts val="0"/>
              </a:spcBef>
              <a:spcAft>
                <a:spcPts val="1200"/>
              </a:spcAft>
              <a:defRPr sz="1400" b="0">
                <a:solidFill>
                  <a:schemeClr val="accent1"/>
                </a:solidFill>
              </a:defRPr>
            </a:lvl2pPr>
            <a:lvl3pPr marL="0" indent="0">
              <a:lnSpc>
                <a:spcPct val="95000"/>
              </a:lnSpc>
              <a:spcBef>
                <a:spcPts val="0"/>
              </a:spcBef>
              <a:spcAft>
                <a:spcPts val="1200"/>
              </a:spcAft>
              <a:buFontTx/>
              <a:buNone/>
              <a:defRPr sz="1400"/>
            </a:lvl3pPr>
            <a:lvl4pPr marL="0" indent="0">
              <a:lnSpc>
                <a:spcPct val="95000"/>
              </a:lnSpc>
              <a:spcBef>
                <a:spcPts val="0"/>
              </a:spcBef>
              <a:spcAft>
                <a:spcPts val="1200"/>
              </a:spcAft>
              <a:buFontTx/>
              <a:buNone/>
              <a:defRPr sz="1400" b="1"/>
            </a:lvl4pPr>
            <a:lvl5pPr marL="0" indent="0">
              <a:lnSpc>
                <a:spcPct val="95000"/>
              </a:lnSpc>
              <a:spcBef>
                <a:spcPts val="0"/>
              </a:spcBef>
              <a:spcAft>
                <a:spcPts val="1200"/>
              </a:spcAft>
              <a:buFontTx/>
              <a:buNone/>
              <a:defRPr sz="1400"/>
            </a:lvl5pPr>
          </a:lstStyle>
          <a:p>
            <a:pPr lvl="0"/>
            <a:r>
              <a:rPr lang="en-AU"/>
              <a:t>Click to edit Master text styles</a:t>
            </a:r>
          </a:p>
        </p:txBody>
      </p:sp>
      <p:sp>
        <p:nvSpPr>
          <p:cNvPr id="9" name="Content Placeholder 8"/>
          <p:cNvSpPr>
            <a:spLocks noGrp="1"/>
          </p:cNvSpPr>
          <p:nvPr>
            <p:ph sz="quarter" idx="15"/>
          </p:nvPr>
        </p:nvSpPr>
        <p:spPr>
          <a:xfrm>
            <a:off x="720000" y="1857600"/>
            <a:ext cx="3805200" cy="44820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11" name="Content Placeholder 10"/>
          <p:cNvSpPr>
            <a:spLocks noGrp="1"/>
          </p:cNvSpPr>
          <p:nvPr>
            <p:ph sz="quarter" idx="16"/>
          </p:nvPr>
        </p:nvSpPr>
        <p:spPr>
          <a:xfrm>
            <a:off x="5014800" y="1857600"/>
            <a:ext cx="3805200" cy="44820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Tree>
    <p:extLst>
      <p:ext uri="{BB962C8B-B14F-4D97-AF65-F5344CB8AC3E}">
        <p14:creationId xmlns:p14="http://schemas.microsoft.com/office/powerpoint/2010/main" val="1358032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2 Colm, Quote,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Date Placeholder 2"/>
          <p:cNvSpPr>
            <a:spLocks noGrp="1"/>
          </p:cNvSpPr>
          <p:nvPr>
            <p:ph type="dt" sz="half" idx="10"/>
          </p:nvPr>
        </p:nvSpPr>
        <p:spPr>
          <a:xfrm>
            <a:off x="4655061" y="5956496"/>
            <a:ext cx="2738606" cy="273600"/>
          </a:xfrm>
          <a:prstGeom prst="rect">
            <a:avLst/>
          </a:prstGeom>
        </p:spPr>
        <p:txBody>
          <a:bodyPr/>
          <a:lstStyle/>
          <a:p>
            <a:fld id="{4CDE5802-F28B-DD47-82E0-2C0A66E8883B}" type="datetimeFigureOut">
              <a:rPr lang="en-US" smtClean="0"/>
              <a:t>9/6/21</a:t>
            </a:fld>
            <a:endParaRPr lang="en-US"/>
          </a:p>
        </p:txBody>
      </p:sp>
      <p:sp>
        <p:nvSpPr>
          <p:cNvPr id="4" name="Footer Placeholder 3"/>
          <p:cNvSpPr>
            <a:spLocks noGrp="1"/>
          </p:cNvSpPr>
          <p:nvPr>
            <p:ph type="ftr" sz="quarter" idx="11"/>
          </p:nvPr>
        </p:nvSpPr>
        <p:spPr>
          <a:xfrm>
            <a:off x="727200" y="6588000"/>
            <a:ext cx="4852800" cy="273600"/>
          </a:xfrm>
          <a:prstGeom prst="rect">
            <a:avLst/>
          </a:prstGeom>
        </p:spPr>
        <p:txBody>
          <a:bodyPr/>
          <a:lstStyle/>
          <a:p>
            <a:endParaRPr lang="en-US"/>
          </a:p>
        </p:txBody>
      </p:sp>
      <p:sp>
        <p:nvSpPr>
          <p:cNvPr id="5" name="Slide Number Placeholder 4"/>
          <p:cNvSpPr>
            <a:spLocks noGrp="1"/>
          </p:cNvSpPr>
          <p:nvPr>
            <p:ph type="sldNum" sz="quarter" idx="12"/>
          </p:nvPr>
        </p:nvSpPr>
        <p:spPr>
          <a:xfrm>
            <a:off x="8708231" y="6588000"/>
            <a:ext cx="426600" cy="273600"/>
          </a:xfrm>
          <a:prstGeom prst="rect">
            <a:avLst/>
          </a:prstGeom>
        </p:spPr>
        <p:txBody>
          <a:bodyPr/>
          <a:lstStyle/>
          <a:p>
            <a:fld id="{0B15A1CD-7C06-0943-A048-99677931BC54}" type="slidenum">
              <a:rPr lang="en-US" smtClean="0"/>
              <a:t>‹#›</a:t>
            </a:fld>
            <a:endParaRPr lang="en-US"/>
          </a:p>
        </p:txBody>
      </p:sp>
      <p:sp>
        <p:nvSpPr>
          <p:cNvPr id="6" name="Text Placeholder 7"/>
          <p:cNvSpPr>
            <a:spLocks noGrp="1"/>
          </p:cNvSpPr>
          <p:nvPr>
            <p:ph type="body" sz="quarter" idx="13"/>
          </p:nvPr>
        </p:nvSpPr>
        <p:spPr>
          <a:xfrm>
            <a:off x="718345" y="1319487"/>
            <a:ext cx="8105615" cy="463595"/>
          </a:xfrm>
        </p:spPr>
        <p:txBody>
          <a:bodyPr/>
          <a:lstStyle>
            <a:lvl1pPr>
              <a:lnSpc>
                <a:spcPct val="95000"/>
              </a:lnSpc>
              <a:spcBef>
                <a:spcPts val="0"/>
              </a:spcBef>
              <a:spcAft>
                <a:spcPts val="1200"/>
              </a:spcAft>
              <a:defRPr sz="1400" b="1">
                <a:solidFill>
                  <a:schemeClr val="accent1"/>
                </a:solidFill>
              </a:defRPr>
            </a:lvl1pPr>
            <a:lvl2pPr>
              <a:lnSpc>
                <a:spcPct val="95000"/>
              </a:lnSpc>
              <a:spcBef>
                <a:spcPts val="0"/>
              </a:spcBef>
              <a:spcAft>
                <a:spcPts val="1200"/>
              </a:spcAft>
              <a:defRPr sz="1400" b="0">
                <a:solidFill>
                  <a:schemeClr val="accent1"/>
                </a:solidFill>
              </a:defRPr>
            </a:lvl2pPr>
            <a:lvl3pPr marL="0" indent="0">
              <a:lnSpc>
                <a:spcPct val="95000"/>
              </a:lnSpc>
              <a:spcBef>
                <a:spcPts val="0"/>
              </a:spcBef>
              <a:spcAft>
                <a:spcPts val="1200"/>
              </a:spcAft>
              <a:buFontTx/>
              <a:buNone/>
              <a:defRPr sz="1400"/>
            </a:lvl3pPr>
            <a:lvl4pPr marL="0" indent="0">
              <a:lnSpc>
                <a:spcPct val="95000"/>
              </a:lnSpc>
              <a:spcBef>
                <a:spcPts val="0"/>
              </a:spcBef>
              <a:spcAft>
                <a:spcPts val="1200"/>
              </a:spcAft>
              <a:buFontTx/>
              <a:buNone/>
              <a:defRPr sz="1400" b="1"/>
            </a:lvl4pPr>
            <a:lvl5pPr marL="0" indent="0">
              <a:lnSpc>
                <a:spcPct val="95000"/>
              </a:lnSpc>
              <a:spcBef>
                <a:spcPts val="0"/>
              </a:spcBef>
              <a:spcAft>
                <a:spcPts val="1200"/>
              </a:spcAft>
              <a:buFontTx/>
              <a:buNone/>
              <a:defRPr sz="1400"/>
            </a:lvl5pPr>
          </a:lstStyle>
          <a:p>
            <a:pPr lvl="0"/>
            <a:r>
              <a:rPr lang="en-AU"/>
              <a:t>Click to edit Master text styles</a:t>
            </a:r>
          </a:p>
        </p:txBody>
      </p:sp>
      <p:sp>
        <p:nvSpPr>
          <p:cNvPr id="15" name="Content Placeholder 14"/>
          <p:cNvSpPr>
            <a:spLocks noGrp="1"/>
          </p:cNvSpPr>
          <p:nvPr>
            <p:ph sz="quarter" idx="15"/>
          </p:nvPr>
        </p:nvSpPr>
        <p:spPr>
          <a:xfrm>
            <a:off x="720000" y="1857600"/>
            <a:ext cx="3805200" cy="44820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16" name="Content Placeholder 14"/>
          <p:cNvSpPr>
            <a:spLocks noGrp="1"/>
          </p:cNvSpPr>
          <p:nvPr>
            <p:ph sz="quarter" idx="16"/>
          </p:nvPr>
        </p:nvSpPr>
        <p:spPr>
          <a:xfrm>
            <a:off x="5014800" y="1857600"/>
            <a:ext cx="3805200" cy="19584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9" name="Content Placeholder 14"/>
          <p:cNvSpPr>
            <a:spLocks noGrp="1"/>
          </p:cNvSpPr>
          <p:nvPr>
            <p:ph sz="quarter" idx="17"/>
          </p:nvPr>
        </p:nvSpPr>
        <p:spPr>
          <a:xfrm>
            <a:off x="5014800" y="4032000"/>
            <a:ext cx="3805200" cy="19584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Tree>
    <p:extLst>
      <p:ext uri="{BB962C8B-B14F-4D97-AF65-F5344CB8AC3E}">
        <p14:creationId xmlns:p14="http://schemas.microsoft.com/office/powerpoint/2010/main" val="163944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 Colm, Bullets, Opt1">
    <p:spTree>
      <p:nvGrpSpPr>
        <p:cNvPr id="1" name=""/>
        <p:cNvGrpSpPr/>
        <p:nvPr/>
      </p:nvGrpSpPr>
      <p:grpSpPr>
        <a:xfrm>
          <a:off x="0" y="0"/>
          <a:ext cx="0" cy="0"/>
          <a:chOff x="0" y="0"/>
          <a:chExt cx="0" cy="0"/>
        </a:xfrm>
      </p:grpSpPr>
      <p:sp>
        <p:nvSpPr>
          <p:cNvPr id="2" name="Title 1"/>
          <p:cNvSpPr>
            <a:spLocks noGrp="1"/>
          </p:cNvSpPr>
          <p:nvPr>
            <p:ph type="title"/>
          </p:nvPr>
        </p:nvSpPr>
        <p:spPr>
          <a:xfrm>
            <a:off x="720438" y="334164"/>
            <a:ext cx="6375307" cy="845413"/>
          </a:xfrm>
        </p:spPr>
        <p:txBody>
          <a:bodyPr/>
          <a:lstStyle/>
          <a:p>
            <a:r>
              <a:rPr lang="en-AU"/>
              <a:t>Click to edit Master title style</a:t>
            </a:r>
          </a:p>
        </p:txBody>
      </p:sp>
      <p:sp>
        <p:nvSpPr>
          <p:cNvPr id="4" name="Date Placeholder 3"/>
          <p:cNvSpPr>
            <a:spLocks noGrp="1"/>
          </p:cNvSpPr>
          <p:nvPr>
            <p:ph type="dt" sz="half" idx="10"/>
          </p:nvPr>
        </p:nvSpPr>
        <p:spPr>
          <a:xfrm>
            <a:off x="4655061" y="5956496"/>
            <a:ext cx="2738606" cy="273600"/>
          </a:xfrm>
          <a:prstGeom prst="rect">
            <a:avLst/>
          </a:prstGeom>
        </p:spPr>
        <p:txBody>
          <a:bodyPr/>
          <a:lstStyle>
            <a:lvl1pPr>
              <a:defRPr sz="900" b="1"/>
            </a:lvl1pPr>
          </a:lstStyle>
          <a:p>
            <a:fld id="{4CDE5802-F28B-DD47-82E0-2C0A66E8883B}" type="datetimeFigureOut">
              <a:rPr lang="en-US" smtClean="0"/>
              <a:t>9/6/21</a:t>
            </a:fld>
            <a:endParaRPr lang="en-US"/>
          </a:p>
        </p:txBody>
      </p:sp>
      <p:sp>
        <p:nvSpPr>
          <p:cNvPr id="5" name="Footer Placeholder 4"/>
          <p:cNvSpPr>
            <a:spLocks noGrp="1"/>
          </p:cNvSpPr>
          <p:nvPr>
            <p:ph type="ftr" sz="quarter" idx="11"/>
          </p:nvPr>
        </p:nvSpPr>
        <p:spPr>
          <a:xfrm>
            <a:off x="727200" y="6588000"/>
            <a:ext cx="4852800" cy="273600"/>
          </a:xfrm>
          <a:prstGeom prst="rect">
            <a:avLst/>
          </a:prstGeom>
        </p:spPr>
        <p:txBody>
          <a:bodyPr/>
          <a:lstStyle>
            <a:lvl1pPr>
              <a:defRPr sz="900" b="0"/>
            </a:lvl1pPr>
          </a:lstStyle>
          <a:p>
            <a:endParaRPr lang="en-US"/>
          </a:p>
        </p:txBody>
      </p:sp>
      <p:sp>
        <p:nvSpPr>
          <p:cNvPr id="6" name="Slide Number Placeholder 5"/>
          <p:cNvSpPr>
            <a:spLocks noGrp="1"/>
          </p:cNvSpPr>
          <p:nvPr>
            <p:ph type="sldNum" sz="quarter" idx="12"/>
          </p:nvPr>
        </p:nvSpPr>
        <p:spPr>
          <a:xfrm>
            <a:off x="8708231" y="6588000"/>
            <a:ext cx="426600" cy="273600"/>
          </a:xfrm>
          <a:prstGeom prst="rect">
            <a:avLst/>
          </a:prstGeom>
        </p:spPr>
        <p:txBody>
          <a:bodyPr/>
          <a:lstStyle>
            <a:lvl1pPr>
              <a:defRPr sz="900" b="1"/>
            </a:lvl1pPr>
          </a:lstStyle>
          <a:p>
            <a:fld id="{0B15A1CD-7C06-0943-A048-99677931BC54}" type="slidenum">
              <a:rPr lang="en-US" smtClean="0"/>
              <a:t>‹#›</a:t>
            </a:fld>
            <a:endParaRPr lang="en-US"/>
          </a:p>
        </p:txBody>
      </p:sp>
      <p:sp>
        <p:nvSpPr>
          <p:cNvPr id="9" name="Content Placeholder 8"/>
          <p:cNvSpPr>
            <a:spLocks noGrp="1"/>
          </p:cNvSpPr>
          <p:nvPr>
            <p:ph sz="quarter" idx="13"/>
          </p:nvPr>
        </p:nvSpPr>
        <p:spPr>
          <a:xfrm>
            <a:off x="720000" y="1310400"/>
            <a:ext cx="8107200" cy="5025600"/>
          </a:xfrm>
        </p:spPr>
        <p:txBody>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p>
        </p:txBody>
      </p:sp>
    </p:spTree>
    <p:extLst>
      <p:ext uri="{BB962C8B-B14F-4D97-AF65-F5344CB8AC3E}">
        <p14:creationId xmlns:p14="http://schemas.microsoft.com/office/powerpoint/2010/main" val="186958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Verticle">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flipH="1">
            <a:off x="0" y="0"/>
            <a:ext cx="9144000" cy="6858000"/>
          </a:xfrm>
          <a:prstGeom prst="rect">
            <a:avLst/>
          </a:prstGeom>
        </p:spPr>
      </p:pic>
      <p:sp>
        <p:nvSpPr>
          <p:cNvPr id="2" name="Title 1"/>
          <p:cNvSpPr>
            <a:spLocks noGrp="1"/>
          </p:cNvSpPr>
          <p:nvPr>
            <p:ph type="title"/>
          </p:nvPr>
        </p:nvSpPr>
        <p:spPr>
          <a:xfrm>
            <a:off x="102967" y="91534"/>
            <a:ext cx="2116534" cy="6407475"/>
          </a:xfrm>
        </p:spPr>
        <p:txBody>
          <a:bodyPr/>
          <a:lstStyle/>
          <a:p>
            <a:r>
              <a:rPr lang="en-AU"/>
              <a:t>Click to edit Master title style</a:t>
            </a:r>
            <a:endParaRPr lang="en-AU" dirty="0"/>
          </a:p>
        </p:txBody>
      </p:sp>
      <p:sp>
        <p:nvSpPr>
          <p:cNvPr id="4" name="Date Placeholder 3"/>
          <p:cNvSpPr>
            <a:spLocks noGrp="1"/>
          </p:cNvSpPr>
          <p:nvPr>
            <p:ph type="dt" sz="half" idx="10"/>
          </p:nvPr>
        </p:nvSpPr>
        <p:spPr>
          <a:xfrm>
            <a:off x="4655061" y="5956496"/>
            <a:ext cx="2738606" cy="273600"/>
          </a:xfrm>
          <a:prstGeom prst="rect">
            <a:avLst/>
          </a:prstGeom>
        </p:spPr>
        <p:txBody>
          <a:bodyPr/>
          <a:lstStyle>
            <a:lvl1pPr>
              <a:defRPr sz="900" b="1"/>
            </a:lvl1pPr>
          </a:lstStyle>
          <a:p>
            <a:fld id="{4CDE5802-F28B-DD47-82E0-2C0A66E8883B}" type="datetimeFigureOut">
              <a:rPr lang="en-US" smtClean="0"/>
              <a:t>9/6/21</a:t>
            </a:fld>
            <a:endParaRPr lang="en-US"/>
          </a:p>
        </p:txBody>
      </p:sp>
      <p:sp>
        <p:nvSpPr>
          <p:cNvPr id="5" name="Footer Placeholder 4"/>
          <p:cNvSpPr>
            <a:spLocks noGrp="1"/>
          </p:cNvSpPr>
          <p:nvPr>
            <p:ph type="ftr" sz="quarter" idx="11"/>
          </p:nvPr>
        </p:nvSpPr>
        <p:spPr>
          <a:xfrm>
            <a:off x="727200" y="6588000"/>
            <a:ext cx="4852800" cy="273600"/>
          </a:xfrm>
          <a:prstGeom prst="rect">
            <a:avLst/>
          </a:prstGeom>
        </p:spPr>
        <p:txBody>
          <a:bodyPr/>
          <a:lstStyle>
            <a:lvl1pPr>
              <a:defRPr sz="900" b="0"/>
            </a:lvl1pPr>
          </a:lstStyle>
          <a:p>
            <a:endParaRPr lang="en-US"/>
          </a:p>
        </p:txBody>
      </p:sp>
      <p:sp>
        <p:nvSpPr>
          <p:cNvPr id="6" name="Slide Number Placeholder 5"/>
          <p:cNvSpPr>
            <a:spLocks noGrp="1"/>
          </p:cNvSpPr>
          <p:nvPr>
            <p:ph type="sldNum" sz="quarter" idx="12"/>
          </p:nvPr>
        </p:nvSpPr>
        <p:spPr>
          <a:xfrm>
            <a:off x="8708231" y="6588000"/>
            <a:ext cx="426600" cy="273600"/>
          </a:xfrm>
          <a:prstGeom prst="rect">
            <a:avLst/>
          </a:prstGeom>
        </p:spPr>
        <p:txBody>
          <a:bodyPr/>
          <a:lstStyle>
            <a:lvl1pPr>
              <a:defRPr sz="900" b="1"/>
            </a:lvl1pPr>
          </a:lstStyle>
          <a:p>
            <a:fld id="{0B15A1CD-7C06-0943-A048-99677931BC54}" type="slidenum">
              <a:rPr lang="en-US" smtClean="0"/>
              <a:t>‹#›</a:t>
            </a:fld>
            <a:endParaRPr lang="en-US"/>
          </a:p>
        </p:txBody>
      </p:sp>
      <p:sp>
        <p:nvSpPr>
          <p:cNvPr id="9" name="Content Placeholder 8"/>
          <p:cNvSpPr>
            <a:spLocks noGrp="1"/>
          </p:cNvSpPr>
          <p:nvPr>
            <p:ph sz="quarter" idx="13"/>
          </p:nvPr>
        </p:nvSpPr>
        <p:spPr>
          <a:xfrm>
            <a:off x="2219501" y="0"/>
            <a:ext cx="6915330" cy="68580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Tree>
    <p:extLst>
      <p:ext uri="{BB962C8B-B14F-4D97-AF65-F5344CB8AC3E}">
        <p14:creationId xmlns:p14="http://schemas.microsoft.com/office/powerpoint/2010/main" val="295313441"/>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xs) 1 Colm, Bullets, Opt1">
    <p:spTree>
      <p:nvGrpSpPr>
        <p:cNvPr id="1" name=""/>
        <p:cNvGrpSpPr/>
        <p:nvPr/>
      </p:nvGrpSpPr>
      <p:grpSpPr>
        <a:xfrm>
          <a:off x="0" y="0"/>
          <a:ext cx="0" cy="0"/>
          <a:chOff x="0" y="0"/>
          <a:chExt cx="0" cy="0"/>
        </a:xfrm>
      </p:grpSpPr>
      <p:sp>
        <p:nvSpPr>
          <p:cNvPr id="2" name="Title 1"/>
          <p:cNvSpPr>
            <a:spLocks noGrp="1"/>
          </p:cNvSpPr>
          <p:nvPr>
            <p:ph type="title"/>
          </p:nvPr>
        </p:nvSpPr>
        <p:spPr>
          <a:xfrm>
            <a:off x="720438" y="334164"/>
            <a:ext cx="6375307" cy="845413"/>
          </a:xfrm>
        </p:spPr>
        <p:txBody>
          <a:bodyPr/>
          <a:lstStyle/>
          <a:p>
            <a:r>
              <a:rPr lang="en-AU"/>
              <a:t>Click to edit Master title style</a:t>
            </a:r>
          </a:p>
        </p:txBody>
      </p:sp>
      <p:sp>
        <p:nvSpPr>
          <p:cNvPr id="3" name="Content Placeholder 2"/>
          <p:cNvSpPr>
            <a:spLocks noGrp="1"/>
          </p:cNvSpPr>
          <p:nvPr>
            <p:ph idx="1"/>
          </p:nvPr>
        </p:nvSpPr>
        <p:spPr>
          <a:xfrm>
            <a:off x="720437" y="1311564"/>
            <a:ext cx="8107200" cy="5025228"/>
          </a:xfrm>
        </p:spPr>
        <p:txBody>
          <a:bodyPr/>
          <a:lstStyle>
            <a:lvl1pPr>
              <a:lnSpc>
                <a:spcPct val="108000"/>
              </a:lnSpc>
              <a:spcBef>
                <a:spcPts val="300"/>
              </a:spcBef>
              <a:spcAft>
                <a:spcPts val="400"/>
              </a:spcAft>
              <a:defRPr sz="1000">
                <a:solidFill>
                  <a:schemeClr val="tx1"/>
                </a:solidFill>
              </a:defRPr>
            </a:lvl1pPr>
            <a:lvl2pPr>
              <a:lnSpc>
                <a:spcPct val="108000"/>
              </a:lnSpc>
              <a:spcBef>
                <a:spcPts val="300"/>
              </a:spcBef>
              <a:spcAft>
                <a:spcPts val="400"/>
              </a:spcAft>
              <a:defRPr sz="1000"/>
            </a:lvl2pPr>
            <a:lvl3pPr>
              <a:lnSpc>
                <a:spcPct val="108000"/>
              </a:lnSpc>
              <a:spcBef>
                <a:spcPts val="0"/>
              </a:spcBef>
              <a:spcAft>
                <a:spcPts val="500"/>
              </a:spcAft>
              <a:defRPr sz="1000"/>
            </a:lvl3pPr>
            <a:lvl4pPr marL="442800" indent="-201600">
              <a:lnSpc>
                <a:spcPct val="108000"/>
              </a:lnSpc>
              <a:spcBef>
                <a:spcPts val="0"/>
              </a:spcBef>
              <a:spcAft>
                <a:spcPts val="240"/>
              </a:spcAft>
              <a:defRPr sz="1000"/>
            </a:lvl4pPr>
            <a:lvl5pPr marL="661988" indent="-201600">
              <a:lnSpc>
                <a:spcPct val="108000"/>
              </a:lnSpc>
              <a:spcBef>
                <a:spcPts val="0"/>
              </a:spcBef>
              <a:spcAft>
                <a:spcPts val="240"/>
              </a:spcAft>
              <a:buFont typeface="Arial" pitchFamily="34" charset="0"/>
              <a:buChar char="»"/>
              <a:defRPr sz="1000"/>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4" name="Date Placeholder 3"/>
          <p:cNvSpPr>
            <a:spLocks noGrp="1"/>
          </p:cNvSpPr>
          <p:nvPr>
            <p:ph type="dt" sz="half" idx="10"/>
          </p:nvPr>
        </p:nvSpPr>
        <p:spPr>
          <a:xfrm>
            <a:off x="4655061" y="5956496"/>
            <a:ext cx="2738606" cy="273600"/>
          </a:xfrm>
          <a:prstGeom prst="rect">
            <a:avLst/>
          </a:prstGeom>
        </p:spPr>
        <p:txBody>
          <a:bodyPr/>
          <a:lstStyle>
            <a:lvl1pPr>
              <a:defRPr sz="900" b="1"/>
            </a:lvl1pPr>
          </a:lstStyle>
          <a:p>
            <a:fld id="{4CDE5802-F28B-DD47-82E0-2C0A66E8883B}" type="datetimeFigureOut">
              <a:rPr lang="en-US" smtClean="0"/>
              <a:t>9/6/21</a:t>
            </a:fld>
            <a:endParaRPr lang="en-US"/>
          </a:p>
        </p:txBody>
      </p:sp>
      <p:sp>
        <p:nvSpPr>
          <p:cNvPr id="5" name="Footer Placeholder 4"/>
          <p:cNvSpPr>
            <a:spLocks noGrp="1"/>
          </p:cNvSpPr>
          <p:nvPr>
            <p:ph type="ftr" sz="quarter" idx="11"/>
          </p:nvPr>
        </p:nvSpPr>
        <p:spPr>
          <a:xfrm>
            <a:off x="727200" y="6588000"/>
            <a:ext cx="4852800" cy="273600"/>
          </a:xfrm>
          <a:prstGeom prst="rect">
            <a:avLst/>
          </a:prstGeom>
        </p:spPr>
        <p:txBody>
          <a:bodyPr/>
          <a:lstStyle>
            <a:lvl1pPr>
              <a:defRPr sz="900" b="0"/>
            </a:lvl1pPr>
          </a:lstStyle>
          <a:p>
            <a:endParaRPr lang="en-US"/>
          </a:p>
        </p:txBody>
      </p:sp>
      <p:sp>
        <p:nvSpPr>
          <p:cNvPr id="6" name="Slide Number Placeholder 5"/>
          <p:cNvSpPr>
            <a:spLocks noGrp="1"/>
          </p:cNvSpPr>
          <p:nvPr>
            <p:ph type="sldNum" sz="quarter" idx="12"/>
          </p:nvPr>
        </p:nvSpPr>
        <p:spPr>
          <a:xfrm>
            <a:off x="8708231" y="6588000"/>
            <a:ext cx="426600" cy="273600"/>
          </a:xfrm>
          <a:prstGeom prst="rect">
            <a:avLst/>
          </a:prstGeom>
        </p:spPr>
        <p:txBody>
          <a:bodyPr/>
          <a:lstStyle>
            <a:lvl1pPr>
              <a:defRPr sz="900" b="1"/>
            </a:lvl1pPr>
          </a:lstStyle>
          <a:p>
            <a:fld id="{0B15A1CD-7C06-0943-A048-99677931BC54}" type="slidenum">
              <a:rPr lang="en-US" smtClean="0"/>
              <a:t>‹#›</a:t>
            </a:fld>
            <a:endParaRPr lang="en-US"/>
          </a:p>
        </p:txBody>
      </p:sp>
    </p:spTree>
    <p:extLst>
      <p:ext uri="{BB962C8B-B14F-4D97-AF65-F5344CB8AC3E}">
        <p14:creationId xmlns:p14="http://schemas.microsoft.com/office/powerpoint/2010/main" val="2520734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 Colm, Bullets, Opt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Date Placeholder 2"/>
          <p:cNvSpPr>
            <a:spLocks noGrp="1"/>
          </p:cNvSpPr>
          <p:nvPr>
            <p:ph type="dt" sz="half" idx="10"/>
          </p:nvPr>
        </p:nvSpPr>
        <p:spPr>
          <a:xfrm>
            <a:off x="4655061" y="5956496"/>
            <a:ext cx="2738606" cy="273600"/>
          </a:xfrm>
          <a:prstGeom prst="rect">
            <a:avLst/>
          </a:prstGeom>
        </p:spPr>
        <p:txBody>
          <a:bodyPr/>
          <a:lstStyle/>
          <a:p>
            <a:fld id="{4CDE5802-F28B-DD47-82E0-2C0A66E8883B}" type="datetimeFigureOut">
              <a:rPr lang="en-US" smtClean="0"/>
              <a:t>9/6/21</a:t>
            </a:fld>
            <a:endParaRPr lang="en-US"/>
          </a:p>
        </p:txBody>
      </p:sp>
      <p:sp>
        <p:nvSpPr>
          <p:cNvPr id="4" name="Footer Placeholder 3"/>
          <p:cNvSpPr>
            <a:spLocks noGrp="1"/>
          </p:cNvSpPr>
          <p:nvPr>
            <p:ph type="ftr" sz="quarter" idx="11"/>
          </p:nvPr>
        </p:nvSpPr>
        <p:spPr>
          <a:xfrm>
            <a:off x="727200" y="6588000"/>
            <a:ext cx="4852800" cy="273600"/>
          </a:xfrm>
          <a:prstGeom prst="rect">
            <a:avLst/>
          </a:prstGeom>
        </p:spPr>
        <p:txBody>
          <a:bodyPr/>
          <a:lstStyle/>
          <a:p>
            <a:endParaRPr lang="en-US"/>
          </a:p>
        </p:txBody>
      </p:sp>
      <p:sp>
        <p:nvSpPr>
          <p:cNvPr id="5" name="Slide Number Placeholder 4"/>
          <p:cNvSpPr>
            <a:spLocks noGrp="1"/>
          </p:cNvSpPr>
          <p:nvPr>
            <p:ph type="sldNum" sz="quarter" idx="12"/>
          </p:nvPr>
        </p:nvSpPr>
        <p:spPr>
          <a:xfrm>
            <a:off x="8708231" y="6588000"/>
            <a:ext cx="426600" cy="273600"/>
          </a:xfrm>
          <a:prstGeom prst="rect">
            <a:avLst/>
          </a:prstGeom>
        </p:spPr>
        <p:txBody>
          <a:bodyPr/>
          <a:lstStyle/>
          <a:p>
            <a:fld id="{0B15A1CD-7C06-0943-A048-99677931BC54}" type="slidenum">
              <a:rPr lang="en-US" smtClean="0"/>
              <a:t>‹#›</a:t>
            </a:fld>
            <a:endParaRPr lang="en-US"/>
          </a:p>
        </p:txBody>
      </p:sp>
      <p:sp>
        <p:nvSpPr>
          <p:cNvPr id="6" name="Text Placeholder 7"/>
          <p:cNvSpPr>
            <a:spLocks noGrp="1"/>
          </p:cNvSpPr>
          <p:nvPr>
            <p:ph type="body" sz="quarter" idx="13"/>
          </p:nvPr>
        </p:nvSpPr>
        <p:spPr>
          <a:xfrm>
            <a:off x="718345" y="1319484"/>
            <a:ext cx="8105615" cy="464400"/>
          </a:xfrm>
        </p:spPr>
        <p:txBody>
          <a:bodyPr/>
          <a:lstStyle>
            <a:lvl1pPr>
              <a:lnSpc>
                <a:spcPct val="95000"/>
              </a:lnSpc>
              <a:spcBef>
                <a:spcPts val="0"/>
              </a:spcBef>
              <a:spcAft>
                <a:spcPts val="1200"/>
              </a:spcAft>
              <a:defRPr sz="1400" b="1">
                <a:solidFill>
                  <a:schemeClr val="accent1"/>
                </a:solidFill>
              </a:defRPr>
            </a:lvl1pPr>
            <a:lvl2pPr>
              <a:lnSpc>
                <a:spcPct val="95000"/>
              </a:lnSpc>
              <a:spcBef>
                <a:spcPts val="0"/>
              </a:spcBef>
              <a:spcAft>
                <a:spcPts val="1200"/>
              </a:spcAft>
              <a:defRPr sz="1400" b="0">
                <a:solidFill>
                  <a:schemeClr val="accent1"/>
                </a:solidFill>
              </a:defRPr>
            </a:lvl2pPr>
            <a:lvl3pPr marL="0" indent="0">
              <a:lnSpc>
                <a:spcPct val="95000"/>
              </a:lnSpc>
              <a:spcBef>
                <a:spcPts val="0"/>
              </a:spcBef>
              <a:spcAft>
                <a:spcPts val="1200"/>
              </a:spcAft>
              <a:buFontTx/>
              <a:buNone/>
              <a:defRPr sz="1400"/>
            </a:lvl3pPr>
            <a:lvl4pPr marL="0" indent="0">
              <a:lnSpc>
                <a:spcPct val="95000"/>
              </a:lnSpc>
              <a:spcBef>
                <a:spcPts val="0"/>
              </a:spcBef>
              <a:spcAft>
                <a:spcPts val="1200"/>
              </a:spcAft>
              <a:buFontTx/>
              <a:buNone/>
              <a:defRPr sz="1400" b="1"/>
            </a:lvl4pPr>
            <a:lvl5pPr marL="0" indent="0">
              <a:lnSpc>
                <a:spcPct val="95000"/>
              </a:lnSpc>
              <a:spcBef>
                <a:spcPts val="0"/>
              </a:spcBef>
              <a:spcAft>
                <a:spcPts val="1200"/>
              </a:spcAft>
              <a:buFontTx/>
              <a:buNone/>
              <a:defRPr sz="1400"/>
            </a:lvl5pPr>
          </a:lstStyle>
          <a:p>
            <a:pPr lvl="0"/>
            <a:r>
              <a:rPr lang="en-AU"/>
              <a:t>Click to edit Master text styles</a:t>
            </a:r>
          </a:p>
        </p:txBody>
      </p:sp>
      <p:sp>
        <p:nvSpPr>
          <p:cNvPr id="10" name="Content Placeholder 9"/>
          <p:cNvSpPr>
            <a:spLocks noGrp="1"/>
          </p:cNvSpPr>
          <p:nvPr>
            <p:ph sz="quarter" idx="14"/>
          </p:nvPr>
        </p:nvSpPr>
        <p:spPr>
          <a:xfrm>
            <a:off x="720000" y="1857600"/>
            <a:ext cx="8107200" cy="1956816"/>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11" name="Content Placeholder 10"/>
          <p:cNvSpPr>
            <a:spLocks noGrp="1"/>
          </p:cNvSpPr>
          <p:nvPr>
            <p:ph sz="quarter" idx="16"/>
          </p:nvPr>
        </p:nvSpPr>
        <p:spPr>
          <a:xfrm>
            <a:off x="722313" y="4032250"/>
            <a:ext cx="8107200" cy="2313686"/>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Tree>
    <p:extLst>
      <p:ext uri="{BB962C8B-B14F-4D97-AF65-F5344CB8AC3E}">
        <p14:creationId xmlns:p14="http://schemas.microsoft.com/office/powerpoint/2010/main" val="2984458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4 Colm,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Date Placeholder 2"/>
          <p:cNvSpPr>
            <a:spLocks noGrp="1"/>
          </p:cNvSpPr>
          <p:nvPr>
            <p:ph type="dt" sz="half" idx="10"/>
          </p:nvPr>
        </p:nvSpPr>
        <p:spPr>
          <a:xfrm>
            <a:off x="4655061" y="5956496"/>
            <a:ext cx="2738606" cy="273600"/>
          </a:xfrm>
          <a:prstGeom prst="rect">
            <a:avLst/>
          </a:prstGeom>
        </p:spPr>
        <p:txBody>
          <a:bodyPr/>
          <a:lstStyle/>
          <a:p>
            <a:fld id="{4CDE5802-F28B-DD47-82E0-2C0A66E8883B}" type="datetimeFigureOut">
              <a:rPr lang="en-US" smtClean="0"/>
              <a:t>9/6/21</a:t>
            </a:fld>
            <a:endParaRPr lang="en-US"/>
          </a:p>
        </p:txBody>
      </p:sp>
      <p:sp>
        <p:nvSpPr>
          <p:cNvPr id="4" name="Footer Placeholder 3"/>
          <p:cNvSpPr>
            <a:spLocks noGrp="1"/>
          </p:cNvSpPr>
          <p:nvPr>
            <p:ph type="ftr" sz="quarter" idx="11"/>
          </p:nvPr>
        </p:nvSpPr>
        <p:spPr>
          <a:xfrm>
            <a:off x="727200" y="6588000"/>
            <a:ext cx="4852800" cy="273600"/>
          </a:xfrm>
          <a:prstGeom prst="rect">
            <a:avLst/>
          </a:prstGeom>
        </p:spPr>
        <p:txBody>
          <a:bodyPr/>
          <a:lstStyle/>
          <a:p>
            <a:endParaRPr lang="en-US"/>
          </a:p>
        </p:txBody>
      </p:sp>
      <p:sp>
        <p:nvSpPr>
          <p:cNvPr id="5" name="Slide Number Placeholder 4"/>
          <p:cNvSpPr>
            <a:spLocks noGrp="1"/>
          </p:cNvSpPr>
          <p:nvPr>
            <p:ph type="sldNum" sz="quarter" idx="12"/>
          </p:nvPr>
        </p:nvSpPr>
        <p:spPr>
          <a:xfrm>
            <a:off x="8708231" y="6588000"/>
            <a:ext cx="426600" cy="273600"/>
          </a:xfrm>
          <a:prstGeom prst="rect">
            <a:avLst/>
          </a:prstGeom>
        </p:spPr>
        <p:txBody>
          <a:bodyPr/>
          <a:lstStyle/>
          <a:p>
            <a:fld id="{0B15A1CD-7C06-0943-A048-99677931BC54}" type="slidenum">
              <a:rPr lang="en-US" smtClean="0"/>
              <a:t>‹#›</a:t>
            </a:fld>
            <a:endParaRPr lang="en-US"/>
          </a:p>
        </p:txBody>
      </p:sp>
      <p:sp>
        <p:nvSpPr>
          <p:cNvPr id="6" name="Text Placeholder 7"/>
          <p:cNvSpPr>
            <a:spLocks noGrp="1"/>
          </p:cNvSpPr>
          <p:nvPr>
            <p:ph type="body" sz="quarter" idx="13"/>
          </p:nvPr>
        </p:nvSpPr>
        <p:spPr>
          <a:xfrm>
            <a:off x="718345" y="1319484"/>
            <a:ext cx="8105615" cy="464400"/>
          </a:xfrm>
        </p:spPr>
        <p:txBody>
          <a:bodyPr/>
          <a:lstStyle>
            <a:lvl1pPr>
              <a:lnSpc>
                <a:spcPct val="95000"/>
              </a:lnSpc>
              <a:spcBef>
                <a:spcPts val="0"/>
              </a:spcBef>
              <a:spcAft>
                <a:spcPts val="1200"/>
              </a:spcAft>
              <a:defRPr sz="1400" b="1">
                <a:solidFill>
                  <a:schemeClr val="accent1"/>
                </a:solidFill>
              </a:defRPr>
            </a:lvl1pPr>
            <a:lvl2pPr>
              <a:lnSpc>
                <a:spcPct val="95000"/>
              </a:lnSpc>
              <a:spcBef>
                <a:spcPts val="0"/>
              </a:spcBef>
              <a:spcAft>
                <a:spcPts val="1200"/>
              </a:spcAft>
              <a:defRPr sz="1400" b="0">
                <a:solidFill>
                  <a:schemeClr val="accent1"/>
                </a:solidFill>
              </a:defRPr>
            </a:lvl2pPr>
            <a:lvl3pPr marL="0" indent="0">
              <a:lnSpc>
                <a:spcPct val="95000"/>
              </a:lnSpc>
              <a:spcBef>
                <a:spcPts val="0"/>
              </a:spcBef>
              <a:spcAft>
                <a:spcPts val="1200"/>
              </a:spcAft>
              <a:buFontTx/>
              <a:buNone/>
              <a:defRPr sz="1400"/>
            </a:lvl3pPr>
            <a:lvl4pPr marL="0" indent="0">
              <a:lnSpc>
                <a:spcPct val="95000"/>
              </a:lnSpc>
              <a:spcBef>
                <a:spcPts val="0"/>
              </a:spcBef>
              <a:spcAft>
                <a:spcPts val="1200"/>
              </a:spcAft>
              <a:buFontTx/>
              <a:buNone/>
              <a:defRPr sz="1400" b="1"/>
            </a:lvl4pPr>
            <a:lvl5pPr marL="0" indent="0">
              <a:lnSpc>
                <a:spcPct val="95000"/>
              </a:lnSpc>
              <a:spcBef>
                <a:spcPts val="0"/>
              </a:spcBef>
              <a:spcAft>
                <a:spcPts val="1200"/>
              </a:spcAft>
              <a:buFontTx/>
              <a:buNone/>
              <a:defRPr sz="1400"/>
            </a:lvl5pPr>
          </a:lstStyle>
          <a:p>
            <a:pPr lvl="0"/>
            <a:r>
              <a:rPr lang="en-AU"/>
              <a:t>Click to edit Master text styles</a:t>
            </a:r>
          </a:p>
        </p:txBody>
      </p:sp>
      <p:sp>
        <p:nvSpPr>
          <p:cNvPr id="10" name="Content Placeholder 9"/>
          <p:cNvSpPr>
            <a:spLocks noGrp="1"/>
          </p:cNvSpPr>
          <p:nvPr>
            <p:ph sz="quarter" idx="14"/>
          </p:nvPr>
        </p:nvSpPr>
        <p:spPr>
          <a:xfrm>
            <a:off x="720000" y="1857600"/>
            <a:ext cx="3805200" cy="1956816"/>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11" name="Content Placeholder 10"/>
          <p:cNvSpPr>
            <a:spLocks noGrp="1"/>
          </p:cNvSpPr>
          <p:nvPr>
            <p:ph sz="quarter" idx="16"/>
          </p:nvPr>
        </p:nvSpPr>
        <p:spPr>
          <a:xfrm>
            <a:off x="720000" y="4032250"/>
            <a:ext cx="3805200" cy="2313686"/>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9" name="Content Placeholder 9"/>
          <p:cNvSpPr>
            <a:spLocks noGrp="1"/>
          </p:cNvSpPr>
          <p:nvPr>
            <p:ph sz="quarter" idx="17"/>
          </p:nvPr>
        </p:nvSpPr>
        <p:spPr>
          <a:xfrm>
            <a:off x="5014800" y="1857600"/>
            <a:ext cx="3805200" cy="1956816"/>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12" name="Content Placeholder 10"/>
          <p:cNvSpPr>
            <a:spLocks noGrp="1"/>
          </p:cNvSpPr>
          <p:nvPr>
            <p:ph sz="quarter" idx="18"/>
          </p:nvPr>
        </p:nvSpPr>
        <p:spPr>
          <a:xfrm>
            <a:off x="5014800" y="4032000"/>
            <a:ext cx="3805200" cy="2313686"/>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Tree>
    <p:extLst>
      <p:ext uri="{BB962C8B-B14F-4D97-AF65-F5344CB8AC3E}">
        <p14:creationId xmlns:p14="http://schemas.microsoft.com/office/powerpoint/2010/main" val="737963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5 Colm,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Date Placeholder 2"/>
          <p:cNvSpPr>
            <a:spLocks noGrp="1"/>
          </p:cNvSpPr>
          <p:nvPr>
            <p:ph type="dt" sz="half" idx="10"/>
          </p:nvPr>
        </p:nvSpPr>
        <p:spPr>
          <a:xfrm>
            <a:off x="4655061" y="5956496"/>
            <a:ext cx="2738606" cy="273600"/>
          </a:xfrm>
          <a:prstGeom prst="rect">
            <a:avLst/>
          </a:prstGeom>
        </p:spPr>
        <p:txBody>
          <a:bodyPr/>
          <a:lstStyle/>
          <a:p>
            <a:fld id="{4CDE5802-F28B-DD47-82E0-2C0A66E8883B}" type="datetimeFigureOut">
              <a:rPr lang="en-US" smtClean="0"/>
              <a:t>9/6/21</a:t>
            </a:fld>
            <a:endParaRPr lang="en-US"/>
          </a:p>
        </p:txBody>
      </p:sp>
      <p:sp>
        <p:nvSpPr>
          <p:cNvPr id="4" name="Footer Placeholder 3"/>
          <p:cNvSpPr>
            <a:spLocks noGrp="1"/>
          </p:cNvSpPr>
          <p:nvPr>
            <p:ph type="ftr" sz="quarter" idx="11"/>
          </p:nvPr>
        </p:nvSpPr>
        <p:spPr>
          <a:xfrm>
            <a:off x="727200" y="6588000"/>
            <a:ext cx="4852800" cy="273600"/>
          </a:xfrm>
          <a:prstGeom prst="rect">
            <a:avLst/>
          </a:prstGeom>
        </p:spPr>
        <p:txBody>
          <a:bodyPr/>
          <a:lstStyle/>
          <a:p>
            <a:endParaRPr lang="en-US"/>
          </a:p>
        </p:txBody>
      </p:sp>
      <p:sp>
        <p:nvSpPr>
          <p:cNvPr id="5" name="Slide Number Placeholder 4"/>
          <p:cNvSpPr>
            <a:spLocks noGrp="1"/>
          </p:cNvSpPr>
          <p:nvPr>
            <p:ph type="sldNum" sz="quarter" idx="12"/>
          </p:nvPr>
        </p:nvSpPr>
        <p:spPr>
          <a:xfrm>
            <a:off x="8708231" y="6588000"/>
            <a:ext cx="426600" cy="273600"/>
          </a:xfrm>
          <a:prstGeom prst="rect">
            <a:avLst/>
          </a:prstGeom>
        </p:spPr>
        <p:txBody>
          <a:bodyPr/>
          <a:lstStyle/>
          <a:p>
            <a:fld id="{0B15A1CD-7C06-0943-A048-99677931BC54}" type="slidenum">
              <a:rPr lang="en-US" smtClean="0"/>
              <a:t>‹#›</a:t>
            </a:fld>
            <a:endParaRPr lang="en-US"/>
          </a:p>
        </p:txBody>
      </p:sp>
      <p:sp>
        <p:nvSpPr>
          <p:cNvPr id="6" name="Text Placeholder 7"/>
          <p:cNvSpPr>
            <a:spLocks noGrp="1"/>
          </p:cNvSpPr>
          <p:nvPr>
            <p:ph type="body" sz="quarter" idx="13"/>
          </p:nvPr>
        </p:nvSpPr>
        <p:spPr>
          <a:xfrm>
            <a:off x="718345" y="1319484"/>
            <a:ext cx="8105615" cy="464400"/>
          </a:xfrm>
        </p:spPr>
        <p:txBody>
          <a:bodyPr/>
          <a:lstStyle>
            <a:lvl1pPr>
              <a:lnSpc>
                <a:spcPct val="95000"/>
              </a:lnSpc>
              <a:spcBef>
                <a:spcPts val="0"/>
              </a:spcBef>
              <a:spcAft>
                <a:spcPts val="1200"/>
              </a:spcAft>
              <a:defRPr sz="1400" b="1">
                <a:solidFill>
                  <a:schemeClr val="accent1"/>
                </a:solidFill>
              </a:defRPr>
            </a:lvl1pPr>
            <a:lvl2pPr>
              <a:lnSpc>
                <a:spcPct val="95000"/>
              </a:lnSpc>
              <a:spcBef>
                <a:spcPts val="0"/>
              </a:spcBef>
              <a:spcAft>
                <a:spcPts val="1200"/>
              </a:spcAft>
              <a:defRPr sz="1400" b="0">
                <a:solidFill>
                  <a:schemeClr val="accent1"/>
                </a:solidFill>
              </a:defRPr>
            </a:lvl2pPr>
            <a:lvl3pPr marL="0" indent="0">
              <a:lnSpc>
                <a:spcPct val="95000"/>
              </a:lnSpc>
              <a:spcBef>
                <a:spcPts val="0"/>
              </a:spcBef>
              <a:spcAft>
                <a:spcPts val="1200"/>
              </a:spcAft>
              <a:buFontTx/>
              <a:buNone/>
              <a:defRPr sz="1400"/>
            </a:lvl3pPr>
            <a:lvl4pPr marL="0" indent="0">
              <a:lnSpc>
                <a:spcPct val="95000"/>
              </a:lnSpc>
              <a:spcBef>
                <a:spcPts val="0"/>
              </a:spcBef>
              <a:spcAft>
                <a:spcPts val="1200"/>
              </a:spcAft>
              <a:buFontTx/>
              <a:buNone/>
              <a:defRPr sz="1400" b="1"/>
            </a:lvl4pPr>
            <a:lvl5pPr marL="0" indent="0">
              <a:lnSpc>
                <a:spcPct val="95000"/>
              </a:lnSpc>
              <a:spcBef>
                <a:spcPts val="0"/>
              </a:spcBef>
              <a:spcAft>
                <a:spcPts val="1200"/>
              </a:spcAft>
              <a:buFontTx/>
              <a:buNone/>
              <a:defRPr sz="1400"/>
            </a:lvl5pPr>
          </a:lstStyle>
          <a:p>
            <a:pPr lvl="0"/>
            <a:r>
              <a:rPr lang="en-AU"/>
              <a:t>Click to edit Master text styles</a:t>
            </a:r>
          </a:p>
        </p:txBody>
      </p:sp>
      <p:sp>
        <p:nvSpPr>
          <p:cNvPr id="10" name="Content Placeholder 9"/>
          <p:cNvSpPr>
            <a:spLocks noGrp="1"/>
          </p:cNvSpPr>
          <p:nvPr>
            <p:ph sz="quarter" idx="14"/>
          </p:nvPr>
        </p:nvSpPr>
        <p:spPr>
          <a:xfrm>
            <a:off x="720000" y="1857600"/>
            <a:ext cx="2437200" cy="1956816"/>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11" name="Content Placeholder 10"/>
          <p:cNvSpPr>
            <a:spLocks noGrp="1"/>
          </p:cNvSpPr>
          <p:nvPr>
            <p:ph sz="quarter" idx="16"/>
          </p:nvPr>
        </p:nvSpPr>
        <p:spPr>
          <a:xfrm>
            <a:off x="720000" y="4032250"/>
            <a:ext cx="3805200" cy="2313686"/>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9" name="Content Placeholder 9"/>
          <p:cNvSpPr>
            <a:spLocks noGrp="1"/>
          </p:cNvSpPr>
          <p:nvPr>
            <p:ph sz="quarter" idx="17"/>
          </p:nvPr>
        </p:nvSpPr>
        <p:spPr>
          <a:xfrm>
            <a:off x="6407798" y="1857600"/>
            <a:ext cx="2437200" cy="1956816"/>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12" name="Content Placeholder 10"/>
          <p:cNvSpPr>
            <a:spLocks noGrp="1"/>
          </p:cNvSpPr>
          <p:nvPr>
            <p:ph sz="quarter" idx="18"/>
          </p:nvPr>
        </p:nvSpPr>
        <p:spPr>
          <a:xfrm>
            <a:off x="5014800" y="4032000"/>
            <a:ext cx="3805200" cy="2313686"/>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13" name="Content Placeholder 9"/>
          <p:cNvSpPr>
            <a:spLocks noGrp="1"/>
          </p:cNvSpPr>
          <p:nvPr>
            <p:ph sz="quarter" idx="19"/>
          </p:nvPr>
        </p:nvSpPr>
        <p:spPr>
          <a:xfrm>
            <a:off x="3563899" y="1857600"/>
            <a:ext cx="2437200" cy="1956816"/>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Tree>
    <p:extLst>
      <p:ext uri="{BB962C8B-B14F-4D97-AF65-F5344CB8AC3E}">
        <p14:creationId xmlns:p14="http://schemas.microsoft.com/office/powerpoint/2010/main" val="36425689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6 Colm,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Date Placeholder 2"/>
          <p:cNvSpPr>
            <a:spLocks noGrp="1"/>
          </p:cNvSpPr>
          <p:nvPr>
            <p:ph type="dt" sz="half" idx="10"/>
          </p:nvPr>
        </p:nvSpPr>
        <p:spPr>
          <a:xfrm>
            <a:off x="4655061" y="5956496"/>
            <a:ext cx="2738606" cy="273600"/>
          </a:xfrm>
          <a:prstGeom prst="rect">
            <a:avLst/>
          </a:prstGeom>
        </p:spPr>
        <p:txBody>
          <a:bodyPr/>
          <a:lstStyle/>
          <a:p>
            <a:fld id="{4CDE5802-F28B-DD47-82E0-2C0A66E8883B}" type="datetimeFigureOut">
              <a:rPr lang="en-US" smtClean="0"/>
              <a:t>9/6/21</a:t>
            </a:fld>
            <a:endParaRPr lang="en-US"/>
          </a:p>
        </p:txBody>
      </p:sp>
      <p:sp>
        <p:nvSpPr>
          <p:cNvPr id="4" name="Footer Placeholder 3"/>
          <p:cNvSpPr>
            <a:spLocks noGrp="1"/>
          </p:cNvSpPr>
          <p:nvPr>
            <p:ph type="ftr" sz="quarter" idx="11"/>
          </p:nvPr>
        </p:nvSpPr>
        <p:spPr>
          <a:xfrm>
            <a:off x="727200" y="6588000"/>
            <a:ext cx="4852800" cy="273600"/>
          </a:xfrm>
          <a:prstGeom prst="rect">
            <a:avLst/>
          </a:prstGeom>
        </p:spPr>
        <p:txBody>
          <a:bodyPr/>
          <a:lstStyle/>
          <a:p>
            <a:endParaRPr lang="en-US"/>
          </a:p>
        </p:txBody>
      </p:sp>
      <p:sp>
        <p:nvSpPr>
          <p:cNvPr id="5" name="Slide Number Placeholder 4"/>
          <p:cNvSpPr>
            <a:spLocks noGrp="1"/>
          </p:cNvSpPr>
          <p:nvPr>
            <p:ph type="sldNum" sz="quarter" idx="12"/>
          </p:nvPr>
        </p:nvSpPr>
        <p:spPr>
          <a:xfrm>
            <a:off x="8708231" y="6588000"/>
            <a:ext cx="426600" cy="273600"/>
          </a:xfrm>
          <a:prstGeom prst="rect">
            <a:avLst/>
          </a:prstGeom>
        </p:spPr>
        <p:txBody>
          <a:bodyPr/>
          <a:lstStyle/>
          <a:p>
            <a:fld id="{0B15A1CD-7C06-0943-A048-99677931BC54}" type="slidenum">
              <a:rPr lang="en-US" smtClean="0"/>
              <a:t>‹#›</a:t>
            </a:fld>
            <a:endParaRPr lang="en-US"/>
          </a:p>
        </p:txBody>
      </p:sp>
      <p:sp>
        <p:nvSpPr>
          <p:cNvPr id="6" name="Text Placeholder 7"/>
          <p:cNvSpPr>
            <a:spLocks noGrp="1"/>
          </p:cNvSpPr>
          <p:nvPr>
            <p:ph type="body" sz="quarter" idx="13"/>
          </p:nvPr>
        </p:nvSpPr>
        <p:spPr>
          <a:xfrm>
            <a:off x="718345" y="1319484"/>
            <a:ext cx="8105615" cy="464400"/>
          </a:xfrm>
        </p:spPr>
        <p:txBody>
          <a:bodyPr/>
          <a:lstStyle>
            <a:lvl1pPr>
              <a:lnSpc>
                <a:spcPct val="95000"/>
              </a:lnSpc>
              <a:spcBef>
                <a:spcPts val="0"/>
              </a:spcBef>
              <a:spcAft>
                <a:spcPts val="1200"/>
              </a:spcAft>
              <a:defRPr sz="1400" b="1">
                <a:solidFill>
                  <a:schemeClr val="accent1"/>
                </a:solidFill>
              </a:defRPr>
            </a:lvl1pPr>
            <a:lvl2pPr>
              <a:lnSpc>
                <a:spcPct val="95000"/>
              </a:lnSpc>
              <a:spcBef>
                <a:spcPts val="0"/>
              </a:spcBef>
              <a:spcAft>
                <a:spcPts val="1200"/>
              </a:spcAft>
              <a:defRPr sz="1400" b="0">
                <a:solidFill>
                  <a:schemeClr val="accent1"/>
                </a:solidFill>
              </a:defRPr>
            </a:lvl2pPr>
            <a:lvl3pPr marL="0" indent="0">
              <a:lnSpc>
                <a:spcPct val="95000"/>
              </a:lnSpc>
              <a:spcBef>
                <a:spcPts val="0"/>
              </a:spcBef>
              <a:spcAft>
                <a:spcPts val="1200"/>
              </a:spcAft>
              <a:buFontTx/>
              <a:buNone/>
              <a:defRPr sz="1400"/>
            </a:lvl3pPr>
            <a:lvl4pPr marL="0" indent="0">
              <a:lnSpc>
                <a:spcPct val="95000"/>
              </a:lnSpc>
              <a:spcBef>
                <a:spcPts val="0"/>
              </a:spcBef>
              <a:spcAft>
                <a:spcPts val="1200"/>
              </a:spcAft>
              <a:buFontTx/>
              <a:buNone/>
              <a:defRPr sz="1400" b="1"/>
            </a:lvl4pPr>
            <a:lvl5pPr marL="0" indent="0">
              <a:lnSpc>
                <a:spcPct val="95000"/>
              </a:lnSpc>
              <a:spcBef>
                <a:spcPts val="0"/>
              </a:spcBef>
              <a:spcAft>
                <a:spcPts val="1200"/>
              </a:spcAft>
              <a:buFontTx/>
              <a:buNone/>
              <a:defRPr sz="1400"/>
            </a:lvl5pPr>
          </a:lstStyle>
          <a:p>
            <a:pPr lvl="0"/>
            <a:r>
              <a:rPr lang="en-AU"/>
              <a:t>Click to edit Master text styles</a:t>
            </a:r>
          </a:p>
        </p:txBody>
      </p:sp>
      <p:sp>
        <p:nvSpPr>
          <p:cNvPr id="10" name="Content Placeholder 9"/>
          <p:cNvSpPr>
            <a:spLocks noGrp="1"/>
          </p:cNvSpPr>
          <p:nvPr>
            <p:ph sz="quarter" idx="14"/>
          </p:nvPr>
        </p:nvSpPr>
        <p:spPr>
          <a:xfrm>
            <a:off x="720000" y="1857600"/>
            <a:ext cx="2437200" cy="1956816"/>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9" name="Content Placeholder 9"/>
          <p:cNvSpPr>
            <a:spLocks noGrp="1"/>
          </p:cNvSpPr>
          <p:nvPr>
            <p:ph sz="quarter" idx="17"/>
          </p:nvPr>
        </p:nvSpPr>
        <p:spPr>
          <a:xfrm>
            <a:off x="6407798" y="1857600"/>
            <a:ext cx="2437200" cy="1956816"/>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13" name="Content Placeholder 9"/>
          <p:cNvSpPr>
            <a:spLocks noGrp="1"/>
          </p:cNvSpPr>
          <p:nvPr>
            <p:ph sz="quarter" idx="19"/>
          </p:nvPr>
        </p:nvSpPr>
        <p:spPr>
          <a:xfrm>
            <a:off x="3563899" y="1857600"/>
            <a:ext cx="2437200" cy="1956816"/>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14" name="Content Placeholder 9"/>
          <p:cNvSpPr>
            <a:spLocks noGrp="1"/>
          </p:cNvSpPr>
          <p:nvPr>
            <p:ph sz="quarter" idx="20"/>
          </p:nvPr>
        </p:nvSpPr>
        <p:spPr>
          <a:xfrm>
            <a:off x="720000" y="4032000"/>
            <a:ext cx="2437200" cy="1956816"/>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15" name="Content Placeholder 9"/>
          <p:cNvSpPr>
            <a:spLocks noGrp="1"/>
          </p:cNvSpPr>
          <p:nvPr>
            <p:ph sz="quarter" idx="21"/>
          </p:nvPr>
        </p:nvSpPr>
        <p:spPr>
          <a:xfrm>
            <a:off x="6408000" y="4032000"/>
            <a:ext cx="2437200" cy="1956816"/>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16" name="Content Placeholder 9"/>
          <p:cNvSpPr>
            <a:spLocks noGrp="1"/>
          </p:cNvSpPr>
          <p:nvPr>
            <p:ph sz="quarter" idx="22"/>
          </p:nvPr>
        </p:nvSpPr>
        <p:spPr>
          <a:xfrm>
            <a:off x="3564000" y="4032000"/>
            <a:ext cx="2437200" cy="1956816"/>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Tree>
    <p:extLst>
      <p:ext uri="{BB962C8B-B14F-4D97-AF65-F5344CB8AC3E}">
        <p14:creationId xmlns:p14="http://schemas.microsoft.com/office/powerpoint/2010/main" val="11885569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 Colm,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Date Placeholder 2"/>
          <p:cNvSpPr>
            <a:spLocks noGrp="1"/>
          </p:cNvSpPr>
          <p:nvPr>
            <p:ph type="dt" sz="half" idx="10"/>
          </p:nvPr>
        </p:nvSpPr>
        <p:spPr>
          <a:xfrm>
            <a:off x="4655061" y="5956496"/>
            <a:ext cx="2738606" cy="273600"/>
          </a:xfrm>
          <a:prstGeom prst="rect">
            <a:avLst/>
          </a:prstGeom>
        </p:spPr>
        <p:txBody>
          <a:bodyPr/>
          <a:lstStyle/>
          <a:p>
            <a:fld id="{4CDE5802-F28B-DD47-82E0-2C0A66E8883B}" type="datetimeFigureOut">
              <a:rPr lang="en-US" smtClean="0"/>
              <a:t>9/6/21</a:t>
            </a:fld>
            <a:endParaRPr lang="en-US"/>
          </a:p>
        </p:txBody>
      </p:sp>
      <p:sp>
        <p:nvSpPr>
          <p:cNvPr id="4" name="Footer Placeholder 3"/>
          <p:cNvSpPr>
            <a:spLocks noGrp="1"/>
          </p:cNvSpPr>
          <p:nvPr>
            <p:ph type="ftr" sz="quarter" idx="11"/>
          </p:nvPr>
        </p:nvSpPr>
        <p:spPr>
          <a:xfrm>
            <a:off x="727200" y="6588000"/>
            <a:ext cx="4852800" cy="273600"/>
          </a:xfrm>
          <a:prstGeom prst="rect">
            <a:avLst/>
          </a:prstGeom>
        </p:spPr>
        <p:txBody>
          <a:bodyPr/>
          <a:lstStyle/>
          <a:p>
            <a:endParaRPr lang="en-US"/>
          </a:p>
        </p:txBody>
      </p:sp>
      <p:sp>
        <p:nvSpPr>
          <p:cNvPr id="5" name="Slide Number Placeholder 4"/>
          <p:cNvSpPr>
            <a:spLocks noGrp="1"/>
          </p:cNvSpPr>
          <p:nvPr>
            <p:ph type="sldNum" sz="quarter" idx="12"/>
          </p:nvPr>
        </p:nvSpPr>
        <p:spPr>
          <a:xfrm>
            <a:off x="8708231" y="6588000"/>
            <a:ext cx="426600" cy="273600"/>
          </a:xfrm>
          <a:prstGeom prst="rect">
            <a:avLst/>
          </a:prstGeom>
        </p:spPr>
        <p:txBody>
          <a:bodyPr/>
          <a:lstStyle/>
          <a:p>
            <a:fld id="{0B15A1CD-7C06-0943-A048-99677931BC54}" type="slidenum">
              <a:rPr lang="en-US" smtClean="0"/>
              <a:t>‹#›</a:t>
            </a:fld>
            <a:endParaRPr lang="en-US"/>
          </a:p>
        </p:txBody>
      </p:sp>
      <p:sp>
        <p:nvSpPr>
          <p:cNvPr id="9" name="Content Placeholder 8"/>
          <p:cNvSpPr>
            <a:spLocks noGrp="1"/>
          </p:cNvSpPr>
          <p:nvPr>
            <p:ph sz="quarter" idx="15"/>
          </p:nvPr>
        </p:nvSpPr>
        <p:spPr>
          <a:xfrm>
            <a:off x="720000" y="1310400"/>
            <a:ext cx="3805200" cy="50256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11" name="Content Placeholder 10"/>
          <p:cNvSpPr>
            <a:spLocks noGrp="1"/>
          </p:cNvSpPr>
          <p:nvPr>
            <p:ph sz="quarter" idx="16"/>
          </p:nvPr>
        </p:nvSpPr>
        <p:spPr>
          <a:xfrm>
            <a:off x="5014800" y="1310400"/>
            <a:ext cx="3805200" cy="50256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Tree>
    <p:extLst>
      <p:ext uri="{BB962C8B-B14F-4D97-AF65-F5344CB8AC3E}">
        <p14:creationId xmlns:p14="http://schemas.microsoft.com/office/powerpoint/2010/main" val="2720131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ustom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AU" dirty="0"/>
          </a:p>
        </p:txBody>
      </p:sp>
      <p:sp>
        <p:nvSpPr>
          <p:cNvPr id="3" name="Date Placeholder 2"/>
          <p:cNvSpPr>
            <a:spLocks noGrp="1"/>
          </p:cNvSpPr>
          <p:nvPr>
            <p:ph type="dt" sz="half" idx="10"/>
          </p:nvPr>
        </p:nvSpPr>
        <p:spPr>
          <a:xfrm>
            <a:off x="4655061" y="5956496"/>
            <a:ext cx="2738606" cy="273600"/>
          </a:xfrm>
          <a:prstGeom prst="rect">
            <a:avLst/>
          </a:prstGeom>
        </p:spPr>
        <p:txBody>
          <a:bodyPr/>
          <a:lstStyle>
            <a:lvl1pPr>
              <a:defRPr>
                <a:solidFill>
                  <a:schemeClr val="bg1"/>
                </a:solidFill>
              </a:defRPr>
            </a:lvl1pPr>
          </a:lstStyle>
          <a:p>
            <a:fld id="{4CDE5802-F28B-DD47-82E0-2C0A66E8883B}" type="datetimeFigureOut">
              <a:rPr lang="en-US" smtClean="0"/>
              <a:t>9/6/21</a:t>
            </a:fld>
            <a:endParaRPr lang="en-US"/>
          </a:p>
        </p:txBody>
      </p:sp>
      <p:sp>
        <p:nvSpPr>
          <p:cNvPr id="4" name="Footer Placeholder 3"/>
          <p:cNvSpPr>
            <a:spLocks noGrp="1"/>
          </p:cNvSpPr>
          <p:nvPr>
            <p:ph type="ftr" sz="quarter" idx="11"/>
          </p:nvPr>
        </p:nvSpPr>
        <p:spPr>
          <a:xfrm>
            <a:off x="727200" y="6588000"/>
            <a:ext cx="4852800" cy="273600"/>
          </a:xfrm>
          <a:prstGeom prst="rect">
            <a:avLst/>
          </a:prstGeom>
        </p:spPr>
        <p:txBody>
          <a:bodyPr/>
          <a:lstStyle>
            <a:lvl1pPr>
              <a:defRPr>
                <a:solidFill>
                  <a:schemeClr val="bg1"/>
                </a:solidFill>
              </a:defRPr>
            </a:lvl1pPr>
          </a:lstStyle>
          <a:p>
            <a:endParaRPr lang="en-US"/>
          </a:p>
        </p:txBody>
      </p:sp>
      <p:sp>
        <p:nvSpPr>
          <p:cNvPr id="5" name="Slide Number Placeholder 4"/>
          <p:cNvSpPr>
            <a:spLocks noGrp="1"/>
          </p:cNvSpPr>
          <p:nvPr>
            <p:ph type="sldNum" sz="quarter" idx="12"/>
          </p:nvPr>
        </p:nvSpPr>
        <p:spPr>
          <a:xfrm>
            <a:off x="8708231" y="6588000"/>
            <a:ext cx="426600" cy="273600"/>
          </a:xfrm>
          <a:prstGeom prst="rect">
            <a:avLst/>
          </a:prstGeom>
        </p:spPr>
        <p:txBody>
          <a:bodyPr/>
          <a:lstStyle>
            <a:lvl1pPr>
              <a:defRPr>
                <a:solidFill>
                  <a:schemeClr val="bg1"/>
                </a:solidFill>
              </a:defRPr>
            </a:lvl1pPr>
          </a:lstStyle>
          <a:p>
            <a:fld id="{0B15A1CD-7C06-0943-A048-99677931BC54}" type="slidenum">
              <a:rPr lang="en-US" smtClean="0"/>
              <a:t>‹#›</a:t>
            </a:fld>
            <a:endParaRPr lang="en-US"/>
          </a:p>
        </p:txBody>
      </p:sp>
      <p:sp>
        <p:nvSpPr>
          <p:cNvPr id="6" name="Freeform 2"/>
          <p:cNvSpPr>
            <a:spLocks noEditPoints="1"/>
          </p:cNvSpPr>
          <p:nvPr/>
        </p:nvSpPr>
        <p:spPr bwMode="black">
          <a:xfrm>
            <a:off x="7261480" y="335326"/>
            <a:ext cx="1527715" cy="297789"/>
          </a:xfrm>
          <a:custGeom>
            <a:avLst/>
            <a:gdLst>
              <a:gd name="T0" fmla="*/ 390 w 1935"/>
              <a:gd name="T1" fmla="*/ 141 h 377"/>
              <a:gd name="T2" fmla="*/ 518 w 1935"/>
              <a:gd name="T3" fmla="*/ 223 h 377"/>
              <a:gd name="T4" fmla="*/ 621 w 1935"/>
              <a:gd name="T5" fmla="*/ 182 h 377"/>
              <a:gd name="T6" fmla="*/ 692 w 1935"/>
              <a:gd name="T7" fmla="*/ 194 h 377"/>
              <a:gd name="T8" fmla="*/ 754 w 1935"/>
              <a:gd name="T9" fmla="*/ 153 h 377"/>
              <a:gd name="T10" fmla="*/ 782 w 1935"/>
              <a:gd name="T11" fmla="*/ 145 h 377"/>
              <a:gd name="T12" fmla="*/ 404 w 1935"/>
              <a:gd name="T13" fmla="*/ 326 h 377"/>
              <a:gd name="T14" fmla="*/ 412 w 1935"/>
              <a:gd name="T15" fmla="*/ 305 h 377"/>
              <a:gd name="T16" fmla="*/ 540 w 1935"/>
              <a:gd name="T17" fmla="*/ 271 h 377"/>
              <a:gd name="T18" fmla="*/ 601 w 1935"/>
              <a:gd name="T19" fmla="*/ 271 h 377"/>
              <a:gd name="T20" fmla="*/ 645 w 1935"/>
              <a:gd name="T21" fmla="*/ 285 h 377"/>
              <a:gd name="T22" fmla="*/ 755 w 1935"/>
              <a:gd name="T23" fmla="*/ 309 h 377"/>
              <a:gd name="T24" fmla="*/ 824 w 1935"/>
              <a:gd name="T25" fmla="*/ 285 h 377"/>
              <a:gd name="T26" fmla="*/ 910 w 1935"/>
              <a:gd name="T27" fmla="*/ 289 h 377"/>
              <a:gd name="T28" fmla="*/ 1008 w 1935"/>
              <a:gd name="T29" fmla="*/ 91 h 377"/>
              <a:gd name="T30" fmla="*/ 1147 w 1935"/>
              <a:gd name="T31" fmla="*/ 194 h 377"/>
              <a:gd name="T32" fmla="*/ 1195 w 1935"/>
              <a:gd name="T33" fmla="*/ 188 h 377"/>
              <a:gd name="T34" fmla="*/ 1285 w 1935"/>
              <a:gd name="T35" fmla="*/ 133 h 377"/>
              <a:gd name="T36" fmla="*/ 1329 w 1935"/>
              <a:gd name="T37" fmla="*/ 91 h 377"/>
              <a:gd name="T38" fmla="*/ 1396 w 1935"/>
              <a:gd name="T39" fmla="*/ 180 h 377"/>
              <a:gd name="T40" fmla="*/ 1373 w 1935"/>
              <a:gd name="T41" fmla="*/ 128 h 377"/>
              <a:gd name="T42" fmla="*/ 1470 w 1935"/>
              <a:gd name="T43" fmla="*/ 194 h 377"/>
              <a:gd name="T44" fmla="*/ 1510 w 1935"/>
              <a:gd name="T45" fmla="*/ 178 h 377"/>
              <a:gd name="T46" fmla="*/ 1590 w 1935"/>
              <a:gd name="T47" fmla="*/ 194 h 377"/>
              <a:gd name="T48" fmla="*/ 1567 w 1935"/>
              <a:gd name="T49" fmla="*/ 122 h 377"/>
              <a:gd name="T50" fmla="*/ 1665 w 1935"/>
              <a:gd name="T51" fmla="*/ 183 h 377"/>
              <a:gd name="T52" fmla="*/ 1716 w 1935"/>
              <a:gd name="T53" fmla="*/ 188 h 377"/>
              <a:gd name="T54" fmla="*/ 1698 w 1935"/>
              <a:gd name="T55" fmla="*/ 175 h 377"/>
              <a:gd name="T56" fmla="*/ 1790 w 1935"/>
              <a:gd name="T57" fmla="*/ 178 h 377"/>
              <a:gd name="T58" fmla="*/ 1807 w 1935"/>
              <a:gd name="T59" fmla="*/ 122 h 377"/>
              <a:gd name="T60" fmla="*/ 1853 w 1935"/>
              <a:gd name="T61" fmla="*/ 160 h 377"/>
              <a:gd name="T62" fmla="*/ 1084 w 1935"/>
              <a:gd name="T63" fmla="*/ 321 h 377"/>
              <a:gd name="T64" fmla="*/ 1044 w 1935"/>
              <a:gd name="T65" fmla="*/ 350 h 377"/>
              <a:gd name="T66" fmla="*/ 1104 w 1935"/>
              <a:gd name="T67" fmla="*/ 261 h 377"/>
              <a:gd name="T68" fmla="*/ 1183 w 1935"/>
              <a:gd name="T69" fmla="*/ 337 h 377"/>
              <a:gd name="T70" fmla="*/ 1145 w 1935"/>
              <a:gd name="T71" fmla="*/ 328 h 377"/>
              <a:gd name="T72" fmla="*/ 1306 w 1935"/>
              <a:gd name="T73" fmla="*/ 276 h 377"/>
              <a:gd name="T74" fmla="*/ 1324 w 1935"/>
              <a:gd name="T75" fmla="*/ 292 h 377"/>
              <a:gd name="T76" fmla="*/ 1427 w 1935"/>
              <a:gd name="T77" fmla="*/ 367 h 377"/>
              <a:gd name="T78" fmla="*/ 1426 w 1935"/>
              <a:gd name="T79" fmla="*/ 340 h 377"/>
              <a:gd name="T80" fmla="*/ 1519 w 1935"/>
              <a:gd name="T81" fmla="*/ 276 h 377"/>
              <a:gd name="T82" fmla="*/ 1638 w 1935"/>
              <a:gd name="T83" fmla="*/ 312 h 377"/>
              <a:gd name="T84" fmla="*/ 1757 w 1935"/>
              <a:gd name="T85" fmla="*/ 276 h 377"/>
              <a:gd name="T86" fmla="*/ 1756 w 1935"/>
              <a:gd name="T87" fmla="*/ 335 h 377"/>
              <a:gd name="T88" fmla="*/ 1247 w 1935"/>
              <a:gd name="T89" fmla="*/ 284 h 377"/>
              <a:gd name="T90" fmla="*/ 1208 w 1935"/>
              <a:gd name="T91" fmla="*/ 276 h 377"/>
              <a:gd name="T92" fmla="*/ 252 w 1935"/>
              <a:gd name="T93" fmla="*/ 223 h 377"/>
              <a:gd name="T94" fmla="*/ 283 w 1935"/>
              <a:gd name="T95" fmla="*/ 224 h 377"/>
              <a:gd name="T96" fmla="*/ 302 w 1935"/>
              <a:gd name="T97" fmla="*/ 219 h 377"/>
              <a:gd name="T98" fmla="*/ 268 w 1935"/>
              <a:gd name="T99" fmla="*/ 101 h 377"/>
              <a:gd name="T100" fmla="*/ 162 w 1935"/>
              <a:gd name="T101" fmla="*/ 299 h 377"/>
              <a:gd name="T102" fmla="*/ 238 w 1935"/>
              <a:gd name="T103" fmla="*/ 230 h 377"/>
              <a:gd name="T104" fmla="*/ 204 w 1935"/>
              <a:gd name="T105" fmla="*/ 214 h 377"/>
              <a:gd name="T106" fmla="*/ 342 w 1935"/>
              <a:gd name="T107" fmla="*/ 203 h 377"/>
              <a:gd name="T108" fmla="*/ 273 w 1935"/>
              <a:gd name="T109" fmla="*/ 171 h 377"/>
              <a:gd name="T110" fmla="*/ 176 w 1935"/>
              <a:gd name="T111" fmla="*/ 366 h 377"/>
              <a:gd name="T112" fmla="*/ 196 w 1935"/>
              <a:gd name="T113" fmla="*/ 98 h 377"/>
              <a:gd name="T114" fmla="*/ 183 w 1935"/>
              <a:gd name="T115" fmla="*/ 196 h 377"/>
              <a:gd name="T116" fmla="*/ 171 w 1935"/>
              <a:gd name="T117" fmla="*/ 250 h 377"/>
              <a:gd name="T118" fmla="*/ 195 w 1935"/>
              <a:gd name="T119" fmla="*/ 216 h 377"/>
              <a:gd name="T120" fmla="*/ 136 w 1935"/>
              <a:gd name="T121" fmla="*/ 188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35" h="377">
                <a:moveTo>
                  <a:pt x="434" y="115"/>
                </a:moveTo>
                <a:cubicBezTo>
                  <a:pt x="434" y="111"/>
                  <a:pt x="433" y="108"/>
                  <a:pt x="430" y="106"/>
                </a:cubicBezTo>
                <a:cubicBezTo>
                  <a:pt x="427" y="103"/>
                  <a:pt x="423" y="102"/>
                  <a:pt x="418" y="102"/>
                </a:cubicBezTo>
                <a:cubicBezTo>
                  <a:pt x="411" y="102"/>
                  <a:pt x="405" y="107"/>
                  <a:pt x="405" y="112"/>
                </a:cubicBezTo>
                <a:cubicBezTo>
                  <a:pt x="405" y="120"/>
                  <a:pt x="415" y="123"/>
                  <a:pt x="423" y="125"/>
                </a:cubicBezTo>
                <a:cubicBezTo>
                  <a:pt x="442" y="130"/>
                  <a:pt x="469" y="132"/>
                  <a:pt x="469" y="162"/>
                </a:cubicBezTo>
                <a:cubicBezTo>
                  <a:pt x="469" y="185"/>
                  <a:pt x="446" y="196"/>
                  <a:pt x="420" y="196"/>
                </a:cubicBezTo>
                <a:cubicBezTo>
                  <a:pt x="394" y="196"/>
                  <a:pt x="371" y="188"/>
                  <a:pt x="371" y="158"/>
                </a:cubicBezTo>
                <a:cubicBezTo>
                  <a:pt x="402" y="158"/>
                  <a:pt x="402" y="158"/>
                  <a:pt x="402" y="158"/>
                </a:cubicBezTo>
                <a:cubicBezTo>
                  <a:pt x="402" y="169"/>
                  <a:pt x="409" y="174"/>
                  <a:pt x="420" y="174"/>
                </a:cubicBezTo>
                <a:cubicBezTo>
                  <a:pt x="427" y="174"/>
                  <a:pt x="436" y="171"/>
                  <a:pt x="436" y="163"/>
                </a:cubicBezTo>
                <a:cubicBezTo>
                  <a:pt x="436" y="148"/>
                  <a:pt x="414" y="152"/>
                  <a:pt x="390" y="141"/>
                </a:cubicBezTo>
                <a:cubicBezTo>
                  <a:pt x="378" y="136"/>
                  <a:pt x="373" y="126"/>
                  <a:pt x="373" y="114"/>
                </a:cubicBezTo>
                <a:cubicBezTo>
                  <a:pt x="374" y="88"/>
                  <a:pt x="397" y="81"/>
                  <a:pt x="420" y="81"/>
                </a:cubicBezTo>
                <a:cubicBezTo>
                  <a:pt x="443" y="81"/>
                  <a:pt x="467" y="89"/>
                  <a:pt x="465" y="115"/>
                </a:cubicBezTo>
                <a:lnTo>
                  <a:pt x="434" y="115"/>
                </a:lnTo>
                <a:close/>
                <a:moveTo>
                  <a:pt x="533" y="117"/>
                </a:moveTo>
                <a:cubicBezTo>
                  <a:pt x="517" y="170"/>
                  <a:pt x="517" y="170"/>
                  <a:pt x="517" y="170"/>
                </a:cubicBezTo>
                <a:cubicBezTo>
                  <a:pt x="517" y="170"/>
                  <a:pt x="517" y="170"/>
                  <a:pt x="517" y="170"/>
                </a:cubicBezTo>
                <a:cubicBezTo>
                  <a:pt x="501" y="117"/>
                  <a:pt x="501" y="117"/>
                  <a:pt x="501" y="117"/>
                </a:cubicBezTo>
                <a:cubicBezTo>
                  <a:pt x="470" y="117"/>
                  <a:pt x="470" y="117"/>
                  <a:pt x="470" y="117"/>
                </a:cubicBezTo>
                <a:cubicBezTo>
                  <a:pt x="502" y="196"/>
                  <a:pt x="502" y="196"/>
                  <a:pt x="502" y="196"/>
                </a:cubicBezTo>
                <a:cubicBezTo>
                  <a:pt x="492" y="223"/>
                  <a:pt x="492" y="223"/>
                  <a:pt x="492" y="223"/>
                </a:cubicBezTo>
                <a:cubicBezTo>
                  <a:pt x="518" y="223"/>
                  <a:pt x="518" y="223"/>
                  <a:pt x="518" y="223"/>
                </a:cubicBezTo>
                <a:cubicBezTo>
                  <a:pt x="560" y="117"/>
                  <a:pt x="560" y="117"/>
                  <a:pt x="560" y="117"/>
                </a:cubicBezTo>
                <a:lnTo>
                  <a:pt x="533" y="117"/>
                </a:lnTo>
                <a:close/>
                <a:moveTo>
                  <a:pt x="622" y="194"/>
                </a:moveTo>
                <a:cubicBezTo>
                  <a:pt x="650" y="194"/>
                  <a:pt x="650" y="194"/>
                  <a:pt x="650" y="194"/>
                </a:cubicBezTo>
                <a:cubicBezTo>
                  <a:pt x="650" y="83"/>
                  <a:pt x="650" y="83"/>
                  <a:pt x="650" y="83"/>
                </a:cubicBezTo>
                <a:cubicBezTo>
                  <a:pt x="621" y="83"/>
                  <a:pt x="621" y="83"/>
                  <a:pt x="621" y="83"/>
                </a:cubicBezTo>
                <a:cubicBezTo>
                  <a:pt x="621" y="126"/>
                  <a:pt x="621" y="126"/>
                  <a:pt x="621" y="126"/>
                </a:cubicBezTo>
                <a:cubicBezTo>
                  <a:pt x="621" y="126"/>
                  <a:pt x="621" y="126"/>
                  <a:pt x="621" y="126"/>
                </a:cubicBezTo>
                <a:cubicBezTo>
                  <a:pt x="615" y="118"/>
                  <a:pt x="606" y="114"/>
                  <a:pt x="596" y="114"/>
                </a:cubicBezTo>
                <a:cubicBezTo>
                  <a:pt x="573" y="114"/>
                  <a:pt x="563" y="135"/>
                  <a:pt x="563" y="155"/>
                </a:cubicBezTo>
                <a:cubicBezTo>
                  <a:pt x="563" y="175"/>
                  <a:pt x="573" y="196"/>
                  <a:pt x="595" y="196"/>
                </a:cubicBezTo>
                <a:cubicBezTo>
                  <a:pt x="606" y="196"/>
                  <a:pt x="617" y="192"/>
                  <a:pt x="621" y="182"/>
                </a:cubicBezTo>
                <a:cubicBezTo>
                  <a:pt x="621" y="182"/>
                  <a:pt x="621" y="182"/>
                  <a:pt x="621" y="182"/>
                </a:cubicBezTo>
                <a:lnTo>
                  <a:pt x="622" y="194"/>
                </a:lnTo>
                <a:close/>
                <a:moveTo>
                  <a:pt x="593" y="155"/>
                </a:moveTo>
                <a:cubicBezTo>
                  <a:pt x="593" y="145"/>
                  <a:pt x="594" y="131"/>
                  <a:pt x="607" y="131"/>
                </a:cubicBezTo>
                <a:cubicBezTo>
                  <a:pt x="620" y="131"/>
                  <a:pt x="621" y="145"/>
                  <a:pt x="621" y="155"/>
                </a:cubicBezTo>
                <a:cubicBezTo>
                  <a:pt x="621" y="165"/>
                  <a:pt x="619" y="179"/>
                  <a:pt x="607" y="179"/>
                </a:cubicBezTo>
                <a:cubicBezTo>
                  <a:pt x="595" y="179"/>
                  <a:pt x="593" y="165"/>
                  <a:pt x="593" y="155"/>
                </a:cubicBezTo>
                <a:moveTo>
                  <a:pt x="691" y="117"/>
                </a:moveTo>
                <a:cubicBezTo>
                  <a:pt x="662" y="117"/>
                  <a:pt x="662" y="117"/>
                  <a:pt x="662" y="117"/>
                </a:cubicBezTo>
                <a:cubicBezTo>
                  <a:pt x="663" y="125"/>
                  <a:pt x="663" y="130"/>
                  <a:pt x="663" y="136"/>
                </a:cubicBezTo>
                <a:cubicBezTo>
                  <a:pt x="663" y="194"/>
                  <a:pt x="663" y="194"/>
                  <a:pt x="663" y="194"/>
                </a:cubicBezTo>
                <a:cubicBezTo>
                  <a:pt x="692" y="194"/>
                  <a:pt x="692" y="194"/>
                  <a:pt x="692" y="194"/>
                </a:cubicBezTo>
                <a:cubicBezTo>
                  <a:pt x="692" y="150"/>
                  <a:pt x="692" y="150"/>
                  <a:pt x="692" y="150"/>
                </a:cubicBezTo>
                <a:cubicBezTo>
                  <a:pt x="692" y="149"/>
                  <a:pt x="690" y="133"/>
                  <a:pt x="704" y="133"/>
                </a:cubicBezTo>
                <a:cubicBezTo>
                  <a:pt x="714" y="133"/>
                  <a:pt x="715" y="141"/>
                  <a:pt x="716" y="148"/>
                </a:cubicBezTo>
                <a:cubicBezTo>
                  <a:pt x="716" y="194"/>
                  <a:pt x="716" y="194"/>
                  <a:pt x="716" y="194"/>
                </a:cubicBezTo>
                <a:cubicBezTo>
                  <a:pt x="745" y="194"/>
                  <a:pt x="745" y="194"/>
                  <a:pt x="745" y="194"/>
                </a:cubicBezTo>
                <a:cubicBezTo>
                  <a:pt x="745" y="142"/>
                  <a:pt x="745" y="142"/>
                  <a:pt x="745" y="142"/>
                </a:cubicBezTo>
                <a:cubicBezTo>
                  <a:pt x="745" y="125"/>
                  <a:pt x="733" y="114"/>
                  <a:pt x="716" y="114"/>
                </a:cubicBezTo>
                <a:cubicBezTo>
                  <a:pt x="706" y="114"/>
                  <a:pt x="698" y="117"/>
                  <a:pt x="692" y="125"/>
                </a:cubicBezTo>
                <a:lnTo>
                  <a:pt x="691" y="117"/>
                </a:lnTo>
                <a:close/>
                <a:moveTo>
                  <a:pt x="837" y="161"/>
                </a:moveTo>
                <a:cubicBezTo>
                  <a:pt x="837" y="132"/>
                  <a:pt x="827" y="114"/>
                  <a:pt x="795" y="114"/>
                </a:cubicBezTo>
                <a:cubicBezTo>
                  <a:pt x="772" y="114"/>
                  <a:pt x="754" y="128"/>
                  <a:pt x="754" y="153"/>
                </a:cubicBezTo>
                <a:cubicBezTo>
                  <a:pt x="754" y="183"/>
                  <a:pt x="766" y="196"/>
                  <a:pt x="797" y="196"/>
                </a:cubicBezTo>
                <a:cubicBezTo>
                  <a:pt x="806" y="196"/>
                  <a:pt x="815" y="194"/>
                  <a:pt x="821" y="190"/>
                </a:cubicBezTo>
                <a:cubicBezTo>
                  <a:pt x="829" y="186"/>
                  <a:pt x="835" y="178"/>
                  <a:pt x="836" y="169"/>
                </a:cubicBezTo>
                <a:cubicBezTo>
                  <a:pt x="809" y="169"/>
                  <a:pt x="809" y="169"/>
                  <a:pt x="809" y="169"/>
                </a:cubicBezTo>
                <a:cubicBezTo>
                  <a:pt x="808" y="176"/>
                  <a:pt x="803" y="180"/>
                  <a:pt x="795" y="180"/>
                </a:cubicBezTo>
                <a:cubicBezTo>
                  <a:pt x="784" y="180"/>
                  <a:pt x="781" y="171"/>
                  <a:pt x="781" y="161"/>
                </a:cubicBezTo>
                <a:lnTo>
                  <a:pt x="837" y="161"/>
                </a:lnTo>
                <a:close/>
                <a:moveTo>
                  <a:pt x="782" y="145"/>
                </a:moveTo>
                <a:cubicBezTo>
                  <a:pt x="783" y="137"/>
                  <a:pt x="785" y="129"/>
                  <a:pt x="795" y="129"/>
                </a:cubicBezTo>
                <a:cubicBezTo>
                  <a:pt x="800" y="129"/>
                  <a:pt x="803" y="131"/>
                  <a:pt x="806" y="134"/>
                </a:cubicBezTo>
                <a:cubicBezTo>
                  <a:pt x="808" y="137"/>
                  <a:pt x="809" y="141"/>
                  <a:pt x="809" y="145"/>
                </a:cubicBezTo>
                <a:lnTo>
                  <a:pt x="782" y="145"/>
                </a:lnTo>
                <a:close/>
                <a:moveTo>
                  <a:pt x="901" y="117"/>
                </a:moveTo>
                <a:cubicBezTo>
                  <a:pt x="884" y="170"/>
                  <a:pt x="884" y="170"/>
                  <a:pt x="884" y="170"/>
                </a:cubicBezTo>
                <a:cubicBezTo>
                  <a:pt x="884" y="170"/>
                  <a:pt x="884" y="170"/>
                  <a:pt x="884" y="170"/>
                </a:cubicBezTo>
                <a:cubicBezTo>
                  <a:pt x="869" y="117"/>
                  <a:pt x="869" y="117"/>
                  <a:pt x="869" y="117"/>
                </a:cubicBezTo>
                <a:cubicBezTo>
                  <a:pt x="838" y="117"/>
                  <a:pt x="838" y="117"/>
                  <a:pt x="838" y="117"/>
                </a:cubicBezTo>
                <a:cubicBezTo>
                  <a:pt x="870" y="196"/>
                  <a:pt x="870" y="196"/>
                  <a:pt x="870" y="196"/>
                </a:cubicBezTo>
                <a:cubicBezTo>
                  <a:pt x="859" y="223"/>
                  <a:pt x="859" y="223"/>
                  <a:pt x="859" y="223"/>
                </a:cubicBezTo>
                <a:cubicBezTo>
                  <a:pt x="886" y="223"/>
                  <a:pt x="886" y="223"/>
                  <a:pt x="886" y="223"/>
                </a:cubicBezTo>
                <a:cubicBezTo>
                  <a:pt x="928" y="117"/>
                  <a:pt x="928" y="117"/>
                  <a:pt x="928" y="117"/>
                </a:cubicBezTo>
                <a:lnTo>
                  <a:pt x="901" y="117"/>
                </a:lnTo>
                <a:close/>
                <a:moveTo>
                  <a:pt x="397" y="348"/>
                </a:moveTo>
                <a:cubicBezTo>
                  <a:pt x="404" y="326"/>
                  <a:pt x="404" y="326"/>
                  <a:pt x="404" y="326"/>
                </a:cubicBezTo>
                <a:cubicBezTo>
                  <a:pt x="449" y="326"/>
                  <a:pt x="449" y="326"/>
                  <a:pt x="449" y="326"/>
                </a:cubicBezTo>
                <a:cubicBezTo>
                  <a:pt x="456" y="348"/>
                  <a:pt x="456" y="348"/>
                  <a:pt x="456" y="348"/>
                </a:cubicBezTo>
                <a:cubicBezTo>
                  <a:pt x="491" y="348"/>
                  <a:pt x="491" y="348"/>
                  <a:pt x="491" y="348"/>
                </a:cubicBezTo>
                <a:cubicBezTo>
                  <a:pt x="447" y="237"/>
                  <a:pt x="447" y="237"/>
                  <a:pt x="447" y="237"/>
                </a:cubicBezTo>
                <a:cubicBezTo>
                  <a:pt x="410" y="237"/>
                  <a:pt x="410" y="237"/>
                  <a:pt x="410" y="237"/>
                </a:cubicBezTo>
                <a:cubicBezTo>
                  <a:pt x="366" y="348"/>
                  <a:pt x="366" y="348"/>
                  <a:pt x="366" y="348"/>
                </a:cubicBezTo>
                <a:lnTo>
                  <a:pt x="397" y="348"/>
                </a:lnTo>
                <a:close/>
                <a:moveTo>
                  <a:pt x="412" y="305"/>
                </a:moveTo>
                <a:cubicBezTo>
                  <a:pt x="427" y="259"/>
                  <a:pt x="427" y="259"/>
                  <a:pt x="427" y="259"/>
                </a:cubicBezTo>
                <a:cubicBezTo>
                  <a:pt x="427" y="259"/>
                  <a:pt x="427" y="259"/>
                  <a:pt x="427" y="259"/>
                </a:cubicBezTo>
                <a:cubicBezTo>
                  <a:pt x="441" y="305"/>
                  <a:pt x="441" y="305"/>
                  <a:pt x="441" y="305"/>
                </a:cubicBezTo>
                <a:lnTo>
                  <a:pt x="412" y="305"/>
                </a:lnTo>
                <a:close/>
                <a:moveTo>
                  <a:pt x="497" y="348"/>
                </a:moveTo>
                <a:cubicBezTo>
                  <a:pt x="526" y="348"/>
                  <a:pt x="526" y="348"/>
                  <a:pt x="526" y="348"/>
                </a:cubicBezTo>
                <a:cubicBezTo>
                  <a:pt x="526" y="271"/>
                  <a:pt x="526" y="271"/>
                  <a:pt x="526" y="271"/>
                </a:cubicBezTo>
                <a:cubicBezTo>
                  <a:pt x="497" y="271"/>
                  <a:pt x="497" y="271"/>
                  <a:pt x="497" y="271"/>
                </a:cubicBezTo>
                <a:lnTo>
                  <a:pt x="497" y="348"/>
                </a:lnTo>
                <a:close/>
                <a:moveTo>
                  <a:pt x="497" y="265"/>
                </a:moveTo>
                <a:cubicBezTo>
                  <a:pt x="526" y="265"/>
                  <a:pt x="526" y="265"/>
                  <a:pt x="526" y="265"/>
                </a:cubicBezTo>
                <a:cubicBezTo>
                  <a:pt x="526" y="245"/>
                  <a:pt x="526" y="245"/>
                  <a:pt x="526" y="245"/>
                </a:cubicBezTo>
                <a:cubicBezTo>
                  <a:pt x="497" y="245"/>
                  <a:pt x="497" y="245"/>
                  <a:pt x="497" y="245"/>
                </a:cubicBezTo>
                <a:lnTo>
                  <a:pt x="497" y="265"/>
                </a:lnTo>
                <a:close/>
                <a:moveTo>
                  <a:pt x="570" y="271"/>
                </a:moveTo>
                <a:cubicBezTo>
                  <a:pt x="540" y="271"/>
                  <a:pt x="540" y="271"/>
                  <a:pt x="540" y="271"/>
                </a:cubicBezTo>
                <a:cubicBezTo>
                  <a:pt x="541" y="279"/>
                  <a:pt x="541" y="284"/>
                  <a:pt x="541" y="290"/>
                </a:cubicBezTo>
                <a:cubicBezTo>
                  <a:pt x="541" y="348"/>
                  <a:pt x="541" y="348"/>
                  <a:pt x="541" y="348"/>
                </a:cubicBezTo>
                <a:cubicBezTo>
                  <a:pt x="570" y="348"/>
                  <a:pt x="570" y="348"/>
                  <a:pt x="570" y="348"/>
                </a:cubicBezTo>
                <a:cubicBezTo>
                  <a:pt x="570" y="317"/>
                  <a:pt x="570" y="317"/>
                  <a:pt x="570" y="317"/>
                </a:cubicBezTo>
                <a:cubicBezTo>
                  <a:pt x="570" y="302"/>
                  <a:pt x="575" y="293"/>
                  <a:pt x="590" y="293"/>
                </a:cubicBezTo>
                <a:cubicBezTo>
                  <a:pt x="592" y="293"/>
                  <a:pt x="594" y="293"/>
                  <a:pt x="596" y="293"/>
                </a:cubicBezTo>
                <a:cubicBezTo>
                  <a:pt x="596" y="268"/>
                  <a:pt x="596" y="268"/>
                  <a:pt x="596" y="268"/>
                </a:cubicBezTo>
                <a:cubicBezTo>
                  <a:pt x="583" y="268"/>
                  <a:pt x="574" y="272"/>
                  <a:pt x="570" y="285"/>
                </a:cubicBezTo>
                <a:cubicBezTo>
                  <a:pt x="570" y="285"/>
                  <a:pt x="570" y="285"/>
                  <a:pt x="570" y="285"/>
                </a:cubicBezTo>
                <a:lnTo>
                  <a:pt x="570" y="271"/>
                </a:lnTo>
                <a:close/>
                <a:moveTo>
                  <a:pt x="631" y="271"/>
                </a:moveTo>
                <a:cubicBezTo>
                  <a:pt x="601" y="271"/>
                  <a:pt x="601" y="271"/>
                  <a:pt x="601" y="271"/>
                </a:cubicBezTo>
                <a:cubicBezTo>
                  <a:pt x="601" y="377"/>
                  <a:pt x="601" y="377"/>
                  <a:pt x="601" y="377"/>
                </a:cubicBezTo>
                <a:cubicBezTo>
                  <a:pt x="631" y="377"/>
                  <a:pt x="631" y="377"/>
                  <a:pt x="631" y="377"/>
                </a:cubicBezTo>
                <a:cubicBezTo>
                  <a:pt x="631" y="338"/>
                  <a:pt x="631" y="338"/>
                  <a:pt x="631" y="338"/>
                </a:cubicBezTo>
                <a:cubicBezTo>
                  <a:pt x="631" y="338"/>
                  <a:pt x="631" y="338"/>
                  <a:pt x="631" y="338"/>
                </a:cubicBezTo>
                <a:cubicBezTo>
                  <a:pt x="636" y="345"/>
                  <a:pt x="644" y="350"/>
                  <a:pt x="653" y="350"/>
                </a:cubicBezTo>
                <a:cubicBezTo>
                  <a:pt x="677" y="350"/>
                  <a:pt x="689" y="331"/>
                  <a:pt x="689" y="308"/>
                </a:cubicBezTo>
                <a:cubicBezTo>
                  <a:pt x="689" y="288"/>
                  <a:pt x="679" y="268"/>
                  <a:pt x="656" y="268"/>
                </a:cubicBezTo>
                <a:cubicBezTo>
                  <a:pt x="644" y="268"/>
                  <a:pt x="637" y="273"/>
                  <a:pt x="631" y="282"/>
                </a:cubicBezTo>
                <a:cubicBezTo>
                  <a:pt x="631" y="282"/>
                  <a:pt x="631" y="282"/>
                  <a:pt x="631" y="282"/>
                </a:cubicBezTo>
                <a:lnTo>
                  <a:pt x="631" y="271"/>
                </a:lnTo>
                <a:close/>
                <a:moveTo>
                  <a:pt x="631" y="309"/>
                </a:moveTo>
                <a:cubicBezTo>
                  <a:pt x="631" y="299"/>
                  <a:pt x="632" y="285"/>
                  <a:pt x="645" y="285"/>
                </a:cubicBezTo>
                <a:cubicBezTo>
                  <a:pt x="657" y="285"/>
                  <a:pt x="659" y="299"/>
                  <a:pt x="659" y="309"/>
                </a:cubicBezTo>
                <a:cubicBezTo>
                  <a:pt x="659" y="319"/>
                  <a:pt x="657" y="333"/>
                  <a:pt x="645" y="333"/>
                </a:cubicBezTo>
                <a:cubicBezTo>
                  <a:pt x="632" y="333"/>
                  <a:pt x="631" y="319"/>
                  <a:pt x="631" y="309"/>
                </a:cubicBezTo>
                <a:moveTo>
                  <a:pt x="785" y="309"/>
                </a:moveTo>
                <a:cubicBezTo>
                  <a:pt x="785" y="281"/>
                  <a:pt x="764" y="268"/>
                  <a:pt x="740" y="268"/>
                </a:cubicBezTo>
                <a:cubicBezTo>
                  <a:pt x="716" y="268"/>
                  <a:pt x="695" y="281"/>
                  <a:pt x="695" y="309"/>
                </a:cubicBezTo>
                <a:cubicBezTo>
                  <a:pt x="695" y="338"/>
                  <a:pt x="716" y="350"/>
                  <a:pt x="740" y="350"/>
                </a:cubicBezTo>
                <a:cubicBezTo>
                  <a:pt x="764" y="350"/>
                  <a:pt x="785" y="338"/>
                  <a:pt x="785" y="309"/>
                </a:cubicBezTo>
                <a:moveTo>
                  <a:pt x="740" y="333"/>
                </a:moveTo>
                <a:cubicBezTo>
                  <a:pt x="728" y="333"/>
                  <a:pt x="725" y="320"/>
                  <a:pt x="725" y="309"/>
                </a:cubicBezTo>
                <a:cubicBezTo>
                  <a:pt x="725" y="298"/>
                  <a:pt x="728" y="285"/>
                  <a:pt x="740" y="285"/>
                </a:cubicBezTo>
                <a:cubicBezTo>
                  <a:pt x="752" y="285"/>
                  <a:pt x="755" y="298"/>
                  <a:pt x="755" y="309"/>
                </a:cubicBezTo>
                <a:cubicBezTo>
                  <a:pt x="755" y="320"/>
                  <a:pt x="752" y="333"/>
                  <a:pt x="740" y="333"/>
                </a:cubicBezTo>
                <a:moveTo>
                  <a:pt x="824" y="271"/>
                </a:moveTo>
                <a:cubicBezTo>
                  <a:pt x="794" y="271"/>
                  <a:pt x="794" y="271"/>
                  <a:pt x="794" y="271"/>
                </a:cubicBezTo>
                <a:cubicBezTo>
                  <a:pt x="795" y="279"/>
                  <a:pt x="795" y="284"/>
                  <a:pt x="795" y="290"/>
                </a:cubicBezTo>
                <a:cubicBezTo>
                  <a:pt x="795" y="348"/>
                  <a:pt x="795" y="348"/>
                  <a:pt x="795" y="348"/>
                </a:cubicBezTo>
                <a:cubicBezTo>
                  <a:pt x="824" y="348"/>
                  <a:pt x="824" y="348"/>
                  <a:pt x="824" y="348"/>
                </a:cubicBezTo>
                <a:cubicBezTo>
                  <a:pt x="824" y="317"/>
                  <a:pt x="824" y="317"/>
                  <a:pt x="824" y="317"/>
                </a:cubicBezTo>
                <a:cubicBezTo>
                  <a:pt x="824" y="302"/>
                  <a:pt x="829" y="293"/>
                  <a:pt x="844" y="293"/>
                </a:cubicBezTo>
                <a:cubicBezTo>
                  <a:pt x="846" y="293"/>
                  <a:pt x="848" y="293"/>
                  <a:pt x="850" y="293"/>
                </a:cubicBezTo>
                <a:cubicBezTo>
                  <a:pt x="850" y="268"/>
                  <a:pt x="850" y="268"/>
                  <a:pt x="850" y="268"/>
                </a:cubicBezTo>
                <a:cubicBezTo>
                  <a:pt x="837" y="268"/>
                  <a:pt x="828" y="272"/>
                  <a:pt x="825" y="285"/>
                </a:cubicBezTo>
                <a:cubicBezTo>
                  <a:pt x="824" y="285"/>
                  <a:pt x="824" y="285"/>
                  <a:pt x="824" y="285"/>
                </a:cubicBezTo>
                <a:lnTo>
                  <a:pt x="824" y="271"/>
                </a:lnTo>
                <a:close/>
                <a:moveTo>
                  <a:pt x="849" y="271"/>
                </a:moveTo>
                <a:cubicBezTo>
                  <a:pt x="849" y="289"/>
                  <a:pt x="849" y="289"/>
                  <a:pt x="849" y="289"/>
                </a:cubicBezTo>
                <a:cubicBezTo>
                  <a:pt x="864" y="289"/>
                  <a:pt x="864" y="289"/>
                  <a:pt x="864" y="289"/>
                </a:cubicBezTo>
                <a:cubicBezTo>
                  <a:pt x="864" y="324"/>
                  <a:pt x="864" y="324"/>
                  <a:pt x="864" y="324"/>
                </a:cubicBezTo>
                <a:cubicBezTo>
                  <a:pt x="862" y="347"/>
                  <a:pt x="874" y="350"/>
                  <a:pt x="894" y="350"/>
                </a:cubicBezTo>
                <a:cubicBezTo>
                  <a:pt x="898" y="350"/>
                  <a:pt x="903" y="350"/>
                  <a:pt x="910" y="348"/>
                </a:cubicBezTo>
                <a:cubicBezTo>
                  <a:pt x="910" y="331"/>
                  <a:pt x="910" y="331"/>
                  <a:pt x="910" y="331"/>
                </a:cubicBezTo>
                <a:cubicBezTo>
                  <a:pt x="906" y="332"/>
                  <a:pt x="902" y="332"/>
                  <a:pt x="899" y="332"/>
                </a:cubicBezTo>
                <a:cubicBezTo>
                  <a:pt x="892" y="332"/>
                  <a:pt x="893" y="322"/>
                  <a:pt x="893" y="320"/>
                </a:cubicBezTo>
                <a:cubicBezTo>
                  <a:pt x="893" y="289"/>
                  <a:pt x="893" y="289"/>
                  <a:pt x="893" y="289"/>
                </a:cubicBezTo>
                <a:cubicBezTo>
                  <a:pt x="910" y="289"/>
                  <a:pt x="910" y="289"/>
                  <a:pt x="910" y="289"/>
                </a:cubicBezTo>
                <a:cubicBezTo>
                  <a:pt x="910" y="271"/>
                  <a:pt x="910" y="271"/>
                  <a:pt x="910" y="271"/>
                </a:cubicBezTo>
                <a:cubicBezTo>
                  <a:pt x="893" y="271"/>
                  <a:pt x="893" y="271"/>
                  <a:pt x="893" y="271"/>
                </a:cubicBezTo>
                <a:cubicBezTo>
                  <a:pt x="893" y="248"/>
                  <a:pt x="893" y="248"/>
                  <a:pt x="893" y="248"/>
                </a:cubicBezTo>
                <a:cubicBezTo>
                  <a:pt x="864" y="259"/>
                  <a:pt x="864" y="259"/>
                  <a:pt x="864" y="259"/>
                </a:cubicBezTo>
                <a:cubicBezTo>
                  <a:pt x="864" y="271"/>
                  <a:pt x="864" y="271"/>
                  <a:pt x="864" y="271"/>
                </a:cubicBezTo>
                <a:lnTo>
                  <a:pt x="849" y="271"/>
                </a:lnTo>
                <a:close/>
                <a:moveTo>
                  <a:pt x="1041" y="194"/>
                </a:moveTo>
                <a:cubicBezTo>
                  <a:pt x="1050" y="194"/>
                  <a:pt x="1050" y="194"/>
                  <a:pt x="1050" y="194"/>
                </a:cubicBezTo>
                <a:cubicBezTo>
                  <a:pt x="1050" y="100"/>
                  <a:pt x="1050" y="100"/>
                  <a:pt x="1050" y="100"/>
                </a:cubicBezTo>
                <a:cubicBezTo>
                  <a:pt x="1083" y="100"/>
                  <a:pt x="1083" y="100"/>
                  <a:pt x="1083" y="100"/>
                </a:cubicBezTo>
                <a:cubicBezTo>
                  <a:pt x="1083" y="91"/>
                  <a:pt x="1083" y="91"/>
                  <a:pt x="1083" y="91"/>
                </a:cubicBezTo>
                <a:cubicBezTo>
                  <a:pt x="1008" y="91"/>
                  <a:pt x="1008" y="91"/>
                  <a:pt x="1008" y="91"/>
                </a:cubicBezTo>
                <a:cubicBezTo>
                  <a:pt x="1008" y="100"/>
                  <a:pt x="1008" y="100"/>
                  <a:pt x="1008" y="100"/>
                </a:cubicBezTo>
                <a:cubicBezTo>
                  <a:pt x="1041" y="100"/>
                  <a:pt x="1041" y="100"/>
                  <a:pt x="1041" y="100"/>
                </a:cubicBezTo>
                <a:lnTo>
                  <a:pt x="1041" y="194"/>
                </a:lnTo>
                <a:close/>
                <a:moveTo>
                  <a:pt x="1100" y="91"/>
                </a:moveTo>
                <a:cubicBezTo>
                  <a:pt x="1091" y="91"/>
                  <a:pt x="1091" y="91"/>
                  <a:pt x="1091" y="91"/>
                </a:cubicBezTo>
                <a:cubicBezTo>
                  <a:pt x="1091" y="194"/>
                  <a:pt x="1091" y="194"/>
                  <a:pt x="1091" y="194"/>
                </a:cubicBezTo>
                <a:cubicBezTo>
                  <a:pt x="1100" y="194"/>
                  <a:pt x="1100" y="194"/>
                  <a:pt x="1100" y="194"/>
                </a:cubicBezTo>
                <a:cubicBezTo>
                  <a:pt x="1100" y="153"/>
                  <a:pt x="1100" y="153"/>
                  <a:pt x="1100" y="153"/>
                </a:cubicBezTo>
                <a:cubicBezTo>
                  <a:pt x="1100" y="140"/>
                  <a:pt x="1106" y="128"/>
                  <a:pt x="1120" y="128"/>
                </a:cubicBezTo>
                <a:cubicBezTo>
                  <a:pt x="1132" y="128"/>
                  <a:pt x="1139" y="135"/>
                  <a:pt x="1139" y="148"/>
                </a:cubicBezTo>
                <a:cubicBezTo>
                  <a:pt x="1139" y="194"/>
                  <a:pt x="1139" y="194"/>
                  <a:pt x="1139" y="194"/>
                </a:cubicBezTo>
                <a:cubicBezTo>
                  <a:pt x="1147" y="194"/>
                  <a:pt x="1147" y="194"/>
                  <a:pt x="1147" y="194"/>
                </a:cubicBezTo>
                <a:cubicBezTo>
                  <a:pt x="1147" y="149"/>
                  <a:pt x="1147" y="149"/>
                  <a:pt x="1147" y="149"/>
                </a:cubicBezTo>
                <a:cubicBezTo>
                  <a:pt x="1147" y="141"/>
                  <a:pt x="1145" y="120"/>
                  <a:pt x="1122" y="120"/>
                </a:cubicBezTo>
                <a:cubicBezTo>
                  <a:pt x="1113" y="120"/>
                  <a:pt x="1105" y="124"/>
                  <a:pt x="1100" y="133"/>
                </a:cubicBezTo>
                <a:cubicBezTo>
                  <a:pt x="1100" y="133"/>
                  <a:pt x="1100" y="133"/>
                  <a:pt x="1100" y="133"/>
                </a:cubicBezTo>
                <a:lnTo>
                  <a:pt x="1100" y="91"/>
                </a:lnTo>
                <a:close/>
                <a:moveTo>
                  <a:pt x="1225" y="160"/>
                </a:moveTo>
                <a:cubicBezTo>
                  <a:pt x="1225" y="138"/>
                  <a:pt x="1216" y="120"/>
                  <a:pt x="1193" y="120"/>
                </a:cubicBezTo>
                <a:cubicBezTo>
                  <a:pt x="1171" y="120"/>
                  <a:pt x="1161" y="139"/>
                  <a:pt x="1161" y="158"/>
                </a:cubicBezTo>
                <a:cubicBezTo>
                  <a:pt x="1161" y="177"/>
                  <a:pt x="1171" y="196"/>
                  <a:pt x="1192" y="196"/>
                </a:cubicBezTo>
                <a:cubicBezTo>
                  <a:pt x="1209" y="196"/>
                  <a:pt x="1220" y="188"/>
                  <a:pt x="1224" y="171"/>
                </a:cubicBezTo>
                <a:cubicBezTo>
                  <a:pt x="1215" y="171"/>
                  <a:pt x="1215" y="171"/>
                  <a:pt x="1215" y="171"/>
                </a:cubicBezTo>
                <a:cubicBezTo>
                  <a:pt x="1213" y="181"/>
                  <a:pt x="1205" y="188"/>
                  <a:pt x="1195" y="188"/>
                </a:cubicBezTo>
                <a:cubicBezTo>
                  <a:pt x="1177" y="188"/>
                  <a:pt x="1170" y="175"/>
                  <a:pt x="1170" y="160"/>
                </a:cubicBezTo>
                <a:lnTo>
                  <a:pt x="1225" y="160"/>
                </a:lnTo>
                <a:close/>
                <a:moveTo>
                  <a:pt x="1170" y="152"/>
                </a:moveTo>
                <a:cubicBezTo>
                  <a:pt x="1171" y="140"/>
                  <a:pt x="1179" y="128"/>
                  <a:pt x="1193" y="128"/>
                </a:cubicBezTo>
                <a:cubicBezTo>
                  <a:pt x="1208" y="128"/>
                  <a:pt x="1215" y="138"/>
                  <a:pt x="1216" y="152"/>
                </a:cubicBezTo>
                <a:lnTo>
                  <a:pt x="1170" y="152"/>
                </a:lnTo>
                <a:close/>
                <a:moveTo>
                  <a:pt x="1284" y="151"/>
                </a:moveTo>
                <a:cubicBezTo>
                  <a:pt x="1285" y="137"/>
                  <a:pt x="1291" y="128"/>
                  <a:pt x="1304" y="128"/>
                </a:cubicBezTo>
                <a:cubicBezTo>
                  <a:pt x="1306" y="128"/>
                  <a:pt x="1307" y="128"/>
                  <a:pt x="1309" y="129"/>
                </a:cubicBezTo>
                <a:cubicBezTo>
                  <a:pt x="1309" y="120"/>
                  <a:pt x="1309" y="120"/>
                  <a:pt x="1309" y="120"/>
                </a:cubicBezTo>
                <a:cubicBezTo>
                  <a:pt x="1306" y="120"/>
                  <a:pt x="1303" y="120"/>
                  <a:pt x="1301" y="120"/>
                </a:cubicBezTo>
                <a:cubicBezTo>
                  <a:pt x="1294" y="120"/>
                  <a:pt x="1287" y="126"/>
                  <a:pt x="1285" y="133"/>
                </a:cubicBezTo>
                <a:cubicBezTo>
                  <a:pt x="1284" y="133"/>
                  <a:pt x="1284" y="133"/>
                  <a:pt x="1284" y="133"/>
                </a:cubicBezTo>
                <a:cubicBezTo>
                  <a:pt x="1284" y="122"/>
                  <a:pt x="1284" y="122"/>
                  <a:pt x="1284" y="122"/>
                </a:cubicBezTo>
                <a:cubicBezTo>
                  <a:pt x="1275" y="122"/>
                  <a:pt x="1275" y="122"/>
                  <a:pt x="1275" y="122"/>
                </a:cubicBezTo>
                <a:cubicBezTo>
                  <a:pt x="1275" y="127"/>
                  <a:pt x="1276" y="133"/>
                  <a:pt x="1276" y="138"/>
                </a:cubicBezTo>
                <a:cubicBezTo>
                  <a:pt x="1276" y="194"/>
                  <a:pt x="1276" y="194"/>
                  <a:pt x="1276" y="194"/>
                </a:cubicBezTo>
                <a:cubicBezTo>
                  <a:pt x="1284" y="194"/>
                  <a:pt x="1284" y="194"/>
                  <a:pt x="1284" y="194"/>
                </a:cubicBezTo>
                <a:lnTo>
                  <a:pt x="1284" y="151"/>
                </a:lnTo>
                <a:close/>
                <a:moveTo>
                  <a:pt x="1329" y="91"/>
                </a:moveTo>
                <a:cubicBezTo>
                  <a:pt x="1319" y="91"/>
                  <a:pt x="1319" y="91"/>
                  <a:pt x="1319" y="91"/>
                </a:cubicBezTo>
                <a:cubicBezTo>
                  <a:pt x="1319" y="102"/>
                  <a:pt x="1319" y="102"/>
                  <a:pt x="1319" y="102"/>
                </a:cubicBezTo>
                <a:cubicBezTo>
                  <a:pt x="1329" y="102"/>
                  <a:pt x="1329" y="102"/>
                  <a:pt x="1329" y="102"/>
                </a:cubicBezTo>
                <a:lnTo>
                  <a:pt x="1329" y="91"/>
                </a:lnTo>
                <a:close/>
                <a:moveTo>
                  <a:pt x="1328" y="122"/>
                </a:moveTo>
                <a:cubicBezTo>
                  <a:pt x="1320" y="122"/>
                  <a:pt x="1320" y="122"/>
                  <a:pt x="1320" y="122"/>
                </a:cubicBezTo>
                <a:cubicBezTo>
                  <a:pt x="1320" y="194"/>
                  <a:pt x="1320" y="194"/>
                  <a:pt x="1320" y="194"/>
                </a:cubicBezTo>
                <a:cubicBezTo>
                  <a:pt x="1328" y="194"/>
                  <a:pt x="1328" y="194"/>
                  <a:pt x="1328" y="194"/>
                </a:cubicBezTo>
                <a:lnTo>
                  <a:pt x="1328" y="122"/>
                </a:lnTo>
                <a:close/>
                <a:moveTo>
                  <a:pt x="1396" y="133"/>
                </a:moveTo>
                <a:cubicBezTo>
                  <a:pt x="1396" y="133"/>
                  <a:pt x="1396" y="133"/>
                  <a:pt x="1396" y="133"/>
                </a:cubicBezTo>
                <a:cubicBezTo>
                  <a:pt x="1390" y="125"/>
                  <a:pt x="1383" y="120"/>
                  <a:pt x="1372" y="120"/>
                </a:cubicBezTo>
                <a:cubicBezTo>
                  <a:pt x="1351" y="120"/>
                  <a:pt x="1342" y="138"/>
                  <a:pt x="1342" y="157"/>
                </a:cubicBezTo>
                <a:cubicBezTo>
                  <a:pt x="1342" y="177"/>
                  <a:pt x="1351" y="193"/>
                  <a:pt x="1373" y="193"/>
                </a:cubicBezTo>
                <a:cubicBezTo>
                  <a:pt x="1382" y="193"/>
                  <a:pt x="1392" y="188"/>
                  <a:pt x="1396" y="180"/>
                </a:cubicBezTo>
                <a:cubicBezTo>
                  <a:pt x="1396" y="180"/>
                  <a:pt x="1396" y="180"/>
                  <a:pt x="1396" y="180"/>
                </a:cubicBezTo>
                <a:cubicBezTo>
                  <a:pt x="1396" y="193"/>
                  <a:pt x="1396" y="193"/>
                  <a:pt x="1396" y="193"/>
                </a:cubicBezTo>
                <a:cubicBezTo>
                  <a:pt x="1396" y="205"/>
                  <a:pt x="1386" y="213"/>
                  <a:pt x="1375" y="213"/>
                </a:cubicBezTo>
                <a:cubicBezTo>
                  <a:pt x="1366" y="213"/>
                  <a:pt x="1355" y="210"/>
                  <a:pt x="1354" y="202"/>
                </a:cubicBezTo>
                <a:cubicBezTo>
                  <a:pt x="1345" y="202"/>
                  <a:pt x="1345" y="202"/>
                  <a:pt x="1345" y="202"/>
                </a:cubicBezTo>
                <a:cubicBezTo>
                  <a:pt x="1345" y="217"/>
                  <a:pt x="1361" y="221"/>
                  <a:pt x="1373" y="221"/>
                </a:cubicBezTo>
                <a:cubicBezTo>
                  <a:pt x="1380" y="221"/>
                  <a:pt x="1384" y="220"/>
                  <a:pt x="1390" y="218"/>
                </a:cubicBezTo>
                <a:cubicBezTo>
                  <a:pt x="1405" y="210"/>
                  <a:pt x="1405" y="195"/>
                  <a:pt x="1405" y="181"/>
                </a:cubicBezTo>
                <a:cubicBezTo>
                  <a:pt x="1405" y="138"/>
                  <a:pt x="1405" y="138"/>
                  <a:pt x="1405" y="138"/>
                </a:cubicBezTo>
                <a:cubicBezTo>
                  <a:pt x="1405" y="133"/>
                  <a:pt x="1405" y="127"/>
                  <a:pt x="1405" y="122"/>
                </a:cubicBezTo>
                <a:cubicBezTo>
                  <a:pt x="1397" y="122"/>
                  <a:pt x="1397" y="122"/>
                  <a:pt x="1397" y="122"/>
                </a:cubicBezTo>
                <a:lnTo>
                  <a:pt x="1396" y="133"/>
                </a:lnTo>
                <a:close/>
                <a:moveTo>
                  <a:pt x="1373" y="128"/>
                </a:moveTo>
                <a:cubicBezTo>
                  <a:pt x="1389" y="128"/>
                  <a:pt x="1396" y="143"/>
                  <a:pt x="1396" y="156"/>
                </a:cubicBezTo>
                <a:cubicBezTo>
                  <a:pt x="1396" y="170"/>
                  <a:pt x="1390" y="186"/>
                  <a:pt x="1374" y="186"/>
                </a:cubicBezTo>
                <a:cubicBezTo>
                  <a:pt x="1358" y="186"/>
                  <a:pt x="1351" y="170"/>
                  <a:pt x="1351" y="157"/>
                </a:cubicBezTo>
                <a:cubicBezTo>
                  <a:pt x="1351" y="144"/>
                  <a:pt x="1358" y="128"/>
                  <a:pt x="1373" y="128"/>
                </a:cubicBezTo>
                <a:moveTo>
                  <a:pt x="1431" y="91"/>
                </a:moveTo>
                <a:cubicBezTo>
                  <a:pt x="1423" y="91"/>
                  <a:pt x="1423" y="91"/>
                  <a:pt x="1423" y="91"/>
                </a:cubicBezTo>
                <a:cubicBezTo>
                  <a:pt x="1423" y="194"/>
                  <a:pt x="1423" y="194"/>
                  <a:pt x="1423" y="194"/>
                </a:cubicBezTo>
                <a:cubicBezTo>
                  <a:pt x="1431" y="194"/>
                  <a:pt x="1431" y="194"/>
                  <a:pt x="1431" y="194"/>
                </a:cubicBezTo>
                <a:cubicBezTo>
                  <a:pt x="1431" y="153"/>
                  <a:pt x="1431" y="153"/>
                  <a:pt x="1431" y="153"/>
                </a:cubicBezTo>
                <a:cubicBezTo>
                  <a:pt x="1431" y="140"/>
                  <a:pt x="1437" y="128"/>
                  <a:pt x="1451" y="128"/>
                </a:cubicBezTo>
                <a:cubicBezTo>
                  <a:pt x="1463" y="128"/>
                  <a:pt x="1470" y="135"/>
                  <a:pt x="1470" y="148"/>
                </a:cubicBezTo>
                <a:cubicBezTo>
                  <a:pt x="1470" y="194"/>
                  <a:pt x="1470" y="194"/>
                  <a:pt x="1470" y="194"/>
                </a:cubicBezTo>
                <a:cubicBezTo>
                  <a:pt x="1479" y="194"/>
                  <a:pt x="1479" y="194"/>
                  <a:pt x="1479" y="194"/>
                </a:cubicBezTo>
                <a:cubicBezTo>
                  <a:pt x="1479" y="149"/>
                  <a:pt x="1479" y="149"/>
                  <a:pt x="1479" y="149"/>
                </a:cubicBezTo>
                <a:cubicBezTo>
                  <a:pt x="1479" y="141"/>
                  <a:pt x="1477" y="120"/>
                  <a:pt x="1454" y="120"/>
                </a:cubicBezTo>
                <a:cubicBezTo>
                  <a:pt x="1444" y="120"/>
                  <a:pt x="1436" y="124"/>
                  <a:pt x="1431" y="133"/>
                </a:cubicBezTo>
                <a:cubicBezTo>
                  <a:pt x="1431" y="133"/>
                  <a:pt x="1431" y="133"/>
                  <a:pt x="1431" y="133"/>
                </a:cubicBezTo>
                <a:lnTo>
                  <a:pt x="1431" y="91"/>
                </a:lnTo>
                <a:close/>
                <a:moveTo>
                  <a:pt x="1502" y="175"/>
                </a:moveTo>
                <a:cubicBezTo>
                  <a:pt x="1502" y="184"/>
                  <a:pt x="1501" y="196"/>
                  <a:pt x="1519" y="196"/>
                </a:cubicBezTo>
                <a:cubicBezTo>
                  <a:pt x="1522" y="196"/>
                  <a:pt x="1525" y="195"/>
                  <a:pt x="1528" y="194"/>
                </a:cubicBezTo>
                <a:cubicBezTo>
                  <a:pt x="1528" y="187"/>
                  <a:pt x="1528" y="187"/>
                  <a:pt x="1528" y="187"/>
                </a:cubicBezTo>
                <a:cubicBezTo>
                  <a:pt x="1525" y="188"/>
                  <a:pt x="1523" y="188"/>
                  <a:pt x="1520" y="188"/>
                </a:cubicBezTo>
                <a:cubicBezTo>
                  <a:pt x="1514" y="188"/>
                  <a:pt x="1510" y="184"/>
                  <a:pt x="1510" y="178"/>
                </a:cubicBezTo>
                <a:cubicBezTo>
                  <a:pt x="1510" y="130"/>
                  <a:pt x="1510" y="130"/>
                  <a:pt x="1510" y="130"/>
                </a:cubicBezTo>
                <a:cubicBezTo>
                  <a:pt x="1527" y="130"/>
                  <a:pt x="1527" y="130"/>
                  <a:pt x="1527" y="130"/>
                </a:cubicBezTo>
                <a:cubicBezTo>
                  <a:pt x="1527" y="122"/>
                  <a:pt x="1527" y="122"/>
                  <a:pt x="1527" y="122"/>
                </a:cubicBezTo>
                <a:cubicBezTo>
                  <a:pt x="1510" y="122"/>
                  <a:pt x="1510" y="122"/>
                  <a:pt x="1510" y="122"/>
                </a:cubicBezTo>
                <a:cubicBezTo>
                  <a:pt x="1510" y="103"/>
                  <a:pt x="1510" y="103"/>
                  <a:pt x="1510" y="103"/>
                </a:cubicBezTo>
                <a:cubicBezTo>
                  <a:pt x="1502" y="107"/>
                  <a:pt x="1502" y="107"/>
                  <a:pt x="1502" y="107"/>
                </a:cubicBezTo>
                <a:cubicBezTo>
                  <a:pt x="1502" y="122"/>
                  <a:pt x="1502" y="122"/>
                  <a:pt x="1502" y="122"/>
                </a:cubicBezTo>
                <a:cubicBezTo>
                  <a:pt x="1488" y="122"/>
                  <a:pt x="1488" y="122"/>
                  <a:pt x="1488" y="122"/>
                </a:cubicBezTo>
                <a:cubicBezTo>
                  <a:pt x="1488" y="130"/>
                  <a:pt x="1488" y="130"/>
                  <a:pt x="1488" y="130"/>
                </a:cubicBezTo>
                <a:cubicBezTo>
                  <a:pt x="1502" y="130"/>
                  <a:pt x="1502" y="130"/>
                  <a:pt x="1502" y="130"/>
                </a:cubicBezTo>
                <a:lnTo>
                  <a:pt x="1502" y="175"/>
                </a:lnTo>
                <a:close/>
                <a:moveTo>
                  <a:pt x="1590" y="194"/>
                </a:moveTo>
                <a:cubicBezTo>
                  <a:pt x="1590" y="130"/>
                  <a:pt x="1590" y="130"/>
                  <a:pt x="1590" y="130"/>
                </a:cubicBezTo>
                <a:cubicBezTo>
                  <a:pt x="1606" y="130"/>
                  <a:pt x="1606" y="130"/>
                  <a:pt x="1606" y="130"/>
                </a:cubicBezTo>
                <a:cubicBezTo>
                  <a:pt x="1606" y="122"/>
                  <a:pt x="1606" y="122"/>
                  <a:pt x="1606" y="122"/>
                </a:cubicBezTo>
                <a:cubicBezTo>
                  <a:pt x="1590" y="122"/>
                  <a:pt x="1590" y="122"/>
                  <a:pt x="1590" y="122"/>
                </a:cubicBezTo>
                <a:cubicBezTo>
                  <a:pt x="1590" y="113"/>
                  <a:pt x="1590" y="113"/>
                  <a:pt x="1590" y="113"/>
                </a:cubicBezTo>
                <a:cubicBezTo>
                  <a:pt x="1590" y="103"/>
                  <a:pt x="1590" y="97"/>
                  <a:pt x="1602" y="97"/>
                </a:cubicBezTo>
                <a:cubicBezTo>
                  <a:pt x="1603" y="97"/>
                  <a:pt x="1605" y="97"/>
                  <a:pt x="1607" y="98"/>
                </a:cubicBezTo>
                <a:cubicBezTo>
                  <a:pt x="1607" y="91"/>
                  <a:pt x="1607" y="91"/>
                  <a:pt x="1607" y="91"/>
                </a:cubicBezTo>
                <a:cubicBezTo>
                  <a:pt x="1604" y="90"/>
                  <a:pt x="1602" y="89"/>
                  <a:pt x="1599" y="89"/>
                </a:cubicBezTo>
                <a:cubicBezTo>
                  <a:pt x="1587" y="89"/>
                  <a:pt x="1582" y="95"/>
                  <a:pt x="1582" y="107"/>
                </a:cubicBezTo>
                <a:cubicBezTo>
                  <a:pt x="1582" y="122"/>
                  <a:pt x="1582" y="122"/>
                  <a:pt x="1582" y="122"/>
                </a:cubicBezTo>
                <a:cubicBezTo>
                  <a:pt x="1567" y="122"/>
                  <a:pt x="1567" y="122"/>
                  <a:pt x="1567" y="122"/>
                </a:cubicBezTo>
                <a:cubicBezTo>
                  <a:pt x="1567" y="130"/>
                  <a:pt x="1567" y="130"/>
                  <a:pt x="1567" y="130"/>
                </a:cubicBezTo>
                <a:cubicBezTo>
                  <a:pt x="1582" y="130"/>
                  <a:pt x="1582" y="130"/>
                  <a:pt x="1582" y="130"/>
                </a:cubicBezTo>
                <a:cubicBezTo>
                  <a:pt x="1582" y="194"/>
                  <a:pt x="1582" y="194"/>
                  <a:pt x="1582" y="194"/>
                </a:cubicBezTo>
                <a:lnTo>
                  <a:pt x="1590" y="194"/>
                </a:lnTo>
                <a:close/>
                <a:moveTo>
                  <a:pt x="1665" y="163"/>
                </a:moveTo>
                <a:cubicBezTo>
                  <a:pt x="1665" y="176"/>
                  <a:pt x="1659" y="188"/>
                  <a:pt x="1645" y="188"/>
                </a:cubicBezTo>
                <a:cubicBezTo>
                  <a:pt x="1633" y="188"/>
                  <a:pt x="1626" y="181"/>
                  <a:pt x="1626" y="168"/>
                </a:cubicBezTo>
                <a:cubicBezTo>
                  <a:pt x="1626" y="122"/>
                  <a:pt x="1626" y="122"/>
                  <a:pt x="1626" y="122"/>
                </a:cubicBezTo>
                <a:cubicBezTo>
                  <a:pt x="1617" y="122"/>
                  <a:pt x="1617" y="122"/>
                  <a:pt x="1617" y="122"/>
                </a:cubicBezTo>
                <a:cubicBezTo>
                  <a:pt x="1617" y="167"/>
                  <a:pt x="1617" y="167"/>
                  <a:pt x="1617" y="167"/>
                </a:cubicBezTo>
                <a:cubicBezTo>
                  <a:pt x="1617" y="175"/>
                  <a:pt x="1619" y="196"/>
                  <a:pt x="1642" y="196"/>
                </a:cubicBezTo>
                <a:cubicBezTo>
                  <a:pt x="1652" y="196"/>
                  <a:pt x="1660" y="192"/>
                  <a:pt x="1665" y="183"/>
                </a:cubicBezTo>
                <a:cubicBezTo>
                  <a:pt x="1665" y="183"/>
                  <a:pt x="1665" y="183"/>
                  <a:pt x="1665" y="183"/>
                </a:cubicBezTo>
                <a:cubicBezTo>
                  <a:pt x="1666" y="194"/>
                  <a:pt x="1666" y="194"/>
                  <a:pt x="1666" y="194"/>
                </a:cubicBezTo>
                <a:cubicBezTo>
                  <a:pt x="1674" y="194"/>
                  <a:pt x="1674" y="194"/>
                  <a:pt x="1674" y="194"/>
                </a:cubicBezTo>
                <a:cubicBezTo>
                  <a:pt x="1674" y="189"/>
                  <a:pt x="1674" y="183"/>
                  <a:pt x="1674" y="178"/>
                </a:cubicBezTo>
                <a:cubicBezTo>
                  <a:pt x="1674" y="122"/>
                  <a:pt x="1674" y="122"/>
                  <a:pt x="1674" y="122"/>
                </a:cubicBezTo>
                <a:cubicBezTo>
                  <a:pt x="1665" y="122"/>
                  <a:pt x="1665" y="122"/>
                  <a:pt x="1665" y="122"/>
                </a:cubicBezTo>
                <a:lnTo>
                  <a:pt x="1665" y="163"/>
                </a:lnTo>
                <a:close/>
                <a:moveTo>
                  <a:pt x="1698" y="175"/>
                </a:moveTo>
                <a:cubicBezTo>
                  <a:pt x="1698" y="184"/>
                  <a:pt x="1697" y="196"/>
                  <a:pt x="1715" y="196"/>
                </a:cubicBezTo>
                <a:cubicBezTo>
                  <a:pt x="1718" y="196"/>
                  <a:pt x="1721" y="195"/>
                  <a:pt x="1724" y="194"/>
                </a:cubicBezTo>
                <a:cubicBezTo>
                  <a:pt x="1724" y="187"/>
                  <a:pt x="1724" y="187"/>
                  <a:pt x="1724" y="187"/>
                </a:cubicBezTo>
                <a:cubicBezTo>
                  <a:pt x="1721" y="188"/>
                  <a:pt x="1719" y="188"/>
                  <a:pt x="1716" y="188"/>
                </a:cubicBezTo>
                <a:cubicBezTo>
                  <a:pt x="1710" y="188"/>
                  <a:pt x="1706" y="184"/>
                  <a:pt x="1707" y="178"/>
                </a:cubicBezTo>
                <a:cubicBezTo>
                  <a:pt x="1707" y="130"/>
                  <a:pt x="1707" y="130"/>
                  <a:pt x="1707" y="130"/>
                </a:cubicBezTo>
                <a:cubicBezTo>
                  <a:pt x="1723" y="130"/>
                  <a:pt x="1723" y="130"/>
                  <a:pt x="1723" y="130"/>
                </a:cubicBezTo>
                <a:cubicBezTo>
                  <a:pt x="1723" y="122"/>
                  <a:pt x="1723" y="122"/>
                  <a:pt x="1723" y="122"/>
                </a:cubicBezTo>
                <a:cubicBezTo>
                  <a:pt x="1707" y="122"/>
                  <a:pt x="1707" y="122"/>
                  <a:pt x="1707" y="122"/>
                </a:cubicBezTo>
                <a:cubicBezTo>
                  <a:pt x="1707" y="103"/>
                  <a:pt x="1707" y="103"/>
                  <a:pt x="1707" y="103"/>
                </a:cubicBezTo>
                <a:cubicBezTo>
                  <a:pt x="1698" y="107"/>
                  <a:pt x="1698" y="107"/>
                  <a:pt x="1698" y="107"/>
                </a:cubicBezTo>
                <a:cubicBezTo>
                  <a:pt x="1698" y="122"/>
                  <a:pt x="1698" y="122"/>
                  <a:pt x="1698" y="122"/>
                </a:cubicBezTo>
                <a:cubicBezTo>
                  <a:pt x="1684" y="122"/>
                  <a:pt x="1684" y="122"/>
                  <a:pt x="1684" y="122"/>
                </a:cubicBezTo>
                <a:cubicBezTo>
                  <a:pt x="1684" y="130"/>
                  <a:pt x="1684" y="130"/>
                  <a:pt x="1684" y="130"/>
                </a:cubicBezTo>
                <a:cubicBezTo>
                  <a:pt x="1698" y="130"/>
                  <a:pt x="1698" y="130"/>
                  <a:pt x="1698" y="130"/>
                </a:cubicBezTo>
                <a:lnTo>
                  <a:pt x="1698" y="175"/>
                </a:lnTo>
                <a:close/>
                <a:moveTo>
                  <a:pt x="1781" y="163"/>
                </a:moveTo>
                <a:cubicBezTo>
                  <a:pt x="1781" y="176"/>
                  <a:pt x="1775" y="188"/>
                  <a:pt x="1761" y="188"/>
                </a:cubicBezTo>
                <a:cubicBezTo>
                  <a:pt x="1749" y="188"/>
                  <a:pt x="1742" y="181"/>
                  <a:pt x="1742" y="168"/>
                </a:cubicBezTo>
                <a:cubicBezTo>
                  <a:pt x="1742" y="122"/>
                  <a:pt x="1742" y="122"/>
                  <a:pt x="1742" y="122"/>
                </a:cubicBezTo>
                <a:cubicBezTo>
                  <a:pt x="1734" y="122"/>
                  <a:pt x="1734" y="122"/>
                  <a:pt x="1734" y="122"/>
                </a:cubicBezTo>
                <a:cubicBezTo>
                  <a:pt x="1734" y="167"/>
                  <a:pt x="1734" y="167"/>
                  <a:pt x="1734" y="167"/>
                </a:cubicBezTo>
                <a:cubicBezTo>
                  <a:pt x="1734" y="175"/>
                  <a:pt x="1736" y="196"/>
                  <a:pt x="1759" y="196"/>
                </a:cubicBezTo>
                <a:cubicBezTo>
                  <a:pt x="1768" y="196"/>
                  <a:pt x="1776" y="192"/>
                  <a:pt x="1781" y="183"/>
                </a:cubicBezTo>
                <a:cubicBezTo>
                  <a:pt x="1781" y="183"/>
                  <a:pt x="1781" y="183"/>
                  <a:pt x="1781" y="183"/>
                </a:cubicBezTo>
                <a:cubicBezTo>
                  <a:pt x="1782" y="194"/>
                  <a:pt x="1782" y="194"/>
                  <a:pt x="1782" y="194"/>
                </a:cubicBezTo>
                <a:cubicBezTo>
                  <a:pt x="1791" y="194"/>
                  <a:pt x="1791" y="194"/>
                  <a:pt x="1791" y="194"/>
                </a:cubicBezTo>
                <a:cubicBezTo>
                  <a:pt x="1790" y="189"/>
                  <a:pt x="1790" y="183"/>
                  <a:pt x="1790" y="178"/>
                </a:cubicBezTo>
                <a:cubicBezTo>
                  <a:pt x="1790" y="122"/>
                  <a:pt x="1790" y="122"/>
                  <a:pt x="1790" y="122"/>
                </a:cubicBezTo>
                <a:cubicBezTo>
                  <a:pt x="1781" y="122"/>
                  <a:pt x="1781" y="122"/>
                  <a:pt x="1781" y="122"/>
                </a:cubicBezTo>
                <a:lnTo>
                  <a:pt x="1781" y="163"/>
                </a:lnTo>
                <a:close/>
                <a:moveTo>
                  <a:pt x="1816" y="151"/>
                </a:moveTo>
                <a:cubicBezTo>
                  <a:pt x="1817" y="137"/>
                  <a:pt x="1823" y="128"/>
                  <a:pt x="1836" y="128"/>
                </a:cubicBezTo>
                <a:cubicBezTo>
                  <a:pt x="1838" y="128"/>
                  <a:pt x="1839" y="128"/>
                  <a:pt x="1841" y="129"/>
                </a:cubicBezTo>
                <a:cubicBezTo>
                  <a:pt x="1841" y="120"/>
                  <a:pt x="1841" y="120"/>
                  <a:pt x="1841" y="120"/>
                </a:cubicBezTo>
                <a:cubicBezTo>
                  <a:pt x="1838" y="120"/>
                  <a:pt x="1835" y="120"/>
                  <a:pt x="1833" y="120"/>
                </a:cubicBezTo>
                <a:cubicBezTo>
                  <a:pt x="1826" y="120"/>
                  <a:pt x="1819" y="126"/>
                  <a:pt x="1817" y="133"/>
                </a:cubicBezTo>
                <a:cubicBezTo>
                  <a:pt x="1816" y="133"/>
                  <a:pt x="1816" y="133"/>
                  <a:pt x="1816" y="133"/>
                </a:cubicBezTo>
                <a:cubicBezTo>
                  <a:pt x="1816" y="122"/>
                  <a:pt x="1816" y="122"/>
                  <a:pt x="1816" y="122"/>
                </a:cubicBezTo>
                <a:cubicBezTo>
                  <a:pt x="1807" y="122"/>
                  <a:pt x="1807" y="122"/>
                  <a:pt x="1807" y="122"/>
                </a:cubicBezTo>
                <a:cubicBezTo>
                  <a:pt x="1807" y="127"/>
                  <a:pt x="1808" y="133"/>
                  <a:pt x="1808" y="138"/>
                </a:cubicBezTo>
                <a:cubicBezTo>
                  <a:pt x="1808" y="194"/>
                  <a:pt x="1808" y="194"/>
                  <a:pt x="1808" y="194"/>
                </a:cubicBezTo>
                <a:cubicBezTo>
                  <a:pt x="1816" y="194"/>
                  <a:pt x="1816" y="194"/>
                  <a:pt x="1816" y="194"/>
                </a:cubicBezTo>
                <a:lnTo>
                  <a:pt x="1816" y="151"/>
                </a:lnTo>
                <a:close/>
                <a:moveTo>
                  <a:pt x="1908" y="160"/>
                </a:moveTo>
                <a:cubicBezTo>
                  <a:pt x="1908" y="138"/>
                  <a:pt x="1900" y="120"/>
                  <a:pt x="1876" y="120"/>
                </a:cubicBezTo>
                <a:cubicBezTo>
                  <a:pt x="1855" y="120"/>
                  <a:pt x="1844" y="139"/>
                  <a:pt x="1844" y="158"/>
                </a:cubicBezTo>
                <a:cubicBezTo>
                  <a:pt x="1844" y="177"/>
                  <a:pt x="1854" y="196"/>
                  <a:pt x="1875" y="196"/>
                </a:cubicBezTo>
                <a:cubicBezTo>
                  <a:pt x="1892" y="196"/>
                  <a:pt x="1903" y="188"/>
                  <a:pt x="1907" y="171"/>
                </a:cubicBezTo>
                <a:cubicBezTo>
                  <a:pt x="1899" y="171"/>
                  <a:pt x="1899" y="171"/>
                  <a:pt x="1899" y="171"/>
                </a:cubicBezTo>
                <a:cubicBezTo>
                  <a:pt x="1896" y="181"/>
                  <a:pt x="1888" y="188"/>
                  <a:pt x="1878" y="188"/>
                </a:cubicBezTo>
                <a:cubicBezTo>
                  <a:pt x="1860" y="188"/>
                  <a:pt x="1853" y="175"/>
                  <a:pt x="1853" y="160"/>
                </a:cubicBezTo>
                <a:lnTo>
                  <a:pt x="1908" y="160"/>
                </a:lnTo>
                <a:close/>
                <a:moveTo>
                  <a:pt x="1853" y="152"/>
                </a:moveTo>
                <a:cubicBezTo>
                  <a:pt x="1855" y="140"/>
                  <a:pt x="1862" y="128"/>
                  <a:pt x="1876" y="128"/>
                </a:cubicBezTo>
                <a:cubicBezTo>
                  <a:pt x="1891" y="128"/>
                  <a:pt x="1898" y="138"/>
                  <a:pt x="1899" y="152"/>
                </a:cubicBezTo>
                <a:lnTo>
                  <a:pt x="1853" y="152"/>
                </a:lnTo>
                <a:close/>
                <a:moveTo>
                  <a:pt x="1924" y="194"/>
                </a:moveTo>
                <a:cubicBezTo>
                  <a:pt x="1935" y="194"/>
                  <a:pt x="1935" y="194"/>
                  <a:pt x="1935" y="194"/>
                </a:cubicBezTo>
                <a:cubicBezTo>
                  <a:pt x="1935" y="181"/>
                  <a:pt x="1935" y="181"/>
                  <a:pt x="1935" y="181"/>
                </a:cubicBezTo>
                <a:cubicBezTo>
                  <a:pt x="1924" y="181"/>
                  <a:pt x="1924" y="181"/>
                  <a:pt x="1924" y="181"/>
                </a:cubicBezTo>
                <a:lnTo>
                  <a:pt x="1924" y="194"/>
                </a:lnTo>
                <a:close/>
                <a:moveTo>
                  <a:pt x="1044" y="350"/>
                </a:moveTo>
                <a:cubicBezTo>
                  <a:pt x="1065" y="350"/>
                  <a:pt x="1084" y="343"/>
                  <a:pt x="1084" y="321"/>
                </a:cubicBezTo>
                <a:cubicBezTo>
                  <a:pt x="1084" y="285"/>
                  <a:pt x="1026" y="299"/>
                  <a:pt x="1026" y="269"/>
                </a:cubicBezTo>
                <a:cubicBezTo>
                  <a:pt x="1026" y="257"/>
                  <a:pt x="1039" y="251"/>
                  <a:pt x="1050" y="251"/>
                </a:cubicBezTo>
                <a:cubicBezTo>
                  <a:pt x="1061" y="251"/>
                  <a:pt x="1072" y="255"/>
                  <a:pt x="1072" y="267"/>
                </a:cubicBezTo>
                <a:cubicBezTo>
                  <a:pt x="1082" y="267"/>
                  <a:pt x="1082" y="267"/>
                  <a:pt x="1082" y="267"/>
                </a:cubicBezTo>
                <a:cubicBezTo>
                  <a:pt x="1080" y="248"/>
                  <a:pt x="1062" y="243"/>
                  <a:pt x="1049" y="243"/>
                </a:cubicBezTo>
                <a:cubicBezTo>
                  <a:pt x="1033" y="243"/>
                  <a:pt x="1016" y="253"/>
                  <a:pt x="1016" y="271"/>
                </a:cubicBezTo>
                <a:cubicBezTo>
                  <a:pt x="1016" y="293"/>
                  <a:pt x="1042" y="298"/>
                  <a:pt x="1058" y="304"/>
                </a:cubicBezTo>
                <a:cubicBezTo>
                  <a:pt x="1067" y="306"/>
                  <a:pt x="1074" y="311"/>
                  <a:pt x="1074" y="322"/>
                </a:cubicBezTo>
                <a:cubicBezTo>
                  <a:pt x="1074" y="335"/>
                  <a:pt x="1061" y="341"/>
                  <a:pt x="1049" y="341"/>
                </a:cubicBezTo>
                <a:cubicBezTo>
                  <a:pt x="1036" y="341"/>
                  <a:pt x="1024" y="337"/>
                  <a:pt x="1024" y="321"/>
                </a:cubicBezTo>
                <a:cubicBezTo>
                  <a:pt x="1014" y="321"/>
                  <a:pt x="1014" y="321"/>
                  <a:pt x="1014" y="321"/>
                </a:cubicBezTo>
                <a:cubicBezTo>
                  <a:pt x="1014" y="338"/>
                  <a:pt x="1028" y="350"/>
                  <a:pt x="1044" y="350"/>
                </a:cubicBezTo>
                <a:moveTo>
                  <a:pt x="1104" y="329"/>
                </a:moveTo>
                <a:cubicBezTo>
                  <a:pt x="1104" y="338"/>
                  <a:pt x="1103" y="350"/>
                  <a:pt x="1121" y="350"/>
                </a:cubicBezTo>
                <a:cubicBezTo>
                  <a:pt x="1124" y="350"/>
                  <a:pt x="1127" y="349"/>
                  <a:pt x="1129" y="349"/>
                </a:cubicBezTo>
                <a:cubicBezTo>
                  <a:pt x="1129" y="341"/>
                  <a:pt x="1129" y="341"/>
                  <a:pt x="1129" y="341"/>
                </a:cubicBezTo>
                <a:cubicBezTo>
                  <a:pt x="1127" y="342"/>
                  <a:pt x="1125" y="342"/>
                  <a:pt x="1122" y="342"/>
                </a:cubicBezTo>
                <a:cubicBezTo>
                  <a:pt x="1115" y="342"/>
                  <a:pt x="1112" y="338"/>
                  <a:pt x="1112" y="332"/>
                </a:cubicBezTo>
                <a:cubicBezTo>
                  <a:pt x="1112" y="284"/>
                  <a:pt x="1112" y="284"/>
                  <a:pt x="1112" y="284"/>
                </a:cubicBezTo>
                <a:cubicBezTo>
                  <a:pt x="1128" y="284"/>
                  <a:pt x="1128" y="284"/>
                  <a:pt x="1128" y="284"/>
                </a:cubicBezTo>
                <a:cubicBezTo>
                  <a:pt x="1128" y="276"/>
                  <a:pt x="1128" y="276"/>
                  <a:pt x="1128" y="276"/>
                </a:cubicBezTo>
                <a:cubicBezTo>
                  <a:pt x="1112" y="276"/>
                  <a:pt x="1112" y="276"/>
                  <a:pt x="1112" y="276"/>
                </a:cubicBezTo>
                <a:cubicBezTo>
                  <a:pt x="1112" y="257"/>
                  <a:pt x="1112" y="257"/>
                  <a:pt x="1112" y="257"/>
                </a:cubicBezTo>
                <a:cubicBezTo>
                  <a:pt x="1104" y="261"/>
                  <a:pt x="1104" y="261"/>
                  <a:pt x="1104" y="261"/>
                </a:cubicBezTo>
                <a:cubicBezTo>
                  <a:pt x="1104" y="276"/>
                  <a:pt x="1104" y="276"/>
                  <a:pt x="1104" y="276"/>
                </a:cubicBezTo>
                <a:cubicBezTo>
                  <a:pt x="1089" y="276"/>
                  <a:pt x="1089" y="276"/>
                  <a:pt x="1089" y="276"/>
                </a:cubicBezTo>
                <a:cubicBezTo>
                  <a:pt x="1089" y="284"/>
                  <a:pt x="1089" y="284"/>
                  <a:pt x="1089" y="284"/>
                </a:cubicBezTo>
                <a:cubicBezTo>
                  <a:pt x="1104" y="284"/>
                  <a:pt x="1104" y="284"/>
                  <a:pt x="1104" y="284"/>
                </a:cubicBezTo>
                <a:lnTo>
                  <a:pt x="1104" y="329"/>
                </a:lnTo>
                <a:close/>
                <a:moveTo>
                  <a:pt x="1183" y="304"/>
                </a:moveTo>
                <a:cubicBezTo>
                  <a:pt x="1172" y="304"/>
                  <a:pt x="1160" y="303"/>
                  <a:pt x="1150" y="307"/>
                </a:cubicBezTo>
                <a:cubicBezTo>
                  <a:pt x="1142" y="311"/>
                  <a:pt x="1136" y="318"/>
                  <a:pt x="1136" y="328"/>
                </a:cubicBezTo>
                <a:cubicBezTo>
                  <a:pt x="1136" y="342"/>
                  <a:pt x="1147" y="350"/>
                  <a:pt x="1160" y="350"/>
                </a:cubicBezTo>
                <a:cubicBezTo>
                  <a:pt x="1169" y="350"/>
                  <a:pt x="1179" y="344"/>
                  <a:pt x="1182" y="338"/>
                </a:cubicBezTo>
                <a:cubicBezTo>
                  <a:pt x="1183" y="337"/>
                  <a:pt x="1183" y="337"/>
                  <a:pt x="1183" y="337"/>
                </a:cubicBezTo>
                <a:cubicBezTo>
                  <a:pt x="1183" y="337"/>
                  <a:pt x="1183" y="337"/>
                  <a:pt x="1183" y="337"/>
                </a:cubicBezTo>
                <a:cubicBezTo>
                  <a:pt x="1183" y="348"/>
                  <a:pt x="1183" y="348"/>
                  <a:pt x="1183" y="348"/>
                </a:cubicBezTo>
                <a:cubicBezTo>
                  <a:pt x="1192" y="348"/>
                  <a:pt x="1192" y="348"/>
                  <a:pt x="1192" y="348"/>
                </a:cubicBezTo>
                <a:cubicBezTo>
                  <a:pt x="1192" y="343"/>
                  <a:pt x="1191" y="337"/>
                  <a:pt x="1191" y="332"/>
                </a:cubicBezTo>
                <a:cubicBezTo>
                  <a:pt x="1191" y="298"/>
                  <a:pt x="1191" y="298"/>
                  <a:pt x="1191" y="298"/>
                </a:cubicBezTo>
                <a:cubicBezTo>
                  <a:pt x="1192" y="281"/>
                  <a:pt x="1182" y="274"/>
                  <a:pt x="1166" y="274"/>
                </a:cubicBezTo>
                <a:cubicBezTo>
                  <a:pt x="1152" y="274"/>
                  <a:pt x="1141" y="280"/>
                  <a:pt x="1139" y="294"/>
                </a:cubicBezTo>
                <a:cubicBezTo>
                  <a:pt x="1148" y="294"/>
                  <a:pt x="1148" y="294"/>
                  <a:pt x="1148" y="294"/>
                </a:cubicBezTo>
                <a:cubicBezTo>
                  <a:pt x="1149" y="285"/>
                  <a:pt x="1157" y="282"/>
                  <a:pt x="1166" y="282"/>
                </a:cubicBezTo>
                <a:cubicBezTo>
                  <a:pt x="1176" y="282"/>
                  <a:pt x="1182" y="286"/>
                  <a:pt x="1183" y="297"/>
                </a:cubicBezTo>
                <a:lnTo>
                  <a:pt x="1183" y="304"/>
                </a:lnTo>
                <a:close/>
                <a:moveTo>
                  <a:pt x="1161" y="342"/>
                </a:moveTo>
                <a:cubicBezTo>
                  <a:pt x="1153" y="342"/>
                  <a:pt x="1145" y="337"/>
                  <a:pt x="1145" y="328"/>
                </a:cubicBezTo>
                <a:cubicBezTo>
                  <a:pt x="1145" y="310"/>
                  <a:pt x="1171" y="312"/>
                  <a:pt x="1183" y="312"/>
                </a:cubicBezTo>
                <a:cubicBezTo>
                  <a:pt x="1184" y="327"/>
                  <a:pt x="1180" y="342"/>
                  <a:pt x="1161" y="342"/>
                </a:cubicBezTo>
                <a:moveTo>
                  <a:pt x="1307" y="245"/>
                </a:moveTo>
                <a:cubicBezTo>
                  <a:pt x="1297" y="245"/>
                  <a:pt x="1297" y="245"/>
                  <a:pt x="1297" y="245"/>
                </a:cubicBezTo>
                <a:cubicBezTo>
                  <a:pt x="1297" y="256"/>
                  <a:pt x="1297" y="256"/>
                  <a:pt x="1297" y="256"/>
                </a:cubicBezTo>
                <a:cubicBezTo>
                  <a:pt x="1307" y="256"/>
                  <a:pt x="1307" y="256"/>
                  <a:pt x="1307" y="256"/>
                </a:cubicBezTo>
                <a:lnTo>
                  <a:pt x="1307" y="245"/>
                </a:lnTo>
                <a:close/>
                <a:moveTo>
                  <a:pt x="1306" y="276"/>
                </a:moveTo>
                <a:cubicBezTo>
                  <a:pt x="1297" y="276"/>
                  <a:pt x="1297" y="276"/>
                  <a:pt x="1297" y="276"/>
                </a:cubicBezTo>
                <a:cubicBezTo>
                  <a:pt x="1297" y="348"/>
                  <a:pt x="1297" y="348"/>
                  <a:pt x="1297" y="348"/>
                </a:cubicBezTo>
                <a:cubicBezTo>
                  <a:pt x="1306" y="348"/>
                  <a:pt x="1306" y="348"/>
                  <a:pt x="1306" y="348"/>
                </a:cubicBezTo>
                <a:lnTo>
                  <a:pt x="1306" y="276"/>
                </a:lnTo>
                <a:close/>
                <a:moveTo>
                  <a:pt x="1333" y="307"/>
                </a:moveTo>
                <a:cubicBezTo>
                  <a:pt x="1333" y="294"/>
                  <a:pt x="1339" y="282"/>
                  <a:pt x="1353" y="282"/>
                </a:cubicBezTo>
                <a:cubicBezTo>
                  <a:pt x="1365" y="282"/>
                  <a:pt x="1372" y="289"/>
                  <a:pt x="1372" y="302"/>
                </a:cubicBezTo>
                <a:cubicBezTo>
                  <a:pt x="1372" y="348"/>
                  <a:pt x="1372" y="348"/>
                  <a:pt x="1372" y="348"/>
                </a:cubicBezTo>
                <a:cubicBezTo>
                  <a:pt x="1381" y="348"/>
                  <a:pt x="1381" y="348"/>
                  <a:pt x="1381" y="348"/>
                </a:cubicBezTo>
                <a:cubicBezTo>
                  <a:pt x="1381" y="303"/>
                  <a:pt x="1381" y="303"/>
                  <a:pt x="1381" y="303"/>
                </a:cubicBezTo>
                <a:cubicBezTo>
                  <a:pt x="1381" y="295"/>
                  <a:pt x="1379" y="274"/>
                  <a:pt x="1355" y="274"/>
                </a:cubicBezTo>
                <a:cubicBezTo>
                  <a:pt x="1346" y="274"/>
                  <a:pt x="1338" y="278"/>
                  <a:pt x="1333" y="287"/>
                </a:cubicBezTo>
                <a:cubicBezTo>
                  <a:pt x="1333" y="287"/>
                  <a:pt x="1333" y="287"/>
                  <a:pt x="1333" y="287"/>
                </a:cubicBezTo>
                <a:cubicBezTo>
                  <a:pt x="1332" y="276"/>
                  <a:pt x="1332" y="276"/>
                  <a:pt x="1332" y="276"/>
                </a:cubicBezTo>
                <a:cubicBezTo>
                  <a:pt x="1324" y="276"/>
                  <a:pt x="1324" y="276"/>
                  <a:pt x="1324" y="276"/>
                </a:cubicBezTo>
                <a:cubicBezTo>
                  <a:pt x="1324" y="281"/>
                  <a:pt x="1324" y="287"/>
                  <a:pt x="1324" y="292"/>
                </a:cubicBezTo>
                <a:cubicBezTo>
                  <a:pt x="1324" y="348"/>
                  <a:pt x="1324" y="348"/>
                  <a:pt x="1324" y="348"/>
                </a:cubicBezTo>
                <a:cubicBezTo>
                  <a:pt x="1333" y="348"/>
                  <a:pt x="1333" y="348"/>
                  <a:pt x="1333" y="348"/>
                </a:cubicBezTo>
                <a:lnTo>
                  <a:pt x="1333" y="307"/>
                </a:lnTo>
                <a:close/>
                <a:moveTo>
                  <a:pt x="1449" y="287"/>
                </a:moveTo>
                <a:cubicBezTo>
                  <a:pt x="1448" y="287"/>
                  <a:pt x="1448" y="287"/>
                  <a:pt x="1448" y="287"/>
                </a:cubicBezTo>
                <a:cubicBezTo>
                  <a:pt x="1443" y="279"/>
                  <a:pt x="1435" y="274"/>
                  <a:pt x="1425" y="274"/>
                </a:cubicBezTo>
                <a:cubicBezTo>
                  <a:pt x="1403" y="274"/>
                  <a:pt x="1395" y="292"/>
                  <a:pt x="1395" y="311"/>
                </a:cubicBezTo>
                <a:cubicBezTo>
                  <a:pt x="1395" y="331"/>
                  <a:pt x="1404" y="347"/>
                  <a:pt x="1425" y="347"/>
                </a:cubicBezTo>
                <a:cubicBezTo>
                  <a:pt x="1435" y="347"/>
                  <a:pt x="1444" y="342"/>
                  <a:pt x="1448" y="334"/>
                </a:cubicBezTo>
                <a:cubicBezTo>
                  <a:pt x="1449" y="334"/>
                  <a:pt x="1449" y="334"/>
                  <a:pt x="1449" y="334"/>
                </a:cubicBezTo>
                <a:cubicBezTo>
                  <a:pt x="1449" y="347"/>
                  <a:pt x="1449" y="347"/>
                  <a:pt x="1449" y="347"/>
                </a:cubicBezTo>
                <a:cubicBezTo>
                  <a:pt x="1448" y="359"/>
                  <a:pt x="1438" y="367"/>
                  <a:pt x="1427" y="367"/>
                </a:cubicBezTo>
                <a:cubicBezTo>
                  <a:pt x="1418" y="367"/>
                  <a:pt x="1408" y="364"/>
                  <a:pt x="1407" y="356"/>
                </a:cubicBezTo>
                <a:cubicBezTo>
                  <a:pt x="1398" y="356"/>
                  <a:pt x="1398" y="356"/>
                  <a:pt x="1398" y="356"/>
                </a:cubicBezTo>
                <a:cubicBezTo>
                  <a:pt x="1398" y="371"/>
                  <a:pt x="1413" y="375"/>
                  <a:pt x="1426" y="375"/>
                </a:cubicBezTo>
                <a:cubicBezTo>
                  <a:pt x="1433" y="375"/>
                  <a:pt x="1436" y="374"/>
                  <a:pt x="1442" y="372"/>
                </a:cubicBezTo>
                <a:cubicBezTo>
                  <a:pt x="1458" y="364"/>
                  <a:pt x="1457" y="349"/>
                  <a:pt x="1457" y="335"/>
                </a:cubicBezTo>
                <a:cubicBezTo>
                  <a:pt x="1457" y="292"/>
                  <a:pt x="1457" y="292"/>
                  <a:pt x="1457" y="292"/>
                </a:cubicBezTo>
                <a:cubicBezTo>
                  <a:pt x="1457" y="287"/>
                  <a:pt x="1458" y="281"/>
                  <a:pt x="1458" y="276"/>
                </a:cubicBezTo>
                <a:cubicBezTo>
                  <a:pt x="1449" y="276"/>
                  <a:pt x="1449" y="276"/>
                  <a:pt x="1449" y="276"/>
                </a:cubicBezTo>
                <a:lnTo>
                  <a:pt x="1449" y="287"/>
                </a:lnTo>
                <a:close/>
                <a:moveTo>
                  <a:pt x="1426" y="282"/>
                </a:moveTo>
                <a:cubicBezTo>
                  <a:pt x="1441" y="282"/>
                  <a:pt x="1449" y="297"/>
                  <a:pt x="1449" y="310"/>
                </a:cubicBezTo>
                <a:cubicBezTo>
                  <a:pt x="1449" y="324"/>
                  <a:pt x="1442" y="340"/>
                  <a:pt x="1426" y="340"/>
                </a:cubicBezTo>
                <a:cubicBezTo>
                  <a:pt x="1410" y="340"/>
                  <a:pt x="1404" y="324"/>
                  <a:pt x="1404" y="311"/>
                </a:cubicBezTo>
                <a:cubicBezTo>
                  <a:pt x="1404" y="298"/>
                  <a:pt x="1410" y="282"/>
                  <a:pt x="1426" y="282"/>
                </a:cubicBezTo>
                <a:moveTo>
                  <a:pt x="1520" y="307"/>
                </a:moveTo>
                <a:cubicBezTo>
                  <a:pt x="1520" y="294"/>
                  <a:pt x="1526" y="282"/>
                  <a:pt x="1540" y="282"/>
                </a:cubicBezTo>
                <a:cubicBezTo>
                  <a:pt x="1552" y="282"/>
                  <a:pt x="1559" y="289"/>
                  <a:pt x="1559" y="302"/>
                </a:cubicBezTo>
                <a:cubicBezTo>
                  <a:pt x="1559" y="348"/>
                  <a:pt x="1559" y="348"/>
                  <a:pt x="1559" y="348"/>
                </a:cubicBezTo>
                <a:cubicBezTo>
                  <a:pt x="1567" y="348"/>
                  <a:pt x="1567" y="348"/>
                  <a:pt x="1567" y="348"/>
                </a:cubicBezTo>
                <a:cubicBezTo>
                  <a:pt x="1567" y="303"/>
                  <a:pt x="1567" y="303"/>
                  <a:pt x="1567" y="303"/>
                </a:cubicBezTo>
                <a:cubicBezTo>
                  <a:pt x="1567" y="295"/>
                  <a:pt x="1565" y="274"/>
                  <a:pt x="1542" y="274"/>
                </a:cubicBezTo>
                <a:cubicBezTo>
                  <a:pt x="1533" y="274"/>
                  <a:pt x="1525" y="278"/>
                  <a:pt x="1520" y="287"/>
                </a:cubicBezTo>
                <a:cubicBezTo>
                  <a:pt x="1520" y="287"/>
                  <a:pt x="1520" y="287"/>
                  <a:pt x="1520" y="287"/>
                </a:cubicBezTo>
                <a:cubicBezTo>
                  <a:pt x="1519" y="276"/>
                  <a:pt x="1519" y="276"/>
                  <a:pt x="1519" y="276"/>
                </a:cubicBezTo>
                <a:cubicBezTo>
                  <a:pt x="1510" y="276"/>
                  <a:pt x="1510" y="276"/>
                  <a:pt x="1510" y="276"/>
                </a:cubicBezTo>
                <a:cubicBezTo>
                  <a:pt x="1511" y="281"/>
                  <a:pt x="1511" y="287"/>
                  <a:pt x="1511" y="292"/>
                </a:cubicBezTo>
                <a:cubicBezTo>
                  <a:pt x="1511" y="348"/>
                  <a:pt x="1511" y="348"/>
                  <a:pt x="1511" y="348"/>
                </a:cubicBezTo>
                <a:cubicBezTo>
                  <a:pt x="1520" y="348"/>
                  <a:pt x="1520" y="348"/>
                  <a:pt x="1520" y="348"/>
                </a:cubicBezTo>
                <a:lnTo>
                  <a:pt x="1520" y="307"/>
                </a:lnTo>
                <a:close/>
                <a:moveTo>
                  <a:pt x="1647" y="312"/>
                </a:moveTo>
                <a:cubicBezTo>
                  <a:pt x="1647" y="293"/>
                  <a:pt x="1636" y="274"/>
                  <a:pt x="1614" y="274"/>
                </a:cubicBezTo>
                <a:cubicBezTo>
                  <a:pt x="1591" y="274"/>
                  <a:pt x="1580" y="293"/>
                  <a:pt x="1580" y="312"/>
                </a:cubicBezTo>
                <a:cubicBezTo>
                  <a:pt x="1580" y="331"/>
                  <a:pt x="1591" y="350"/>
                  <a:pt x="1614" y="350"/>
                </a:cubicBezTo>
                <a:cubicBezTo>
                  <a:pt x="1636" y="350"/>
                  <a:pt x="1647" y="331"/>
                  <a:pt x="1647" y="312"/>
                </a:cubicBezTo>
                <a:moveTo>
                  <a:pt x="1614" y="282"/>
                </a:moveTo>
                <a:cubicBezTo>
                  <a:pt x="1631" y="282"/>
                  <a:pt x="1638" y="299"/>
                  <a:pt x="1638" y="312"/>
                </a:cubicBezTo>
                <a:cubicBezTo>
                  <a:pt x="1638" y="325"/>
                  <a:pt x="1631" y="342"/>
                  <a:pt x="1614" y="342"/>
                </a:cubicBezTo>
                <a:cubicBezTo>
                  <a:pt x="1596" y="342"/>
                  <a:pt x="1590" y="325"/>
                  <a:pt x="1590" y="312"/>
                </a:cubicBezTo>
                <a:cubicBezTo>
                  <a:pt x="1590" y="299"/>
                  <a:pt x="1596" y="282"/>
                  <a:pt x="1614" y="282"/>
                </a:cubicBezTo>
                <a:moveTo>
                  <a:pt x="1659" y="276"/>
                </a:moveTo>
                <a:cubicBezTo>
                  <a:pt x="1650" y="276"/>
                  <a:pt x="1650" y="276"/>
                  <a:pt x="1650" y="276"/>
                </a:cubicBezTo>
                <a:cubicBezTo>
                  <a:pt x="1674" y="348"/>
                  <a:pt x="1674" y="348"/>
                  <a:pt x="1674" y="348"/>
                </a:cubicBezTo>
                <a:cubicBezTo>
                  <a:pt x="1683" y="348"/>
                  <a:pt x="1683" y="348"/>
                  <a:pt x="1683" y="348"/>
                </a:cubicBezTo>
                <a:cubicBezTo>
                  <a:pt x="1703" y="286"/>
                  <a:pt x="1703" y="286"/>
                  <a:pt x="1703" y="286"/>
                </a:cubicBezTo>
                <a:cubicBezTo>
                  <a:pt x="1704" y="286"/>
                  <a:pt x="1704" y="286"/>
                  <a:pt x="1704" y="286"/>
                </a:cubicBezTo>
                <a:cubicBezTo>
                  <a:pt x="1724" y="348"/>
                  <a:pt x="1724" y="348"/>
                  <a:pt x="1724" y="348"/>
                </a:cubicBezTo>
                <a:cubicBezTo>
                  <a:pt x="1732" y="348"/>
                  <a:pt x="1732" y="348"/>
                  <a:pt x="1732" y="348"/>
                </a:cubicBezTo>
                <a:cubicBezTo>
                  <a:pt x="1757" y="276"/>
                  <a:pt x="1757" y="276"/>
                  <a:pt x="1757" y="276"/>
                </a:cubicBezTo>
                <a:cubicBezTo>
                  <a:pt x="1747" y="276"/>
                  <a:pt x="1747" y="276"/>
                  <a:pt x="1747" y="276"/>
                </a:cubicBezTo>
                <a:cubicBezTo>
                  <a:pt x="1728" y="336"/>
                  <a:pt x="1728" y="336"/>
                  <a:pt x="1728" y="336"/>
                </a:cubicBezTo>
                <a:cubicBezTo>
                  <a:pt x="1728" y="336"/>
                  <a:pt x="1728" y="336"/>
                  <a:pt x="1728" y="336"/>
                </a:cubicBezTo>
                <a:cubicBezTo>
                  <a:pt x="1709" y="276"/>
                  <a:pt x="1709" y="276"/>
                  <a:pt x="1709" y="276"/>
                </a:cubicBezTo>
                <a:cubicBezTo>
                  <a:pt x="1699" y="276"/>
                  <a:pt x="1699" y="276"/>
                  <a:pt x="1699" y="276"/>
                </a:cubicBezTo>
                <a:cubicBezTo>
                  <a:pt x="1679" y="336"/>
                  <a:pt x="1679" y="336"/>
                  <a:pt x="1679" y="336"/>
                </a:cubicBezTo>
                <a:cubicBezTo>
                  <a:pt x="1679" y="336"/>
                  <a:pt x="1679" y="336"/>
                  <a:pt x="1679" y="336"/>
                </a:cubicBezTo>
                <a:lnTo>
                  <a:pt x="1659" y="276"/>
                </a:lnTo>
                <a:close/>
                <a:moveTo>
                  <a:pt x="1756" y="348"/>
                </a:moveTo>
                <a:cubicBezTo>
                  <a:pt x="1768" y="348"/>
                  <a:pt x="1768" y="348"/>
                  <a:pt x="1768" y="348"/>
                </a:cubicBezTo>
                <a:cubicBezTo>
                  <a:pt x="1768" y="335"/>
                  <a:pt x="1768" y="335"/>
                  <a:pt x="1768" y="335"/>
                </a:cubicBezTo>
                <a:cubicBezTo>
                  <a:pt x="1756" y="335"/>
                  <a:pt x="1756" y="335"/>
                  <a:pt x="1756" y="335"/>
                </a:cubicBezTo>
                <a:lnTo>
                  <a:pt x="1756" y="348"/>
                </a:lnTo>
                <a:close/>
                <a:moveTo>
                  <a:pt x="1279" y="342"/>
                </a:moveTo>
                <a:cubicBezTo>
                  <a:pt x="1272" y="342"/>
                  <a:pt x="1269" y="338"/>
                  <a:pt x="1269" y="332"/>
                </a:cubicBezTo>
                <a:cubicBezTo>
                  <a:pt x="1269" y="284"/>
                  <a:pt x="1269" y="284"/>
                  <a:pt x="1269" y="284"/>
                </a:cubicBezTo>
                <a:cubicBezTo>
                  <a:pt x="1285" y="284"/>
                  <a:pt x="1285" y="284"/>
                  <a:pt x="1285" y="284"/>
                </a:cubicBezTo>
                <a:cubicBezTo>
                  <a:pt x="1285" y="276"/>
                  <a:pt x="1285" y="276"/>
                  <a:pt x="1285" y="276"/>
                </a:cubicBezTo>
                <a:cubicBezTo>
                  <a:pt x="1269" y="276"/>
                  <a:pt x="1269" y="276"/>
                  <a:pt x="1269" y="276"/>
                </a:cubicBezTo>
                <a:cubicBezTo>
                  <a:pt x="1269" y="257"/>
                  <a:pt x="1269" y="257"/>
                  <a:pt x="1269" y="257"/>
                </a:cubicBezTo>
                <a:cubicBezTo>
                  <a:pt x="1260" y="261"/>
                  <a:pt x="1260" y="261"/>
                  <a:pt x="1260" y="261"/>
                </a:cubicBezTo>
                <a:cubicBezTo>
                  <a:pt x="1260" y="276"/>
                  <a:pt x="1260" y="276"/>
                  <a:pt x="1260" y="276"/>
                </a:cubicBezTo>
                <a:cubicBezTo>
                  <a:pt x="1247" y="276"/>
                  <a:pt x="1247" y="276"/>
                  <a:pt x="1247" y="276"/>
                </a:cubicBezTo>
                <a:cubicBezTo>
                  <a:pt x="1247" y="284"/>
                  <a:pt x="1247" y="284"/>
                  <a:pt x="1247" y="284"/>
                </a:cubicBezTo>
                <a:cubicBezTo>
                  <a:pt x="1260" y="284"/>
                  <a:pt x="1260" y="284"/>
                  <a:pt x="1260" y="284"/>
                </a:cubicBezTo>
                <a:cubicBezTo>
                  <a:pt x="1260" y="329"/>
                  <a:pt x="1260" y="329"/>
                  <a:pt x="1260" y="329"/>
                </a:cubicBezTo>
                <a:cubicBezTo>
                  <a:pt x="1260" y="338"/>
                  <a:pt x="1259" y="350"/>
                  <a:pt x="1277" y="350"/>
                </a:cubicBezTo>
                <a:cubicBezTo>
                  <a:pt x="1280" y="350"/>
                  <a:pt x="1283" y="349"/>
                  <a:pt x="1286" y="349"/>
                </a:cubicBezTo>
                <a:cubicBezTo>
                  <a:pt x="1286" y="341"/>
                  <a:pt x="1286" y="341"/>
                  <a:pt x="1286" y="341"/>
                </a:cubicBezTo>
                <a:cubicBezTo>
                  <a:pt x="1284" y="342"/>
                  <a:pt x="1281" y="342"/>
                  <a:pt x="1279" y="342"/>
                </a:cubicBezTo>
                <a:moveTo>
                  <a:pt x="1241" y="274"/>
                </a:moveTo>
                <a:cubicBezTo>
                  <a:pt x="1239" y="274"/>
                  <a:pt x="1236" y="274"/>
                  <a:pt x="1234" y="274"/>
                </a:cubicBezTo>
                <a:cubicBezTo>
                  <a:pt x="1226" y="274"/>
                  <a:pt x="1220" y="280"/>
                  <a:pt x="1217" y="287"/>
                </a:cubicBezTo>
                <a:cubicBezTo>
                  <a:pt x="1217" y="287"/>
                  <a:pt x="1217" y="287"/>
                  <a:pt x="1217" y="287"/>
                </a:cubicBezTo>
                <a:cubicBezTo>
                  <a:pt x="1217" y="276"/>
                  <a:pt x="1217" y="276"/>
                  <a:pt x="1217" y="276"/>
                </a:cubicBezTo>
                <a:cubicBezTo>
                  <a:pt x="1208" y="276"/>
                  <a:pt x="1208" y="276"/>
                  <a:pt x="1208" y="276"/>
                </a:cubicBezTo>
                <a:cubicBezTo>
                  <a:pt x="1208" y="281"/>
                  <a:pt x="1209" y="287"/>
                  <a:pt x="1209" y="292"/>
                </a:cubicBezTo>
                <a:cubicBezTo>
                  <a:pt x="1209" y="348"/>
                  <a:pt x="1209" y="348"/>
                  <a:pt x="1209" y="348"/>
                </a:cubicBezTo>
                <a:cubicBezTo>
                  <a:pt x="1217" y="348"/>
                  <a:pt x="1217" y="348"/>
                  <a:pt x="1217" y="348"/>
                </a:cubicBezTo>
                <a:cubicBezTo>
                  <a:pt x="1217" y="305"/>
                  <a:pt x="1217" y="305"/>
                  <a:pt x="1217" y="305"/>
                </a:cubicBezTo>
                <a:cubicBezTo>
                  <a:pt x="1217" y="291"/>
                  <a:pt x="1224" y="282"/>
                  <a:pt x="1237" y="282"/>
                </a:cubicBezTo>
                <a:cubicBezTo>
                  <a:pt x="1238" y="282"/>
                  <a:pt x="1240" y="282"/>
                  <a:pt x="1241" y="282"/>
                </a:cubicBezTo>
                <a:lnTo>
                  <a:pt x="1241" y="274"/>
                </a:lnTo>
                <a:close/>
                <a:moveTo>
                  <a:pt x="252" y="223"/>
                </a:moveTo>
                <a:cubicBezTo>
                  <a:pt x="254" y="223"/>
                  <a:pt x="255" y="225"/>
                  <a:pt x="255" y="227"/>
                </a:cubicBezTo>
                <a:cubicBezTo>
                  <a:pt x="255" y="229"/>
                  <a:pt x="254" y="230"/>
                  <a:pt x="252" y="230"/>
                </a:cubicBezTo>
                <a:cubicBezTo>
                  <a:pt x="250" y="230"/>
                  <a:pt x="248" y="229"/>
                  <a:pt x="248" y="227"/>
                </a:cubicBezTo>
                <a:cubicBezTo>
                  <a:pt x="248" y="225"/>
                  <a:pt x="250" y="223"/>
                  <a:pt x="252" y="223"/>
                </a:cubicBezTo>
                <a:moveTo>
                  <a:pt x="313" y="212"/>
                </a:moveTo>
                <a:cubicBezTo>
                  <a:pt x="315" y="212"/>
                  <a:pt x="316" y="212"/>
                  <a:pt x="317" y="214"/>
                </a:cubicBezTo>
                <a:cubicBezTo>
                  <a:pt x="317" y="215"/>
                  <a:pt x="317" y="216"/>
                  <a:pt x="315" y="217"/>
                </a:cubicBezTo>
                <a:cubicBezTo>
                  <a:pt x="314" y="217"/>
                  <a:pt x="313" y="217"/>
                  <a:pt x="312" y="215"/>
                </a:cubicBezTo>
                <a:cubicBezTo>
                  <a:pt x="312" y="214"/>
                  <a:pt x="312" y="213"/>
                  <a:pt x="313" y="212"/>
                </a:cubicBezTo>
                <a:moveTo>
                  <a:pt x="292" y="219"/>
                </a:moveTo>
                <a:cubicBezTo>
                  <a:pt x="293" y="219"/>
                  <a:pt x="294" y="220"/>
                  <a:pt x="295" y="221"/>
                </a:cubicBezTo>
                <a:cubicBezTo>
                  <a:pt x="295" y="222"/>
                  <a:pt x="294" y="224"/>
                  <a:pt x="293" y="224"/>
                </a:cubicBezTo>
                <a:cubicBezTo>
                  <a:pt x="292" y="224"/>
                  <a:pt x="290" y="224"/>
                  <a:pt x="290" y="222"/>
                </a:cubicBezTo>
                <a:cubicBezTo>
                  <a:pt x="290" y="221"/>
                  <a:pt x="290" y="220"/>
                  <a:pt x="292" y="219"/>
                </a:cubicBezTo>
                <a:moveTo>
                  <a:pt x="280" y="221"/>
                </a:moveTo>
                <a:cubicBezTo>
                  <a:pt x="281" y="221"/>
                  <a:pt x="283" y="222"/>
                  <a:pt x="283" y="224"/>
                </a:cubicBezTo>
                <a:cubicBezTo>
                  <a:pt x="283" y="225"/>
                  <a:pt x="282" y="227"/>
                  <a:pt x="281" y="227"/>
                </a:cubicBezTo>
                <a:cubicBezTo>
                  <a:pt x="279" y="227"/>
                  <a:pt x="278" y="226"/>
                  <a:pt x="277" y="225"/>
                </a:cubicBezTo>
                <a:cubicBezTo>
                  <a:pt x="277" y="223"/>
                  <a:pt x="278" y="221"/>
                  <a:pt x="280" y="221"/>
                </a:cubicBezTo>
                <a:moveTo>
                  <a:pt x="323" y="208"/>
                </a:moveTo>
                <a:cubicBezTo>
                  <a:pt x="324" y="207"/>
                  <a:pt x="326" y="208"/>
                  <a:pt x="326" y="209"/>
                </a:cubicBezTo>
                <a:cubicBezTo>
                  <a:pt x="327" y="210"/>
                  <a:pt x="327" y="212"/>
                  <a:pt x="325" y="212"/>
                </a:cubicBezTo>
                <a:cubicBezTo>
                  <a:pt x="324" y="213"/>
                  <a:pt x="323" y="212"/>
                  <a:pt x="322" y="211"/>
                </a:cubicBezTo>
                <a:cubicBezTo>
                  <a:pt x="321" y="210"/>
                  <a:pt x="322" y="209"/>
                  <a:pt x="323" y="208"/>
                </a:cubicBezTo>
                <a:moveTo>
                  <a:pt x="303" y="216"/>
                </a:moveTo>
                <a:cubicBezTo>
                  <a:pt x="304" y="216"/>
                  <a:pt x="306" y="216"/>
                  <a:pt x="306" y="218"/>
                </a:cubicBezTo>
                <a:cubicBezTo>
                  <a:pt x="307" y="219"/>
                  <a:pt x="306" y="220"/>
                  <a:pt x="305" y="221"/>
                </a:cubicBezTo>
                <a:cubicBezTo>
                  <a:pt x="303" y="221"/>
                  <a:pt x="302" y="220"/>
                  <a:pt x="302" y="219"/>
                </a:cubicBezTo>
                <a:cubicBezTo>
                  <a:pt x="301" y="218"/>
                  <a:pt x="302" y="216"/>
                  <a:pt x="303" y="216"/>
                </a:cubicBezTo>
                <a:moveTo>
                  <a:pt x="267" y="223"/>
                </a:moveTo>
                <a:cubicBezTo>
                  <a:pt x="269" y="223"/>
                  <a:pt x="270" y="224"/>
                  <a:pt x="271" y="226"/>
                </a:cubicBezTo>
                <a:cubicBezTo>
                  <a:pt x="271" y="228"/>
                  <a:pt x="270" y="229"/>
                  <a:pt x="268" y="229"/>
                </a:cubicBezTo>
                <a:cubicBezTo>
                  <a:pt x="266" y="230"/>
                  <a:pt x="264" y="228"/>
                  <a:pt x="264" y="226"/>
                </a:cubicBezTo>
                <a:cubicBezTo>
                  <a:pt x="264" y="225"/>
                  <a:pt x="265" y="223"/>
                  <a:pt x="267" y="223"/>
                </a:cubicBezTo>
                <a:moveTo>
                  <a:pt x="298" y="83"/>
                </a:moveTo>
                <a:cubicBezTo>
                  <a:pt x="291" y="87"/>
                  <a:pt x="284" y="91"/>
                  <a:pt x="278" y="95"/>
                </a:cubicBezTo>
                <a:cubicBezTo>
                  <a:pt x="275" y="91"/>
                  <a:pt x="275" y="91"/>
                  <a:pt x="275" y="91"/>
                </a:cubicBezTo>
                <a:cubicBezTo>
                  <a:pt x="281" y="86"/>
                  <a:pt x="288" y="83"/>
                  <a:pt x="295" y="79"/>
                </a:cubicBezTo>
                <a:cubicBezTo>
                  <a:pt x="298" y="83"/>
                  <a:pt x="298" y="83"/>
                  <a:pt x="298" y="83"/>
                </a:cubicBezTo>
                <a:moveTo>
                  <a:pt x="268" y="101"/>
                </a:moveTo>
                <a:cubicBezTo>
                  <a:pt x="261" y="106"/>
                  <a:pt x="255" y="110"/>
                  <a:pt x="249" y="115"/>
                </a:cubicBezTo>
                <a:cubicBezTo>
                  <a:pt x="246" y="112"/>
                  <a:pt x="246" y="112"/>
                  <a:pt x="246" y="112"/>
                </a:cubicBezTo>
                <a:cubicBezTo>
                  <a:pt x="252" y="107"/>
                  <a:pt x="258" y="102"/>
                  <a:pt x="265" y="97"/>
                </a:cubicBezTo>
                <a:cubicBezTo>
                  <a:pt x="268" y="101"/>
                  <a:pt x="268" y="101"/>
                  <a:pt x="268" y="101"/>
                </a:cubicBezTo>
                <a:moveTo>
                  <a:pt x="167" y="311"/>
                </a:moveTo>
                <a:cubicBezTo>
                  <a:pt x="167" y="319"/>
                  <a:pt x="168" y="326"/>
                  <a:pt x="169" y="334"/>
                </a:cubicBezTo>
                <a:cubicBezTo>
                  <a:pt x="165" y="335"/>
                  <a:pt x="165" y="335"/>
                  <a:pt x="165" y="335"/>
                </a:cubicBezTo>
                <a:cubicBezTo>
                  <a:pt x="164" y="327"/>
                  <a:pt x="163" y="319"/>
                  <a:pt x="163" y="311"/>
                </a:cubicBezTo>
                <a:cubicBezTo>
                  <a:pt x="167" y="311"/>
                  <a:pt x="167" y="311"/>
                  <a:pt x="167" y="311"/>
                </a:cubicBezTo>
                <a:moveTo>
                  <a:pt x="166" y="297"/>
                </a:moveTo>
                <a:cubicBezTo>
                  <a:pt x="166" y="297"/>
                  <a:pt x="166" y="298"/>
                  <a:pt x="166" y="299"/>
                </a:cubicBezTo>
                <a:cubicBezTo>
                  <a:pt x="162" y="299"/>
                  <a:pt x="162" y="299"/>
                  <a:pt x="162" y="299"/>
                </a:cubicBezTo>
                <a:cubicBezTo>
                  <a:pt x="162" y="298"/>
                  <a:pt x="162" y="297"/>
                  <a:pt x="162" y="296"/>
                </a:cubicBezTo>
                <a:cubicBezTo>
                  <a:pt x="162" y="289"/>
                  <a:pt x="162" y="283"/>
                  <a:pt x="163" y="276"/>
                </a:cubicBezTo>
                <a:cubicBezTo>
                  <a:pt x="167" y="276"/>
                  <a:pt x="167" y="276"/>
                  <a:pt x="167" y="276"/>
                </a:cubicBezTo>
                <a:cubicBezTo>
                  <a:pt x="167" y="283"/>
                  <a:pt x="166" y="290"/>
                  <a:pt x="166" y="297"/>
                </a:cubicBezTo>
                <a:moveTo>
                  <a:pt x="241" y="123"/>
                </a:moveTo>
                <a:cubicBezTo>
                  <a:pt x="235" y="129"/>
                  <a:pt x="230" y="134"/>
                  <a:pt x="225" y="140"/>
                </a:cubicBezTo>
                <a:cubicBezTo>
                  <a:pt x="222" y="137"/>
                  <a:pt x="222" y="137"/>
                  <a:pt x="222" y="137"/>
                </a:cubicBezTo>
                <a:cubicBezTo>
                  <a:pt x="227" y="131"/>
                  <a:pt x="232" y="125"/>
                  <a:pt x="237" y="120"/>
                </a:cubicBezTo>
                <a:cubicBezTo>
                  <a:pt x="241" y="123"/>
                  <a:pt x="241" y="123"/>
                  <a:pt x="241" y="123"/>
                </a:cubicBezTo>
                <a:moveTo>
                  <a:pt x="238" y="222"/>
                </a:moveTo>
                <a:cubicBezTo>
                  <a:pt x="240" y="222"/>
                  <a:pt x="242" y="224"/>
                  <a:pt x="242" y="226"/>
                </a:cubicBezTo>
                <a:cubicBezTo>
                  <a:pt x="242" y="228"/>
                  <a:pt x="240" y="230"/>
                  <a:pt x="238" y="230"/>
                </a:cubicBezTo>
                <a:cubicBezTo>
                  <a:pt x="235" y="230"/>
                  <a:pt x="234" y="228"/>
                  <a:pt x="234" y="226"/>
                </a:cubicBezTo>
                <a:cubicBezTo>
                  <a:pt x="234" y="223"/>
                  <a:pt x="236" y="222"/>
                  <a:pt x="238" y="222"/>
                </a:cubicBezTo>
                <a:moveTo>
                  <a:pt x="100" y="128"/>
                </a:moveTo>
                <a:cubicBezTo>
                  <a:pt x="104" y="126"/>
                  <a:pt x="109" y="127"/>
                  <a:pt x="112" y="132"/>
                </a:cubicBezTo>
                <a:cubicBezTo>
                  <a:pt x="114" y="136"/>
                  <a:pt x="113" y="141"/>
                  <a:pt x="108" y="144"/>
                </a:cubicBezTo>
                <a:cubicBezTo>
                  <a:pt x="104" y="146"/>
                  <a:pt x="99" y="145"/>
                  <a:pt x="96" y="141"/>
                </a:cubicBezTo>
                <a:cubicBezTo>
                  <a:pt x="94" y="136"/>
                  <a:pt x="95" y="131"/>
                  <a:pt x="100" y="128"/>
                </a:cubicBezTo>
                <a:moveTo>
                  <a:pt x="204" y="214"/>
                </a:moveTo>
                <a:cubicBezTo>
                  <a:pt x="206" y="215"/>
                  <a:pt x="208" y="217"/>
                  <a:pt x="207" y="220"/>
                </a:cubicBezTo>
                <a:cubicBezTo>
                  <a:pt x="206" y="222"/>
                  <a:pt x="204" y="224"/>
                  <a:pt x="201" y="223"/>
                </a:cubicBezTo>
                <a:cubicBezTo>
                  <a:pt x="199" y="222"/>
                  <a:pt x="197" y="220"/>
                  <a:pt x="198" y="217"/>
                </a:cubicBezTo>
                <a:cubicBezTo>
                  <a:pt x="199" y="215"/>
                  <a:pt x="201" y="214"/>
                  <a:pt x="204" y="214"/>
                </a:cubicBezTo>
                <a:moveTo>
                  <a:pt x="112" y="164"/>
                </a:moveTo>
                <a:cubicBezTo>
                  <a:pt x="109" y="161"/>
                  <a:pt x="110" y="156"/>
                  <a:pt x="114" y="153"/>
                </a:cubicBezTo>
                <a:cubicBezTo>
                  <a:pt x="117" y="150"/>
                  <a:pt x="122" y="150"/>
                  <a:pt x="125" y="154"/>
                </a:cubicBezTo>
                <a:cubicBezTo>
                  <a:pt x="128" y="158"/>
                  <a:pt x="127" y="163"/>
                  <a:pt x="124" y="166"/>
                </a:cubicBezTo>
                <a:cubicBezTo>
                  <a:pt x="120" y="169"/>
                  <a:pt x="115" y="168"/>
                  <a:pt x="112" y="164"/>
                </a:cubicBezTo>
                <a:moveTo>
                  <a:pt x="332" y="204"/>
                </a:moveTo>
                <a:cubicBezTo>
                  <a:pt x="333" y="204"/>
                  <a:pt x="334" y="204"/>
                  <a:pt x="335" y="205"/>
                </a:cubicBezTo>
                <a:cubicBezTo>
                  <a:pt x="336" y="206"/>
                  <a:pt x="335" y="207"/>
                  <a:pt x="334" y="208"/>
                </a:cubicBezTo>
                <a:cubicBezTo>
                  <a:pt x="333" y="208"/>
                  <a:pt x="332" y="208"/>
                  <a:pt x="331" y="207"/>
                </a:cubicBezTo>
                <a:cubicBezTo>
                  <a:pt x="331" y="206"/>
                  <a:pt x="331" y="205"/>
                  <a:pt x="332" y="204"/>
                </a:cubicBezTo>
                <a:moveTo>
                  <a:pt x="342" y="200"/>
                </a:moveTo>
                <a:cubicBezTo>
                  <a:pt x="343" y="201"/>
                  <a:pt x="343" y="203"/>
                  <a:pt x="342" y="203"/>
                </a:cubicBezTo>
                <a:cubicBezTo>
                  <a:pt x="341" y="204"/>
                  <a:pt x="340" y="204"/>
                  <a:pt x="339" y="203"/>
                </a:cubicBezTo>
                <a:cubicBezTo>
                  <a:pt x="338" y="202"/>
                  <a:pt x="339" y="200"/>
                  <a:pt x="340" y="200"/>
                </a:cubicBezTo>
                <a:cubicBezTo>
                  <a:pt x="341" y="199"/>
                  <a:pt x="342" y="199"/>
                  <a:pt x="342" y="200"/>
                </a:cubicBezTo>
                <a:moveTo>
                  <a:pt x="89" y="100"/>
                </a:moveTo>
                <a:cubicBezTo>
                  <a:pt x="95" y="98"/>
                  <a:pt x="100" y="100"/>
                  <a:pt x="102" y="106"/>
                </a:cubicBezTo>
                <a:cubicBezTo>
                  <a:pt x="104" y="111"/>
                  <a:pt x="101" y="116"/>
                  <a:pt x="96" y="118"/>
                </a:cubicBezTo>
                <a:cubicBezTo>
                  <a:pt x="91" y="120"/>
                  <a:pt x="85" y="118"/>
                  <a:pt x="83" y="112"/>
                </a:cubicBezTo>
                <a:cubicBezTo>
                  <a:pt x="81" y="107"/>
                  <a:pt x="84" y="102"/>
                  <a:pt x="89" y="100"/>
                </a:cubicBezTo>
                <a:moveTo>
                  <a:pt x="275" y="167"/>
                </a:moveTo>
                <a:cubicBezTo>
                  <a:pt x="297" y="174"/>
                  <a:pt x="319" y="183"/>
                  <a:pt x="339" y="196"/>
                </a:cubicBezTo>
                <a:cubicBezTo>
                  <a:pt x="337" y="199"/>
                  <a:pt x="337" y="199"/>
                  <a:pt x="337" y="199"/>
                </a:cubicBezTo>
                <a:cubicBezTo>
                  <a:pt x="317" y="187"/>
                  <a:pt x="296" y="177"/>
                  <a:pt x="273" y="171"/>
                </a:cubicBezTo>
                <a:cubicBezTo>
                  <a:pt x="273" y="171"/>
                  <a:pt x="273" y="171"/>
                  <a:pt x="273" y="171"/>
                </a:cubicBezTo>
                <a:cubicBezTo>
                  <a:pt x="261" y="190"/>
                  <a:pt x="246" y="209"/>
                  <a:pt x="228" y="225"/>
                </a:cubicBezTo>
                <a:cubicBezTo>
                  <a:pt x="228" y="225"/>
                  <a:pt x="228" y="225"/>
                  <a:pt x="228" y="225"/>
                </a:cubicBezTo>
                <a:cubicBezTo>
                  <a:pt x="227" y="277"/>
                  <a:pt x="217" y="317"/>
                  <a:pt x="177" y="366"/>
                </a:cubicBezTo>
                <a:cubicBezTo>
                  <a:pt x="177" y="367"/>
                  <a:pt x="177" y="367"/>
                  <a:pt x="177" y="367"/>
                </a:cubicBezTo>
                <a:cubicBezTo>
                  <a:pt x="176" y="367"/>
                  <a:pt x="176" y="367"/>
                  <a:pt x="176" y="367"/>
                </a:cubicBezTo>
                <a:cubicBezTo>
                  <a:pt x="176" y="367"/>
                  <a:pt x="176" y="368"/>
                  <a:pt x="176" y="368"/>
                </a:cubicBezTo>
                <a:cubicBezTo>
                  <a:pt x="176" y="368"/>
                  <a:pt x="176" y="368"/>
                  <a:pt x="176" y="367"/>
                </a:cubicBezTo>
                <a:cubicBezTo>
                  <a:pt x="173" y="370"/>
                  <a:pt x="173" y="370"/>
                  <a:pt x="173" y="370"/>
                </a:cubicBezTo>
                <a:cubicBezTo>
                  <a:pt x="171" y="362"/>
                  <a:pt x="169" y="354"/>
                  <a:pt x="167" y="346"/>
                </a:cubicBezTo>
                <a:cubicBezTo>
                  <a:pt x="171" y="346"/>
                  <a:pt x="171" y="346"/>
                  <a:pt x="171" y="346"/>
                </a:cubicBezTo>
                <a:cubicBezTo>
                  <a:pt x="173" y="353"/>
                  <a:pt x="174" y="359"/>
                  <a:pt x="176" y="366"/>
                </a:cubicBezTo>
                <a:cubicBezTo>
                  <a:pt x="197" y="336"/>
                  <a:pt x="214" y="306"/>
                  <a:pt x="214" y="237"/>
                </a:cubicBezTo>
                <a:cubicBezTo>
                  <a:pt x="214" y="237"/>
                  <a:pt x="214" y="237"/>
                  <a:pt x="214" y="237"/>
                </a:cubicBezTo>
                <a:cubicBezTo>
                  <a:pt x="206" y="243"/>
                  <a:pt x="196" y="250"/>
                  <a:pt x="187" y="255"/>
                </a:cubicBezTo>
                <a:cubicBezTo>
                  <a:pt x="129" y="289"/>
                  <a:pt x="63" y="295"/>
                  <a:pt x="4" y="279"/>
                </a:cubicBezTo>
                <a:cubicBezTo>
                  <a:pt x="4" y="279"/>
                  <a:pt x="4" y="279"/>
                  <a:pt x="4" y="279"/>
                </a:cubicBezTo>
                <a:cubicBezTo>
                  <a:pt x="0" y="278"/>
                  <a:pt x="0" y="278"/>
                  <a:pt x="0" y="278"/>
                </a:cubicBezTo>
                <a:cubicBezTo>
                  <a:pt x="21" y="242"/>
                  <a:pt x="52" y="211"/>
                  <a:pt x="88" y="190"/>
                </a:cubicBezTo>
                <a:cubicBezTo>
                  <a:pt x="100" y="183"/>
                  <a:pt x="113" y="177"/>
                  <a:pt x="126" y="173"/>
                </a:cubicBezTo>
                <a:cubicBezTo>
                  <a:pt x="145" y="166"/>
                  <a:pt x="164" y="161"/>
                  <a:pt x="184" y="159"/>
                </a:cubicBezTo>
                <a:cubicBezTo>
                  <a:pt x="159" y="123"/>
                  <a:pt x="122" y="100"/>
                  <a:pt x="82" y="90"/>
                </a:cubicBezTo>
                <a:cubicBezTo>
                  <a:pt x="75" y="60"/>
                  <a:pt x="77" y="29"/>
                  <a:pt x="87" y="0"/>
                </a:cubicBezTo>
                <a:cubicBezTo>
                  <a:pt x="131" y="20"/>
                  <a:pt x="170" y="53"/>
                  <a:pt x="196" y="98"/>
                </a:cubicBezTo>
                <a:cubicBezTo>
                  <a:pt x="205" y="114"/>
                  <a:pt x="212" y="129"/>
                  <a:pt x="217" y="145"/>
                </a:cubicBezTo>
                <a:cubicBezTo>
                  <a:pt x="218" y="150"/>
                  <a:pt x="220" y="154"/>
                  <a:pt x="221" y="158"/>
                </a:cubicBezTo>
                <a:cubicBezTo>
                  <a:pt x="221" y="158"/>
                  <a:pt x="221" y="158"/>
                  <a:pt x="221" y="158"/>
                </a:cubicBezTo>
                <a:cubicBezTo>
                  <a:pt x="237" y="159"/>
                  <a:pt x="252" y="161"/>
                  <a:pt x="267" y="165"/>
                </a:cubicBezTo>
                <a:cubicBezTo>
                  <a:pt x="284" y="140"/>
                  <a:pt x="297" y="111"/>
                  <a:pt x="304" y="81"/>
                </a:cubicBezTo>
                <a:cubicBezTo>
                  <a:pt x="300" y="111"/>
                  <a:pt x="290" y="141"/>
                  <a:pt x="275" y="167"/>
                </a:cubicBezTo>
                <a:moveTo>
                  <a:pt x="179" y="246"/>
                </a:moveTo>
                <a:cubicBezTo>
                  <a:pt x="191" y="239"/>
                  <a:pt x="202" y="231"/>
                  <a:pt x="212" y="223"/>
                </a:cubicBezTo>
                <a:cubicBezTo>
                  <a:pt x="212" y="223"/>
                  <a:pt x="212" y="222"/>
                  <a:pt x="212" y="222"/>
                </a:cubicBezTo>
                <a:cubicBezTo>
                  <a:pt x="209" y="208"/>
                  <a:pt x="204" y="194"/>
                  <a:pt x="197" y="180"/>
                </a:cubicBezTo>
                <a:cubicBezTo>
                  <a:pt x="193" y="186"/>
                  <a:pt x="190" y="192"/>
                  <a:pt x="187" y="198"/>
                </a:cubicBezTo>
                <a:cubicBezTo>
                  <a:pt x="183" y="196"/>
                  <a:pt x="183" y="196"/>
                  <a:pt x="183" y="196"/>
                </a:cubicBezTo>
                <a:cubicBezTo>
                  <a:pt x="187" y="189"/>
                  <a:pt x="190" y="182"/>
                  <a:pt x="194" y="175"/>
                </a:cubicBezTo>
                <a:cubicBezTo>
                  <a:pt x="194" y="175"/>
                  <a:pt x="194" y="175"/>
                  <a:pt x="194" y="175"/>
                </a:cubicBezTo>
                <a:cubicBezTo>
                  <a:pt x="194" y="174"/>
                  <a:pt x="193" y="173"/>
                  <a:pt x="193" y="172"/>
                </a:cubicBezTo>
                <a:cubicBezTo>
                  <a:pt x="191" y="169"/>
                  <a:pt x="189" y="166"/>
                  <a:pt x="187" y="163"/>
                </a:cubicBezTo>
                <a:cubicBezTo>
                  <a:pt x="186" y="163"/>
                  <a:pt x="186" y="163"/>
                  <a:pt x="186" y="163"/>
                </a:cubicBezTo>
                <a:cubicBezTo>
                  <a:pt x="166" y="165"/>
                  <a:pt x="146" y="169"/>
                  <a:pt x="127" y="176"/>
                </a:cubicBezTo>
                <a:cubicBezTo>
                  <a:pt x="115" y="181"/>
                  <a:pt x="102" y="187"/>
                  <a:pt x="90" y="194"/>
                </a:cubicBezTo>
                <a:cubicBezTo>
                  <a:pt x="54" y="214"/>
                  <a:pt x="25" y="243"/>
                  <a:pt x="4" y="279"/>
                </a:cubicBezTo>
                <a:cubicBezTo>
                  <a:pt x="58" y="289"/>
                  <a:pt x="118" y="277"/>
                  <a:pt x="166" y="253"/>
                </a:cubicBezTo>
                <a:cubicBezTo>
                  <a:pt x="167" y="249"/>
                  <a:pt x="168" y="245"/>
                  <a:pt x="169" y="241"/>
                </a:cubicBezTo>
                <a:cubicBezTo>
                  <a:pt x="173" y="242"/>
                  <a:pt x="173" y="242"/>
                  <a:pt x="173" y="242"/>
                </a:cubicBezTo>
                <a:cubicBezTo>
                  <a:pt x="172" y="244"/>
                  <a:pt x="171" y="247"/>
                  <a:pt x="171" y="250"/>
                </a:cubicBezTo>
                <a:cubicBezTo>
                  <a:pt x="174" y="249"/>
                  <a:pt x="176" y="247"/>
                  <a:pt x="179" y="246"/>
                </a:cubicBezTo>
                <a:moveTo>
                  <a:pt x="204" y="167"/>
                </a:moveTo>
                <a:cubicBezTo>
                  <a:pt x="209" y="161"/>
                  <a:pt x="213" y="155"/>
                  <a:pt x="218" y="149"/>
                </a:cubicBezTo>
                <a:cubicBezTo>
                  <a:pt x="214" y="146"/>
                  <a:pt x="214" y="146"/>
                  <a:pt x="214" y="146"/>
                </a:cubicBezTo>
                <a:cubicBezTo>
                  <a:pt x="209" y="152"/>
                  <a:pt x="205" y="158"/>
                  <a:pt x="200" y="165"/>
                </a:cubicBezTo>
                <a:cubicBezTo>
                  <a:pt x="204" y="167"/>
                  <a:pt x="204" y="167"/>
                  <a:pt x="204" y="167"/>
                </a:cubicBezTo>
                <a:moveTo>
                  <a:pt x="228" y="209"/>
                </a:moveTo>
                <a:cubicBezTo>
                  <a:pt x="242" y="197"/>
                  <a:pt x="254" y="183"/>
                  <a:pt x="264" y="168"/>
                </a:cubicBezTo>
                <a:cubicBezTo>
                  <a:pt x="250" y="165"/>
                  <a:pt x="236" y="163"/>
                  <a:pt x="222" y="162"/>
                </a:cubicBezTo>
                <a:cubicBezTo>
                  <a:pt x="226" y="178"/>
                  <a:pt x="228" y="193"/>
                  <a:pt x="228" y="209"/>
                </a:cubicBezTo>
                <a:moveTo>
                  <a:pt x="192" y="209"/>
                </a:moveTo>
                <a:cubicBezTo>
                  <a:pt x="194" y="210"/>
                  <a:pt x="196" y="213"/>
                  <a:pt x="195" y="216"/>
                </a:cubicBezTo>
                <a:cubicBezTo>
                  <a:pt x="194" y="218"/>
                  <a:pt x="191" y="220"/>
                  <a:pt x="188" y="219"/>
                </a:cubicBezTo>
                <a:cubicBezTo>
                  <a:pt x="185" y="218"/>
                  <a:pt x="184" y="215"/>
                  <a:pt x="185" y="212"/>
                </a:cubicBezTo>
                <a:cubicBezTo>
                  <a:pt x="186" y="209"/>
                  <a:pt x="189" y="208"/>
                  <a:pt x="192" y="209"/>
                </a:cubicBezTo>
                <a:moveTo>
                  <a:pt x="159" y="190"/>
                </a:moveTo>
                <a:cubicBezTo>
                  <a:pt x="161" y="192"/>
                  <a:pt x="162" y="196"/>
                  <a:pt x="160" y="198"/>
                </a:cubicBezTo>
                <a:cubicBezTo>
                  <a:pt x="158" y="201"/>
                  <a:pt x="155" y="202"/>
                  <a:pt x="152" y="200"/>
                </a:cubicBezTo>
                <a:cubicBezTo>
                  <a:pt x="149" y="198"/>
                  <a:pt x="148" y="195"/>
                  <a:pt x="150" y="192"/>
                </a:cubicBezTo>
                <a:cubicBezTo>
                  <a:pt x="152" y="189"/>
                  <a:pt x="156" y="188"/>
                  <a:pt x="159" y="190"/>
                </a:cubicBezTo>
                <a:moveTo>
                  <a:pt x="135" y="178"/>
                </a:moveTo>
                <a:cubicBezTo>
                  <a:pt x="137" y="175"/>
                  <a:pt x="142" y="174"/>
                  <a:pt x="145" y="177"/>
                </a:cubicBezTo>
                <a:cubicBezTo>
                  <a:pt x="148" y="180"/>
                  <a:pt x="149" y="184"/>
                  <a:pt x="146" y="187"/>
                </a:cubicBezTo>
                <a:cubicBezTo>
                  <a:pt x="143" y="191"/>
                  <a:pt x="139" y="191"/>
                  <a:pt x="136" y="188"/>
                </a:cubicBezTo>
                <a:cubicBezTo>
                  <a:pt x="132" y="185"/>
                  <a:pt x="132" y="181"/>
                  <a:pt x="135" y="178"/>
                </a:cubicBezTo>
                <a:moveTo>
                  <a:pt x="174" y="207"/>
                </a:moveTo>
                <a:cubicBezTo>
                  <a:pt x="172" y="209"/>
                  <a:pt x="169" y="210"/>
                  <a:pt x="166" y="209"/>
                </a:cubicBezTo>
                <a:cubicBezTo>
                  <a:pt x="163" y="207"/>
                  <a:pt x="162" y="204"/>
                  <a:pt x="164" y="201"/>
                </a:cubicBezTo>
                <a:cubicBezTo>
                  <a:pt x="165" y="198"/>
                  <a:pt x="169" y="197"/>
                  <a:pt x="172" y="199"/>
                </a:cubicBezTo>
                <a:cubicBezTo>
                  <a:pt x="174" y="200"/>
                  <a:pt x="175" y="204"/>
                  <a:pt x="174" y="207"/>
                </a:cubicBezTo>
                <a:moveTo>
                  <a:pt x="172" y="229"/>
                </a:moveTo>
                <a:cubicBezTo>
                  <a:pt x="174" y="222"/>
                  <a:pt x="176" y="214"/>
                  <a:pt x="179" y="207"/>
                </a:cubicBezTo>
                <a:cubicBezTo>
                  <a:pt x="183" y="209"/>
                  <a:pt x="183" y="209"/>
                  <a:pt x="183" y="209"/>
                </a:cubicBezTo>
                <a:cubicBezTo>
                  <a:pt x="180" y="216"/>
                  <a:pt x="178" y="223"/>
                  <a:pt x="176" y="230"/>
                </a:cubicBezTo>
                <a:cubicBezTo>
                  <a:pt x="172" y="229"/>
                  <a:pt x="172" y="229"/>
                  <a:pt x="172" y="229"/>
                </a:cubicBezTo>
              </a:path>
            </a:pathLst>
          </a:custGeom>
          <a:solidFill>
            <a:srgbClr val="FEFFFF"/>
          </a:solidFill>
          <a:ln>
            <a:noFill/>
          </a:ln>
        </p:spPr>
        <p:txBody>
          <a:bodyPr vert="horz" wrap="square" lIns="91440" tIns="45720" rIns="91440" bIns="45720" numCol="1" anchor="t" anchorCtr="0" compatLnSpc="1">
            <a:prstTxWarp prst="textNoShape">
              <a:avLst/>
            </a:prstTxWarp>
          </a:bodyPr>
          <a:lstStyle/>
          <a:p>
            <a:endParaRPr lang="en-AU" dirty="0"/>
          </a:p>
        </p:txBody>
      </p:sp>
      <p:sp>
        <p:nvSpPr>
          <p:cNvPr id="7" name="Table Placeholder 7"/>
          <p:cNvSpPr>
            <a:spLocks noGrp="1"/>
          </p:cNvSpPr>
          <p:nvPr>
            <p:ph type="tbl" sz="quarter" idx="13"/>
          </p:nvPr>
        </p:nvSpPr>
        <p:spPr bwMode="auto">
          <a:xfrm>
            <a:off x="720001" y="1497622"/>
            <a:ext cx="6643856" cy="4805362"/>
          </a:xfrm>
          <a:solidFill>
            <a:schemeClr val="bg1">
              <a:lumMod val="50000"/>
            </a:schemeClr>
          </a:solidFill>
        </p:spPr>
        <p:txBody>
          <a:bodyPr/>
          <a:lstStyle>
            <a:lvl1pPr>
              <a:defRPr sz="1400">
                <a:solidFill>
                  <a:schemeClr val="bg1"/>
                </a:solidFill>
              </a:defRPr>
            </a:lvl1pPr>
          </a:lstStyle>
          <a:p>
            <a:r>
              <a:rPr lang="en-AU"/>
              <a:t>Click icon to add table</a:t>
            </a:r>
            <a:endParaRPr lang="en-AU" dirty="0"/>
          </a:p>
        </p:txBody>
      </p:sp>
    </p:spTree>
    <p:extLst>
      <p:ext uri="{BB962C8B-B14F-4D97-AF65-F5344CB8AC3E}">
        <p14:creationId xmlns:p14="http://schemas.microsoft.com/office/powerpoint/2010/main" val="27738070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xs) 2 Colm, Bullets">
    <p:spTree>
      <p:nvGrpSpPr>
        <p:cNvPr id="1" name=""/>
        <p:cNvGrpSpPr/>
        <p:nvPr/>
      </p:nvGrpSpPr>
      <p:grpSpPr>
        <a:xfrm>
          <a:off x="0" y="0"/>
          <a:ext cx="0" cy="0"/>
          <a:chOff x="0" y="0"/>
          <a:chExt cx="0" cy="0"/>
        </a:xfrm>
      </p:grpSpPr>
      <p:sp>
        <p:nvSpPr>
          <p:cNvPr id="11" name="Content Placeholder 2"/>
          <p:cNvSpPr>
            <a:spLocks noGrp="1"/>
          </p:cNvSpPr>
          <p:nvPr>
            <p:ph idx="15"/>
          </p:nvPr>
        </p:nvSpPr>
        <p:spPr>
          <a:xfrm>
            <a:off x="5014800" y="1317600"/>
            <a:ext cx="3823200" cy="5000400"/>
          </a:xfrm>
        </p:spPr>
        <p:txBody>
          <a:bodyPr/>
          <a:lstStyle>
            <a:lvl1pPr>
              <a:lnSpc>
                <a:spcPct val="108000"/>
              </a:lnSpc>
              <a:spcBef>
                <a:spcPts val="300"/>
              </a:spcBef>
              <a:spcAft>
                <a:spcPts val="400"/>
              </a:spcAft>
              <a:defRPr sz="1000">
                <a:solidFill>
                  <a:schemeClr val="tx1"/>
                </a:solidFill>
              </a:defRPr>
            </a:lvl1pPr>
            <a:lvl2pPr>
              <a:lnSpc>
                <a:spcPct val="108000"/>
              </a:lnSpc>
              <a:spcBef>
                <a:spcPts val="300"/>
              </a:spcBef>
              <a:spcAft>
                <a:spcPts val="400"/>
              </a:spcAft>
              <a:defRPr sz="1000"/>
            </a:lvl2pPr>
            <a:lvl3pPr>
              <a:lnSpc>
                <a:spcPct val="108000"/>
              </a:lnSpc>
              <a:spcBef>
                <a:spcPts val="0"/>
              </a:spcBef>
              <a:spcAft>
                <a:spcPts val="500"/>
              </a:spcAft>
              <a:defRPr sz="1000"/>
            </a:lvl3pPr>
            <a:lvl4pPr marL="442800" indent="-201600">
              <a:lnSpc>
                <a:spcPct val="108000"/>
              </a:lnSpc>
              <a:spcBef>
                <a:spcPts val="0"/>
              </a:spcBef>
              <a:spcAft>
                <a:spcPts val="240"/>
              </a:spcAft>
              <a:defRPr sz="1000"/>
            </a:lvl4pPr>
            <a:lvl5pPr marL="661988" indent="-201600">
              <a:lnSpc>
                <a:spcPct val="108000"/>
              </a:lnSpc>
              <a:spcBef>
                <a:spcPts val="0"/>
              </a:spcBef>
              <a:spcAft>
                <a:spcPts val="240"/>
              </a:spcAft>
              <a:buFont typeface="Arial" pitchFamily="34" charset="0"/>
              <a:buChar char="»"/>
              <a:defRPr sz="1000"/>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 name="Title 1"/>
          <p:cNvSpPr>
            <a:spLocks noGrp="1"/>
          </p:cNvSpPr>
          <p:nvPr>
            <p:ph type="title"/>
          </p:nvPr>
        </p:nvSpPr>
        <p:spPr/>
        <p:txBody>
          <a:bodyPr/>
          <a:lstStyle/>
          <a:p>
            <a:r>
              <a:rPr lang="en-AU"/>
              <a:t>Click to edit Master title style</a:t>
            </a:r>
          </a:p>
        </p:txBody>
      </p:sp>
      <p:sp>
        <p:nvSpPr>
          <p:cNvPr id="3" name="Date Placeholder 2"/>
          <p:cNvSpPr>
            <a:spLocks noGrp="1"/>
          </p:cNvSpPr>
          <p:nvPr>
            <p:ph type="dt" sz="half" idx="10"/>
          </p:nvPr>
        </p:nvSpPr>
        <p:spPr>
          <a:xfrm>
            <a:off x="4655061" y="5956496"/>
            <a:ext cx="2738606" cy="273600"/>
          </a:xfrm>
          <a:prstGeom prst="rect">
            <a:avLst/>
          </a:prstGeom>
        </p:spPr>
        <p:txBody>
          <a:bodyPr/>
          <a:lstStyle/>
          <a:p>
            <a:fld id="{4CDE5802-F28B-DD47-82E0-2C0A66E8883B}" type="datetimeFigureOut">
              <a:rPr lang="en-US" smtClean="0"/>
              <a:t>9/6/21</a:t>
            </a:fld>
            <a:endParaRPr lang="en-US"/>
          </a:p>
        </p:txBody>
      </p:sp>
      <p:sp>
        <p:nvSpPr>
          <p:cNvPr id="4" name="Footer Placeholder 3"/>
          <p:cNvSpPr>
            <a:spLocks noGrp="1"/>
          </p:cNvSpPr>
          <p:nvPr>
            <p:ph type="ftr" sz="quarter" idx="11"/>
          </p:nvPr>
        </p:nvSpPr>
        <p:spPr>
          <a:xfrm>
            <a:off x="727200" y="6588000"/>
            <a:ext cx="4852800" cy="273600"/>
          </a:xfrm>
          <a:prstGeom prst="rect">
            <a:avLst/>
          </a:prstGeom>
        </p:spPr>
        <p:txBody>
          <a:bodyPr/>
          <a:lstStyle/>
          <a:p>
            <a:endParaRPr lang="en-US"/>
          </a:p>
        </p:txBody>
      </p:sp>
      <p:sp>
        <p:nvSpPr>
          <p:cNvPr id="5" name="Slide Number Placeholder 4"/>
          <p:cNvSpPr>
            <a:spLocks noGrp="1"/>
          </p:cNvSpPr>
          <p:nvPr>
            <p:ph type="sldNum" sz="quarter" idx="12"/>
          </p:nvPr>
        </p:nvSpPr>
        <p:spPr>
          <a:xfrm>
            <a:off x="8708231" y="6588000"/>
            <a:ext cx="426600" cy="273600"/>
          </a:xfrm>
          <a:prstGeom prst="rect">
            <a:avLst/>
          </a:prstGeom>
        </p:spPr>
        <p:txBody>
          <a:bodyPr/>
          <a:lstStyle/>
          <a:p>
            <a:fld id="{0B15A1CD-7C06-0943-A048-99677931BC54}" type="slidenum">
              <a:rPr lang="en-US" smtClean="0"/>
              <a:t>‹#›</a:t>
            </a:fld>
            <a:endParaRPr lang="en-US"/>
          </a:p>
        </p:txBody>
      </p:sp>
      <p:sp>
        <p:nvSpPr>
          <p:cNvPr id="9" name="Content Placeholder 2"/>
          <p:cNvSpPr>
            <a:spLocks noGrp="1"/>
          </p:cNvSpPr>
          <p:nvPr>
            <p:ph idx="1"/>
          </p:nvPr>
        </p:nvSpPr>
        <p:spPr>
          <a:xfrm>
            <a:off x="720437" y="1316736"/>
            <a:ext cx="3823200" cy="5001264"/>
          </a:xfrm>
        </p:spPr>
        <p:txBody>
          <a:bodyPr/>
          <a:lstStyle>
            <a:lvl1pPr>
              <a:lnSpc>
                <a:spcPct val="108000"/>
              </a:lnSpc>
              <a:spcBef>
                <a:spcPts val="300"/>
              </a:spcBef>
              <a:spcAft>
                <a:spcPts val="400"/>
              </a:spcAft>
              <a:defRPr sz="1000">
                <a:solidFill>
                  <a:schemeClr val="accent1"/>
                </a:solidFill>
              </a:defRPr>
            </a:lvl1pPr>
            <a:lvl2pPr>
              <a:lnSpc>
                <a:spcPct val="108000"/>
              </a:lnSpc>
              <a:spcBef>
                <a:spcPts val="300"/>
              </a:spcBef>
              <a:spcAft>
                <a:spcPts val="400"/>
              </a:spcAft>
              <a:defRPr sz="1000">
                <a:solidFill>
                  <a:schemeClr val="accent1"/>
                </a:solidFill>
              </a:defRPr>
            </a:lvl2pPr>
            <a:lvl3pPr marL="3175" indent="0">
              <a:lnSpc>
                <a:spcPct val="108000"/>
              </a:lnSpc>
              <a:spcBef>
                <a:spcPts val="300"/>
              </a:spcBef>
              <a:spcAft>
                <a:spcPts val="400"/>
              </a:spcAft>
              <a:buFontTx/>
              <a:buNone/>
              <a:defRPr sz="900">
                <a:solidFill>
                  <a:schemeClr val="accent1"/>
                </a:solidFill>
              </a:defRPr>
            </a:lvl3pPr>
            <a:lvl4pPr marL="3175" indent="0">
              <a:lnSpc>
                <a:spcPct val="108000"/>
              </a:lnSpc>
              <a:spcBef>
                <a:spcPts val="300"/>
              </a:spcBef>
              <a:spcAft>
                <a:spcPts val="400"/>
              </a:spcAft>
              <a:buFontTx/>
              <a:buNone/>
              <a:defRPr sz="900">
                <a:solidFill>
                  <a:schemeClr val="accent1"/>
                </a:solidFill>
              </a:defRPr>
            </a:lvl4pPr>
            <a:lvl5pPr marL="3175" indent="0">
              <a:lnSpc>
                <a:spcPct val="108000"/>
              </a:lnSpc>
              <a:spcBef>
                <a:spcPts val="300"/>
              </a:spcBef>
              <a:spcAft>
                <a:spcPts val="400"/>
              </a:spcAft>
              <a:buFontTx/>
              <a:buNone/>
              <a:defRPr sz="900">
                <a:solidFill>
                  <a:schemeClr val="accent1"/>
                </a:solidFill>
              </a:defRPr>
            </a:lvl5pPr>
          </a:lstStyle>
          <a:p>
            <a:pPr lvl="0"/>
            <a:r>
              <a:rPr lang="en-AU"/>
              <a:t>Click to edit Master text styles</a:t>
            </a:r>
          </a:p>
          <a:p>
            <a:pPr lvl="1"/>
            <a:r>
              <a:rPr lang="en-AU"/>
              <a:t>Second level</a:t>
            </a:r>
          </a:p>
        </p:txBody>
      </p:sp>
    </p:spTree>
    <p:extLst>
      <p:ext uri="{BB962C8B-B14F-4D97-AF65-F5344CB8AC3E}">
        <p14:creationId xmlns:p14="http://schemas.microsoft.com/office/powerpoint/2010/main" val="25664373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 Colm, Bullets, Opt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Date Placeholder 2"/>
          <p:cNvSpPr>
            <a:spLocks noGrp="1"/>
          </p:cNvSpPr>
          <p:nvPr>
            <p:ph type="dt" sz="half" idx="10"/>
          </p:nvPr>
        </p:nvSpPr>
        <p:spPr>
          <a:xfrm>
            <a:off x="4655061" y="5956496"/>
            <a:ext cx="2738606" cy="273600"/>
          </a:xfrm>
          <a:prstGeom prst="rect">
            <a:avLst/>
          </a:prstGeom>
        </p:spPr>
        <p:txBody>
          <a:bodyPr/>
          <a:lstStyle/>
          <a:p>
            <a:fld id="{4CDE5802-F28B-DD47-82E0-2C0A66E8883B}" type="datetimeFigureOut">
              <a:rPr lang="en-US" smtClean="0"/>
              <a:t>9/6/21</a:t>
            </a:fld>
            <a:endParaRPr lang="en-US"/>
          </a:p>
        </p:txBody>
      </p:sp>
      <p:sp>
        <p:nvSpPr>
          <p:cNvPr id="4" name="Footer Placeholder 3"/>
          <p:cNvSpPr>
            <a:spLocks noGrp="1"/>
          </p:cNvSpPr>
          <p:nvPr>
            <p:ph type="ftr" sz="quarter" idx="11"/>
          </p:nvPr>
        </p:nvSpPr>
        <p:spPr>
          <a:xfrm>
            <a:off x="727200" y="6588000"/>
            <a:ext cx="4852800" cy="273600"/>
          </a:xfrm>
          <a:prstGeom prst="rect">
            <a:avLst/>
          </a:prstGeom>
        </p:spPr>
        <p:txBody>
          <a:bodyPr/>
          <a:lstStyle/>
          <a:p>
            <a:endParaRPr lang="en-US"/>
          </a:p>
        </p:txBody>
      </p:sp>
      <p:sp>
        <p:nvSpPr>
          <p:cNvPr id="5" name="Slide Number Placeholder 4"/>
          <p:cNvSpPr>
            <a:spLocks noGrp="1"/>
          </p:cNvSpPr>
          <p:nvPr>
            <p:ph type="sldNum" sz="quarter" idx="12"/>
          </p:nvPr>
        </p:nvSpPr>
        <p:spPr>
          <a:xfrm>
            <a:off x="8708231" y="6588000"/>
            <a:ext cx="426600" cy="273600"/>
          </a:xfrm>
          <a:prstGeom prst="rect">
            <a:avLst/>
          </a:prstGeom>
        </p:spPr>
        <p:txBody>
          <a:bodyPr/>
          <a:lstStyle/>
          <a:p>
            <a:fld id="{0B15A1CD-7C06-0943-A048-99677931BC54}" type="slidenum">
              <a:rPr lang="en-US" smtClean="0"/>
              <a:t>‹#›</a:t>
            </a:fld>
            <a:endParaRPr lang="en-US"/>
          </a:p>
        </p:txBody>
      </p:sp>
      <p:sp>
        <p:nvSpPr>
          <p:cNvPr id="9" name="Content Placeholder 8"/>
          <p:cNvSpPr>
            <a:spLocks noGrp="1"/>
          </p:cNvSpPr>
          <p:nvPr>
            <p:ph sz="quarter" idx="15"/>
          </p:nvPr>
        </p:nvSpPr>
        <p:spPr>
          <a:xfrm>
            <a:off x="720000" y="1310400"/>
            <a:ext cx="3805200" cy="50256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11" name="Content Placeholder 10"/>
          <p:cNvSpPr>
            <a:spLocks noGrp="1"/>
          </p:cNvSpPr>
          <p:nvPr>
            <p:ph sz="quarter" idx="16"/>
          </p:nvPr>
        </p:nvSpPr>
        <p:spPr>
          <a:xfrm>
            <a:off x="5014800" y="1310400"/>
            <a:ext cx="3805200" cy="5025600"/>
          </a:xfrm>
        </p:spPr>
        <p:txBody>
          <a:bodyPr/>
          <a:lstStyle>
            <a:lvl1pPr marL="0" indent="0">
              <a:lnSpc>
                <a:spcPct val="96000"/>
              </a:lnSpc>
              <a:spcBef>
                <a:spcPts val="0"/>
              </a:spcBef>
              <a:spcAft>
                <a:spcPts val="0"/>
              </a:spcAft>
              <a:buFontTx/>
              <a:buNone/>
              <a:defRPr sz="1400">
                <a:solidFill>
                  <a:schemeClr val="accent1"/>
                </a:solidFill>
              </a:defRPr>
            </a:lvl1pPr>
            <a:lvl2pPr marL="0" indent="0">
              <a:lnSpc>
                <a:spcPct val="96000"/>
              </a:lnSpc>
              <a:spcBef>
                <a:spcPts val="0"/>
              </a:spcBef>
              <a:spcAft>
                <a:spcPts val="0"/>
              </a:spcAft>
              <a:buFontTx/>
              <a:buNone/>
              <a:defRPr sz="1400">
                <a:solidFill>
                  <a:schemeClr val="accent1"/>
                </a:solidFill>
              </a:defRPr>
            </a:lvl2pPr>
            <a:lvl3pPr marL="0" indent="0">
              <a:lnSpc>
                <a:spcPct val="96000"/>
              </a:lnSpc>
              <a:spcBef>
                <a:spcPts val="0"/>
              </a:spcBef>
              <a:spcAft>
                <a:spcPts val="0"/>
              </a:spcAft>
              <a:buFontTx/>
              <a:buNone/>
              <a:defRPr sz="1400">
                <a:solidFill>
                  <a:schemeClr val="accent1"/>
                </a:solidFill>
              </a:defRPr>
            </a:lvl3pPr>
            <a:lvl4pPr marL="0" indent="0">
              <a:lnSpc>
                <a:spcPct val="96000"/>
              </a:lnSpc>
              <a:spcBef>
                <a:spcPts val="0"/>
              </a:spcBef>
              <a:spcAft>
                <a:spcPts val="0"/>
              </a:spcAft>
              <a:buFontTx/>
              <a:buNone/>
              <a:defRPr sz="1400">
                <a:solidFill>
                  <a:schemeClr val="accent1"/>
                </a:solidFill>
              </a:defRPr>
            </a:lvl4pPr>
            <a:lvl5pPr marL="0" indent="0">
              <a:lnSpc>
                <a:spcPct val="96000"/>
              </a:lnSpc>
              <a:spcBef>
                <a:spcPts val="0"/>
              </a:spcBef>
              <a:spcAft>
                <a:spcPts val="0"/>
              </a:spcAft>
              <a:buFontTx/>
              <a:buNone/>
              <a:defRPr sz="1400">
                <a:solidFill>
                  <a:schemeClr val="accent1"/>
                </a:solidFill>
              </a:defRPr>
            </a:lvl5pPr>
          </a:lstStyle>
          <a:p>
            <a:pPr lvl="0"/>
            <a:r>
              <a:rPr lang="en-AU"/>
              <a:t>Click to edit Master text styles</a:t>
            </a:r>
          </a:p>
          <a:p>
            <a:pPr lvl="1"/>
            <a:r>
              <a:rPr lang="en-AU"/>
              <a:t>Second level</a:t>
            </a:r>
          </a:p>
        </p:txBody>
      </p:sp>
    </p:spTree>
    <p:extLst>
      <p:ext uri="{BB962C8B-B14F-4D97-AF65-F5344CB8AC3E}">
        <p14:creationId xmlns:p14="http://schemas.microsoft.com/office/powerpoint/2010/main" val="30628595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 Colm,Bullets, Opt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Date Placeholder 2"/>
          <p:cNvSpPr>
            <a:spLocks noGrp="1"/>
          </p:cNvSpPr>
          <p:nvPr>
            <p:ph type="dt" sz="half" idx="10"/>
          </p:nvPr>
        </p:nvSpPr>
        <p:spPr>
          <a:xfrm>
            <a:off x="4655061" y="5956496"/>
            <a:ext cx="2738606" cy="273600"/>
          </a:xfrm>
          <a:prstGeom prst="rect">
            <a:avLst/>
          </a:prstGeom>
        </p:spPr>
        <p:txBody>
          <a:bodyPr/>
          <a:lstStyle/>
          <a:p>
            <a:fld id="{4CDE5802-F28B-DD47-82E0-2C0A66E8883B}" type="datetimeFigureOut">
              <a:rPr lang="en-US" smtClean="0"/>
              <a:t>9/6/21</a:t>
            </a:fld>
            <a:endParaRPr lang="en-US"/>
          </a:p>
        </p:txBody>
      </p:sp>
      <p:sp>
        <p:nvSpPr>
          <p:cNvPr id="4" name="Footer Placeholder 3"/>
          <p:cNvSpPr>
            <a:spLocks noGrp="1"/>
          </p:cNvSpPr>
          <p:nvPr>
            <p:ph type="ftr" sz="quarter" idx="11"/>
          </p:nvPr>
        </p:nvSpPr>
        <p:spPr>
          <a:xfrm>
            <a:off x="727200" y="6588000"/>
            <a:ext cx="4852800" cy="273600"/>
          </a:xfrm>
          <a:prstGeom prst="rect">
            <a:avLst/>
          </a:prstGeom>
        </p:spPr>
        <p:txBody>
          <a:bodyPr/>
          <a:lstStyle/>
          <a:p>
            <a:endParaRPr lang="en-US"/>
          </a:p>
        </p:txBody>
      </p:sp>
      <p:sp>
        <p:nvSpPr>
          <p:cNvPr id="5" name="Slide Number Placeholder 4"/>
          <p:cNvSpPr>
            <a:spLocks noGrp="1"/>
          </p:cNvSpPr>
          <p:nvPr>
            <p:ph type="sldNum" sz="quarter" idx="12"/>
          </p:nvPr>
        </p:nvSpPr>
        <p:spPr>
          <a:xfrm>
            <a:off x="8708231" y="6588000"/>
            <a:ext cx="426600" cy="273600"/>
          </a:xfrm>
          <a:prstGeom prst="rect">
            <a:avLst/>
          </a:prstGeom>
        </p:spPr>
        <p:txBody>
          <a:bodyPr/>
          <a:lstStyle/>
          <a:p>
            <a:fld id="{0B15A1CD-7C06-0943-A048-99677931BC54}" type="slidenum">
              <a:rPr lang="en-US" smtClean="0"/>
              <a:t>‹#›</a:t>
            </a:fld>
            <a:endParaRPr lang="en-US"/>
          </a:p>
        </p:txBody>
      </p:sp>
      <p:sp>
        <p:nvSpPr>
          <p:cNvPr id="11" name="Content Placeholder 10"/>
          <p:cNvSpPr>
            <a:spLocks noGrp="1"/>
          </p:cNvSpPr>
          <p:nvPr>
            <p:ph sz="quarter" idx="16"/>
          </p:nvPr>
        </p:nvSpPr>
        <p:spPr>
          <a:xfrm>
            <a:off x="5014800" y="1310400"/>
            <a:ext cx="3805200" cy="50256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8" name="Content Placeholder 10"/>
          <p:cNvSpPr>
            <a:spLocks noGrp="1"/>
          </p:cNvSpPr>
          <p:nvPr>
            <p:ph sz="quarter" idx="17"/>
          </p:nvPr>
        </p:nvSpPr>
        <p:spPr>
          <a:xfrm>
            <a:off x="720000" y="1310400"/>
            <a:ext cx="3805200" cy="5025600"/>
          </a:xfrm>
        </p:spPr>
        <p:txBody>
          <a:bodyPr/>
          <a:lstStyle>
            <a:lvl1pPr marL="0" indent="0">
              <a:lnSpc>
                <a:spcPct val="96000"/>
              </a:lnSpc>
              <a:spcBef>
                <a:spcPts val="0"/>
              </a:spcBef>
              <a:spcAft>
                <a:spcPts val="0"/>
              </a:spcAft>
              <a:buFontTx/>
              <a:buNone/>
              <a:defRPr sz="1400">
                <a:solidFill>
                  <a:schemeClr val="accent1"/>
                </a:solidFill>
              </a:defRPr>
            </a:lvl1pPr>
            <a:lvl2pPr marL="0" indent="0">
              <a:lnSpc>
                <a:spcPct val="96000"/>
              </a:lnSpc>
              <a:spcBef>
                <a:spcPts val="0"/>
              </a:spcBef>
              <a:spcAft>
                <a:spcPts val="0"/>
              </a:spcAft>
              <a:buFontTx/>
              <a:buNone/>
              <a:defRPr sz="1400">
                <a:solidFill>
                  <a:schemeClr val="accent1"/>
                </a:solidFill>
              </a:defRPr>
            </a:lvl2pPr>
            <a:lvl3pPr marL="0" indent="0">
              <a:lnSpc>
                <a:spcPct val="96000"/>
              </a:lnSpc>
              <a:spcBef>
                <a:spcPts val="0"/>
              </a:spcBef>
              <a:spcAft>
                <a:spcPts val="0"/>
              </a:spcAft>
              <a:buFontTx/>
              <a:buNone/>
              <a:defRPr sz="1400">
                <a:solidFill>
                  <a:schemeClr val="accent1"/>
                </a:solidFill>
              </a:defRPr>
            </a:lvl3pPr>
            <a:lvl4pPr marL="0" indent="0">
              <a:lnSpc>
                <a:spcPct val="96000"/>
              </a:lnSpc>
              <a:spcBef>
                <a:spcPts val="0"/>
              </a:spcBef>
              <a:spcAft>
                <a:spcPts val="0"/>
              </a:spcAft>
              <a:buFontTx/>
              <a:buNone/>
              <a:defRPr sz="1400">
                <a:solidFill>
                  <a:schemeClr val="accent1"/>
                </a:solidFill>
              </a:defRPr>
            </a:lvl4pPr>
            <a:lvl5pPr marL="0" indent="0">
              <a:lnSpc>
                <a:spcPct val="96000"/>
              </a:lnSpc>
              <a:spcBef>
                <a:spcPts val="0"/>
              </a:spcBef>
              <a:spcAft>
                <a:spcPts val="0"/>
              </a:spcAft>
              <a:buFontTx/>
              <a:buNone/>
              <a:defRPr sz="1400">
                <a:solidFill>
                  <a:schemeClr val="accent1"/>
                </a:solidFill>
              </a:defRPr>
            </a:lvl5pPr>
          </a:lstStyle>
          <a:p>
            <a:pPr lvl="0"/>
            <a:r>
              <a:rPr lang="en-AU"/>
              <a:t>Click to edit Master text styles</a:t>
            </a:r>
          </a:p>
          <a:p>
            <a:pPr lvl="1"/>
            <a:r>
              <a:rPr lang="en-AU"/>
              <a:t>Second level</a:t>
            </a:r>
          </a:p>
        </p:txBody>
      </p:sp>
    </p:spTree>
    <p:extLst>
      <p:ext uri="{BB962C8B-B14F-4D97-AF65-F5344CB8AC3E}">
        <p14:creationId xmlns:p14="http://schemas.microsoft.com/office/powerpoint/2010/main" val="41327035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 1 Colm, Quote, Bullets,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Date Placeholder 2"/>
          <p:cNvSpPr>
            <a:spLocks noGrp="1"/>
          </p:cNvSpPr>
          <p:nvPr>
            <p:ph type="dt" sz="half" idx="10"/>
          </p:nvPr>
        </p:nvSpPr>
        <p:spPr>
          <a:xfrm>
            <a:off x="4655061" y="5956496"/>
            <a:ext cx="2738606" cy="273600"/>
          </a:xfrm>
          <a:prstGeom prst="rect">
            <a:avLst/>
          </a:prstGeom>
        </p:spPr>
        <p:txBody>
          <a:bodyPr/>
          <a:lstStyle/>
          <a:p>
            <a:fld id="{4CDE5802-F28B-DD47-82E0-2C0A66E8883B}" type="datetimeFigureOut">
              <a:rPr lang="en-US" smtClean="0"/>
              <a:t>9/6/21</a:t>
            </a:fld>
            <a:endParaRPr lang="en-US"/>
          </a:p>
        </p:txBody>
      </p:sp>
      <p:sp>
        <p:nvSpPr>
          <p:cNvPr id="4" name="Footer Placeholder 3"/>
          <p:cNvSpPr>
            <a:spLocks noGrp="1"/>
          </p:cNvSpPr>
          <p:nvPr>
            <p:ph type="ftr" sz="quarter" idx="11"/>
          </p:nvPr>
        </p:nvSpPr>
        <p:spPr>
          <a:xfrm>
            <a:off x="727200" y="6588000"/>
            <a:ext cx="4852800" cy="273600"/>
          </a:xfrm>
          <a:prstGeom prst="rect">
            <a:avLst/>
          </a:prstGeom>
        </p:spPr>
        <p:txBody>
          <a:bodyPr/>
          <a:lstStyle/>
          <a:p>
            <a:endParaRPr lang="en-US"/>
          </a:p>
        </p:txBody>
      </p:sp>
      <p:sp>
        <p:nvSpPr>
          <p:cNvPr id="5" name="Slide Number Placeholder 4"/>
          <p:cNvSpPr>
            <a:spLocks noGrp="1"/>
          </p:cNvSpPr>
          <p:nvPr>
            <p:ph type="sldNum" sz="quarter" idx="12"/>
          </p:nvPr>
        </p:nvSpPr>
        <p:spPr>
          <a:xfrm>
            <a:off x="8708231" y="6588000"/>
            <a:ext cx="426600" cy="273600"/>
          </a:xfrm>
          <a:prstGeom prst="rect">
            <a:avLst/>
          </a:prstGeom>
        </p:spPr>
        <p:txBody>
          <a:bodyPr/>
          <a:lstStyle/>
          <a:p>
            <a:fld id="{0B15A1CD-7C06-0943-A048-99677931BC54}" type="slidenum">
              <a:rPr lang="en-US" smtClean="0"/>
              <a:t>‹#›</a:t>
            </a:fld>
            <a:endParaRPr lang="en-US"/>
          </a:p>
        </p:txBody>
      </p:sp>
      <p:sp>
        <p:nvSpPr>
          <p:cNvPr id="6" name="Text Placeholder 7"/>
          <p:cNvSpPr>
            <a:spLocks noGrp="1"/>
          </p:cNvSpPr>
          <p:nvPr>
            <p:ph type="body" sz="quarter" idx="13"/>
          </p:nvPr>
        </p:nvSpPr>
        <p:spPr>
          <a:xfrm>
            <a:off x="718345" y="1319485"/>
            <a:ext cx="8105615" cy="464400"/>
          </a:xfrm>
        </p:spPr>
        <p:txBody>
          <a:bodyPr/>
          <a:lstStyle>
            <a:lvl1pPr>
              <a:lnSpc>
                <a:spcPct val="95000"/>
              </a:lnSpc>
              <a:spcBef>
                <a:spcPts val="0"/>
              </a:spcBef>
              <a:spcAft>
                <a:spcPts val="1200"/>
              </a:spcAft>
              <a:defRPr sz="1400" b="1">
                <a:solidFill>
                  <a:schemeClr val="accent1"/>
                </a:solidFill>
              </a:defRPr>
            </a:lvl1pPr>
            <a:lvl2pPr>
              <a:lnSpc>
                <a:spcPct val="95000"/>
              </a:lnSpc>
              <a:spcBef>
                <a:spcPts val="0"/>
              </a:spcBef>
              <a:spcAft>
                <a:spcPts val="1200"/>
              </a:spcAft>
              <a:defRPr sz="1400" b="0">
                <a:solidFill>
                  <a:schemeClr val="accent1"/>
                </a:solidFill>
              </a:defRPr>
            </a:lvl2pPr>
            <a:lvl3pPr marL="0" indent="0">
              <a:lnSpc>
                <a:spcPct val="95000"/>
              </a:lnSpc>
              <a:spcBef>
                <a:spcPts val="0"/>
              </a:spcBef>
              <a:spcAft>
                <a:spcPts val="1200"/>
              </a:spcAft>
              <a:buFontTx/>
              <a:buNone/>
              <a:defRPr sz="1400"/>
            </a:lvl3pPr>
            <a:lvl4pPr marL="0" indent="0">
              <a:lnSpc>
                <a:spcPct val="95000"/>
              </a:lnSpc>
              <a:spcBef>
                <a:spcPts val="0"/>
              </a:spcBef>
              <a:spcAft>
                <a:spcPts val="1200"/>
              </a:spcAft>
              <a:buFontTx/>
              <a:buNone/>
              <a:defRPr sz="1400" b="1"/>
            </a:lvl4pPr>
            <a:lvl5pPr marL="0" indent="0">
              <a:lnSpc>
                <a:spcPct val="95000"/>
              </a:lnSpc>
              <a:spcBef>
                <a:spcPts val="0"/>
              </a:spcBef>
              <a:spcAft>
                <a:spcPts val="1200"/>
              </a:spcAft>
              <a:buFontTx/>
              <a:buNone/>
              <a:defRPr sz="1400"/>
            </a:lvl5pPr>
          </a:lstStyle>
          <a:p>
            <a:pPr lvl="0"/>
            <a:r>
              <a:rPr lang="en-AU"/>
              <a:t>Click to edit Master text styles</a:t>
            </a:r>
          </a:p>
        </p:txBody>
      </p:sp>
      <p:sp>
        <p:nvSpPr>
          <p:cNvPr id="10" name="Content Placeholder 9"/>
          <p:cNvSpPr>
            <a:spLocks noGrp="1"/>
          </p:cNvSpPr>
          <p:nvPr>
            <p:ph sz="quarter" idx="14"/>
          </p:nvPr>
        </p:nvSpPr>
        <p:spPr>
          <a:xfrm>
            <a:off x="720000" y="1857600"/>
            <a:ext cx="8107200" cy="21240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9" name="Table Placeholder 9"/>
          <p:cNvSpPr>
            <a:spLocks noGrp="1"/>
          </p:cNvSpPr>
          <p:nvPr>
            <p:ph type="tbl" sz="quarter" idx="16"/>
          </p:nvPr>
        </p:nvSpPr>
        <p:spPr>
          <a:xfrm>
            <a:off x="720000" y="4031999"/>
            <a:ext cx="8107200" cy="1599680"/>
          </a:xfrm>
        </p:spPr>
        <p:txBody>
          <a:bodyPr/>
          <a:lstStyle>
            <a:lvl1pPr>
              <a:lnSpc>
                <a:spcPct val="100000"/>
              </a:lnSpc>
              <a:spcBef>
                <a:spcPts val="0"/>
              </a:spcBef>
              <a:defRPr sz="900">
                <a:solidFill>
                  <a:schemeClr val="tx1"/>
                </a:solidFill>
              </a:defRPr>
            </a:lvl1pPr>
          </a:lstStyle>
          <a:p>
            <a:r>
              <a:rPr lang="en-AU"/>
              <a:t>Click icon to add table</a:t>
            </a:r>
            <a:endParaRPr lang="en-AU" dirty="0"/>
          </a:p>
        </p:txBody>
      </p:sp>
      <p:sp>
        <p:nvSpPr>
          <p:cNvPr id="12" name="Table Placeholder 9"/>
          <p:cNvSpPr>
            <a:spLocks noGrp="1"/>
          </p:cNvSpPr>
          <p:nvPr>
            <p:ph type="tbl" sz="quarter" idx="17"/>
          </p:nvPr>
        </p:nvSpPr>
        <p:spPr>
          <a:xfrm>
            <a:off x="720000" y="5722642"/>
            <a:ext cx="8107200" cy="438876"/>
          </a:xfrm>
        </p:spPr>
        <p:txBody>
          <a:bodyPr/>
          <a:lstStyle>
            <a:lvl1pPr>
              <a:lnSpc>
                <a:spcPct val="100000"/>
              </a:lnSpc>
              <a:spcBef>
                <a:spcPts val="0"/>
              </a:spcBef>
              <a:defRPr sz="900">
                <a:solidFill>
                  <a:schemeClr val="tx1"/>
                </a:solidFill>
              </a:defRPr>
            </a:lvl1pPr>
          </a:lstStyle>
          <a:p>
            <a:r>
              <a:rPr lang="en-AU"/>
              <a:t>Click icon to add table</a:t>
            </a:r>
            <a:endParaRPr lang="en-AU" dirty="0"/>
          </a:p>
        </p:txBody>
      </p:sp>
    </p:spTree>
    <p:extLst>
      <p:ext uri="{BB962C8B-B14F-4D97-AF65-F5344CB8AC3E}">
        <p14:creationId xmlns:p14="http://schemas.microsoft.com/office/powerpoint/2010/main" val="23961249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xs) 1 Colm, Quote, Bullets,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Date Placeholder 2"/>
          <p:cNvSpPr>
            <a:spLocks noGrp="1"/>
          </p:cNvSpPr>
          <p:nvPr>
            <p:ph type="dt" sz="half" idx="10"/>
          </p:nvPr>
        </p:nvSpPr>
        <p:spPr>
          <a:xfrm>
            <a:off x="4655061" y="5956496"/>
            <a:ext cx="2738606" cy="273600"/>
          </a:xfrm>
          <a:prstGeom prst="rect">
            <a:avLst/>
          </a:prstGeom>
        </p:spPr>
        <p:txBody>
          <a:bodyPr/>
          <a:lstStyle/>
          <a:p>
            <a:fld id="{4CDE5802-F28B-DD47-82E0-2C0A66E8883B}" type="datetimeFigureOut">
              <a:rPr lang="en-US" smtClean="0"/>
              <a:t>9/6/21</a:t>
            </a:fld>
            <a:endParaRPr lang="en-US"/>
          </a:p>
        </p:txBody>
      </p:sp>
      <p:sp>
        <p:nvSpPr>
          <p:cNvPr id="4" name="Footer Placeholder 3"/>
          <p:cNvSpPr>
            <a:spLocks noGrp="1"/>
          </p:cNvSpPr>
          <p:nvPr>
            <p:ph type="ftr" sz="quarter" idx="11"/>
          </p:nvPr>
        </p:nvSpPr>
        <p:spPr>
          <a:xfrm>
            <a:off x="727200" y="6588000"/>
            <a:ext cx="4852800" cy="273600"/>
          </a:xfrm>
          <a:prstGeom prst="rect">
            <a:avLst/>
          </a:prstGeom>
        </p:spPr>
        <p:txBody>
          <a:bodyPr/>
          <a:lstStyle/>
          <a:p>
            <a:endParaRPr lang="en-US"/>
          </a:p>
        </p:txBody>
      </p:sp>
      <p:sp>
        <p:nvSpPr>
          <p:cNvPr id="5" name="Slide Number Placeholder 4"/>
          <p:cNvSpPr>
            <a:spLocks noGrp="1"/>
          </p:cNvSpPr>
          <p:nvPr>
            <p:ph type="sldNum" sz="quarter" idx="12"/>
          </p:nvPr>
        </p:nvSpPr>
        <p:spPr>
          <a:xfrm>
            <a:off x="8708231" y="6588000"/>
            <a:ext cx="426600" cy="273600"/>
          </a:xfrm>
          <a:prstGeom prst="rect">
            <a:avLst/>
          </a:prstGeom>
        </p:spPr>
        <p:txBody>
          <a:bodyPr/>
          <a:lstStyle/>
          <a:p>
            <a:fld id="{0B15A1CD-7C06-0943-A048-99677931BC54}" type="slidenum">
              <a:rPr lang="en-US" smtClean="0"/>
              <a:t>‹#›</a:t>
            </a:fld>
            <a:endParaRPr lang="en-US"/>
          </a:p>
        </p:txBody>
      </p:sp>
      <p:sp>
        <p:nvSpPr>
          <p:cNvPr id="6" name="Text Placeholder 7"/>
          <p:cNvSpPr>
            <a:spLocks noGrp="1"/>
          </p:cNvSpPr>
          <p:nvPr>
            <p:ph type="body" sz="quarter" idx="13"/>
          </p:nvPr>
        </p:nvSpPr>
        <p:spPr>
          <a:xfrm>
            <a:off x="718345" y="1319485"/>
            <a:ext cx="8105615" cy="464400"/>
          </a:xfrm>
        </p:spPr>
        <p:txBody>
          <a:bodyPr/>
          <a:lstStyle>
            <a:lvl1pPr>
              <a:lnSpc>
                <a:spcPct val="108000"/>
              </a:lnSpc>
              <a:spcBef>
                <a:spcPts val="300"/>
              </a:spcBef>
              <a:spcAft>
                <a:spcPts val="400"/>
              </a:spcAft>
              <a:defRPr sz="1000" b="1">
                <a:solidFill>
                  <a:schemeClr val="accent1"/>
                </a:solidFill>
              </a:defRPr>
            </a:lvl1pPr>
            <a:lvl2pPr>
              <a:lnSpc>
                <a:spcPct val="108000"/>
              </a:lnSpc>
              <a:spcBef>
                <a:spcPts val="300"/>
              </a:spcBef>
              <a:spcAft>
                <a:spcPts val="400"/>
              </a:spcAft>
              <a:defRPr sz="900" b="0">
                <a:solidFill>
                  <a:schemeClr val="accent1"/>
                </a:solidFill>
              </a:defRPr>
            </a:lvl2pPr>
            <a:lvl3pPr marL="0" indent="0">
              <a:lnSpc>
                <a:spcPct val="95000"/>
              </a:lnSpc>
              <a:spcBef>
                <a:spcPts val="0"/>
              </a:spcBef>
              <a:spcAft>
                <a:spcPts val="1200"/>
              </a:spcAft>
              <a:buFontTx/>
              <a:buNone/>
              <a:defRPr sz="1400"/>
            </a:lvl3pPr>
            <a:lvl4pPr marL="0" indent="0">
              <a:lnSpc>
                <a:spcPct val="95000"/>
              </a:lnSpc>
              <a:spcBef>
                <a:spcPts val="0"/>
              </a:spcBef>
              <a:spcAft>
                <a:spcPts val="1200"/>
              </a:spcAft>
              <a:buFontTx/>
              <a:buNone/>
              <a:defRPr sz="1400" b="1"/>
            </a:lvl4pPr>
            <a:lvl5pPr marL="0" indent="0">
              <a:lnSpc>
                <a:spcPct val="95000"/>
              </a:lnSpc>
              <a:spcBef>
                <a:spcPts val="0"/>
              </a:spcBef>
              <a:spcAft>
                <a:spcPts val="1200"/>
              </a:spcAft>
              <a:buFontTx/>
              <a:buNone/>
              <a:defRPr sz="1400"/>
            </a:lvl5pPr>
          </a:lstStyle>
          <a:p>
            <a:pPr lvl="0"/>
            <a:r>
              <a:rPr lang="en-AU"/>
              <a:t>Click to edit Master text styles</a:t>
            </a:r>
          </a:p>
        </p:txBody>
      </p:sp>
      <p:sp>
        <p:nvSpPr>
          <p:cNvPr id="9" name="Content Placeholder 2"/>
          <p:cNvSpPr>
            <a:spLocks noGrp="1"/>
          </p:cNvSpPr>
          <p:nvPr>
            <p:ph idx="1"/>
          </p:nvPr>
        </p:nvSpPr>
        <p:spPr>
          <a:xfrm>
            <a:off x="720437" y="1857600"/>
            <a:ext cx="8107200" cy="1938672"/>
          </a:xfrm>
        </p:spPr>
        <p:txBody>
          <a:bodyPr/>
          <a:lstStyle>
            <a:lvl1pPr>
              <a:lnSpc>
                <a:spcPct val="108000"/>
              </a:lnSpc>
              <a:spcBef>
                <a:spcPts val="300"/>
              </a:spcBef>
              <a:spcAft>
                <a:spcPts val="400"/>
              </a:spcAft>
              <a:defRPr sz="1000">
                <a:solidFill>
                  <a:schemeClr val="tx1"/>
                </a:solidFill>
              </a:defRPr>
            </a:lvl1pPr>
            <a:lvl2pPr>
              <a:lnSpc>
                <a:spcPct val="108000"/>
              </a:lnSpc>
              <a:spcBef>
                <a:spcPts val="300"/>
              </a:spcBef>
              <a:spcAft>
                <a:spcPts val="400"/>
              </a:spcAft>
              <a:defRPr sz="1000"/>
            </a:lvl2pPr>
            <a:lvl3pPr>
              <a:lnSpc>
                <a:spcPct val="108000"/>
              </a:lnSpc>
              <a:spcBef>
                <a:spcPts val="0"/>
              </a:spcBef>
              <a:spcAft>
                <a:spcPts val="240"/>
              </a:spcAft>
              <a:defRPr sz="1000"/>
            </a:lvl3pPr>
            <a:lvl4pPr marL="442800" indent="-201600">
              <a:lnSpc>
                <a:spcPct val="108000"/>
              </a:lnSpc>
              <a:spcBef>
                <a:spcPts val="0"/>
              </a:spcBef>
              <a:spcAft>
                <a:spcPts val="240"/>
              </a:spcAft>
              <a:defRPr sz="1000"/>
            </a:lvl4pPr>
            <a:lvl5pPr marL="661988" indent="-201600">
              <a:lnSpc>
                <a:spcPct val="108000"/>
              </a:lnSpc>
              <a:spcBef>
                <a:spcPts val="0"/>
              </a:spcBef>
              <a:spcAft>
                <a:spcPts val="240"/>
              </a:spcAft>
              <a:buFont typeface="Arial" pitchFamily="34" charset="0"/>
              <a:buChar char="»"/>
              <a:defRPr sz="1000"/>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10" name="Table Placeholder 9"/>
          <p:cNvSpPr>
            <a:spLocks noGrp="1"/>
          </p:cNvSpPr>
          <p:nvPr>
            <p:ph type="tbl" sz="quarter" idx="16"/>
          </p:nvPr>
        </p:nvSpPr>
        <p:spPr>
          <a:xfrm>
            <a:off x="720000" y="3875042"/>
            <a:ext cx="8107200" cy="1628450"/>
          </a:xfrm>
        </p:spPr>
        <p:txBody>
          <a:bodyPr/>
          <a:lstStyle>
            <a:lvl1pPr>
              <a:lnSpc>
                <a:spcPct val="100000"/>
              </a:lnSpc>
              <a:spcBef>
                <a:spcPts val="0"/>
              </a:spcBef>
              <a:spcAft>
                <a:spcPts val="400"/>
              </a:spcAft>
              <a:defRPr sz="700">
                <a:solidFill>
                  <a:schemeClr val="tx1"/>
                </a:solidFill>
              </a:defRPr>
            </a:lvl1pPr>
          </a:lstStyle>
          <a:p>
            <a:r>
              <a:rPr lang="en-AU"/>
              <a:t>Click icon to add table</a:t>
            </a:r>
            <a:endParaRPr lang="en-AU" dirty="0"/>
          </a:p>
        </p:txBody>
      </p:sp>
      <p:sp>
        <p:nvSpPr>
          <p:cNvPr id="12" name="Table Placeholder 9"/>
          <p:cNvSpPr>
            <a:spLocks noGrp="1"/>
          </p:cNvSpPr>
          <p:nvPr>
            <p:ph type="tbl" sz="quarter" idx="17"/>
          </p:nvPr>
        </p:nvSpPr>
        <p:spPr>
          <a:xfrm>
            <a:off x="718575" y="5682953"/>
            <a:ext cx="8107200" cy="457200"/>
          </a:xfrm>
        </p:spPr>
        <p:txBody>
          <a:bodyPr/>
          <a:lstStyle>
            <a:lvl1pPr>
              <a:lnSpc>
                <a:spcPct val="100000"/>
              </a:lnSpc>
              <a:spcBef>
                <a:spcPts val="0"/>
              </a:spcBef>
              <a:spcAft>
                <a:spcPts val="400"/>
              </a:spcAft>
              <a:defRPr sz="700">
                <a:solidFill>
                  <a:schemeClr val="tx1"/>
                </a:solidFill>
              </a:defRPr>
            </a:lvl1pPr>
          </a:lstStyle>
          <a:p>
            <a:r>
              <a:rPr lang="en-AU"/>
              <a:t>Click icon to add table</a:t>
            </a:r>
            <a:endParaRPr lang="en-AU" dirty="0"/>
          </a:p>
        </p:txBody>
      </p:sp>
    </p:spTree>
    <p:extLst>
      <p:ext uri="{BB962C8B-B14F-4D97-AF65-F5344CB8AC3E}">
        <p14:creationId xmlns:p14="http://schemas.microsoft.com/office/powerpoint/2010/main" val="1925282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 1 Colm, Quote, Bullets, Table, Opt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Date Placeholder 2"/>
          <p:cNvSpPr>
            <a:spLocks noGrp="1"/>
          </p:cNvSpPr>
          <p:nvPr>
            <p:ph type="dt" sz="half" idx="10"/>
          </p:nvPr>
        </p:nvSpPr>
        <p:spPr>
          <a:xfrm>
            <a:off x="4655061" y="5956496"/>
            <a:ext cx="2738606" cy="273600"/>
          </a:xfrm>
          <a:prstGeom prst="rect">
            <a:avLst/>
          </a:prstGeom>
        </p:spPr>
        <p:txBody>
          <a:bodyPr/>
          <a:lstStyle/>
          <a:p>
            <a:fld id="{4CDE5802-F28B-DD47-82E0-2C0A66E8883B}" type="datetimeFigureOut">
              <a:rPr lang="en-US" smtClean="0"/>
              <a:t>9/6/21</a:t>
            </a:fld>
            <a:endParaRPr lang="en-US"/>
          </a:p>
        </p:txBody>
      </p:sp>
      <p:sp>
        <p:nvSpPr>
          <p:cNvPr id="4" name="Footer Placeholder 3"/>
          <p:cNvSpPr>
            <a:spLocks noGrp="1"/>
          </p:cNvSpPr>
          <p:nvPr>
            <p:ph type="ftr" sz="quarter" idx="11"/>
          </p:nvPr>
        </p:nvSpPr>
        <p:spPr>
          <a:xfrm>
            <a:off x="727200" y="6588000"/>
            <a:ext cx="4852800" cy="273600"/>
          </a:xfrm>
          <a:prstGeom prst="rect">
            <a:avLst/>
          </a:prstGeom>
        </p:spPr>
        <p:txBody>
          <a:bodyPr/>
          <a:lstStyle/>
          <a:p>
            <a:endParaRPr lang="en-US"/>
          </a:p>
        </p:txBody>
      </p:sp>
      <p:sp>
        <p:nvSpPr>
          <p:cNvPr id="5" name="Slide Number Placeholder 4"/>
          <p:cNvSpPr>
            <a:spLocks noGrp="1"/>
          </p:cNvSpPr>
          <p:nvPr>
            <p:ph type="sldNum" sz="quarter" idx="12"/>
          </p:nvPr>
        </p:nvSpPr>
        <p:spPr>
          <a:xfrm>
            <a:off x="8708231" y="6588000"/>
            <a:ext cx="426600" cy="273600"/>
          </a:xfrm>
          <a:prstGeom prst="rect">
            <a:avLst/>
          </a:prstGeom>
        </p:spPr>
        <p:txBody>
          <a:bodyPr/>
          <a:lstStyle/>
          <a:p>
            <a:fld id="{0B15A1CD-7C06-0943-A048-99677931BC54}" type="slidenum">
              <a:rPr lang="en-US" smtClean="0"/>
              <a:t>‹#›</a:t>
            </a:fld>
            <a:endParaRPr lang="en-US"/>
          </a:p>
        </p:txBody>
      </p:sp>
      <p:sp>
        <p:nvSpPr>
          <p:cNvPr id="6" name="Text Placeholder 7"/>
          <p:cNvSpPr>
            <a:spLocks noGrp="1"/>
          </p:cNvSpPr>
          <p:nvPr>
            <p:ph type="body" sz="quarter" idx="13"/>
          </p:nvPr>
        </p:nvSpPr>
        <p:spPr>
          <a:xfrm>
            <a:off x="718345" y="1319485"/>
            <a:ext cx="8105615" cy="464400"/>
          </a:xfrm>
        </p:spPr>
        <p:txBody>
          <a:bodyPr/>
          <a:lstStyle>
            <a:lvl1pPr>
              <a:lnSpc>
                <a:spcPct val="95000"/>
              </a:lnSpc>
              <a:spcBef>
                <a:spcPts val="0"/>
              </a:spcBef>
              <a:spcAft>
                <a:spcPts val="1200"/>
              </a:spcAft>
              <a:defRPr sz="1400" b="1">
                <a:solidFill>
                  <a:schemeClr val="accent1"/>
                </a:solidFill>
              </a:defRPr>
            </a:lvl1pPr>
            <a:lvl2pPr>
              <a:lnSpc>
                <a:spcPct val="95000"/>
              </a:lnSpc>
              <a:spcBef>
                <a:spcPts val="0"/>
              </a:spcBef>
              <a:spcAft>
                <a:spcPts val="1200"/>
              </a:spcAft>
              <a:defRPr sz="1400" b="0">
                <a:solidFill>
                  <a:schemeClr val="accent1"/>
                </a:solidFill>
              </a:defRPr>
            </a:lvl2pPr>
            <a:lvl3pPr marL="0" indent="0">
              <a:lnSpc>
                <a:spcPct val="95000"/>
              </a:lnSpc>
              <a:spcBef>
                <a:spcPts val="0"/>
              </a:spcBef>
              <a:spcAft>
                <a:spcPts val="1200"/>
              </a:spcAft>
              <a:buFontTx/>
              <a:buNone/>
              <a:defRPr sz="1400"/>
            </a:lvl3pPr>
            <a:lvl4pPr marL="0" indent="0">
              <a:lnSpc>
                <a:spcPct val="95000"/>
              </a:lnSpc>
              <a:spcBef>
                <a:spcPts val="0"/>
              </a:spcBef>
              <a:spcAft>
                <a:spcPts val="1200"/>
              </a:spcAft>
              <a:buFontTx/>
              <a:buNone/>
              <a:defRPr sz="1400" b="1"/>
            </a:lvl4pPr>
            <a:lvl5pPr marL="0" indent="0">
              <a:lnSpc>
                <a:spcPct val="95000"/>
              </a:lnSpc>
              <a:spcBef>
                <a:spcPts val="0"/>
              </a:spcBef>
              <a:spcAft>
                <a:spcPts val="1200"/>
              </a:spcAft>
              <a:buFontTx/>
              <a:buNone/>
              <a:defRPr sz="1400"/>
            </a:lvl5pPr>
          </a:lstStyle>
          <a:p>
            <a:pPr lvl="0"/>
            <a:r>
              <a:rPr lang="en-AU"/>
              <a:t>Click to edit Master text styles</a:t>
            </a:r>
          </a:p>
        </p:txBody>
      </p:sp>
      <p:sp>
        <p:nvSpPr>
          <p:cNvPr id="9" name="Content Placeholder 8"/>
          <p:cNvSpPr>
            <a:spLocks noGrp="1"/>
          </p:cNvSpPr>
          <p:nvPr>
            <p:ph sz="quarter" idx="15"/>
          </p:nvPr>
        </p:nvSpPr>
        <p:spPr>
          <a:xfrm>
            <a:off x="720000" y="1857598"/>
            <a:ext cx="3805200" cy="19584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11" name="Content Placeholder 10"/>
          <p:cNvSpPr>
            <a:spLocks noGrp="1"/>
          </p:cNvSpPr>
          <p:nvPr>
            <p:ph sz="quarter" idx="16"/>
          </p:nvPr>
        </p:nvSpPr>
        <p:spPr>
          <a:xfrm>
            <a:off x="5014800" y="1857598"/>
            <a:ext cx="3805200" cy="19584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10" name="Table Placeholder 9"/>
          <p:cNvSpPr>
            <a:spLocks noGrp="1"/>
          </p:cNvSpPr>
          <p:nvPr>
            <p:ph type="tbl" sz="quarter" idx="17"/>
          </p:nvPr>
        </p:nvSpPr>
        <p:spPr>
          <a:xfrm>
            <a:off x="720000" y="4032000"/>
            <a:ext cx="8107200" cy="1471493"/>
          </a:xfrm>
        </p:spPr>
        <p:txBody>
          <a:bodyPr/>
          <a:lstStyle>
            <a:lvl1pPr>
              <a:lnSpc>
                <a:spcPct val="100000"/>
              </a:lnSpc>
              <a:spcBef>
                <a:spcPts val="0"/>
              </a:spcBef>
              <a:defRPr sz="900">
                <a:solidFill>
                  <a:schemeClr val="tx1"/>
                </a:solidFill>
              </a:defRPr>
            </a:lvl1pPr>
          </a:lstStyle>
          <a:p>
            <a:r>
              <a:rPr lang="en-AU"/>
              <a:t>Click icon to add table</a:t>
            </a:r>
            <a:endParaRPr lang="en-AU" dirty="0"/>
          </a:p>
        </p:txBody>
      </p:sp>
      <p:sp>
        <p:nvSpPr>
          <p:cNvPr id="13" name="Table Placeholder 9"/>
          <p:cNvSpPr>
            <a:spLocks noGrp="1"/>
          </p:cNvSpPr>
          <p:nvPr>
            <p:ph type="tbl" sz="quarter" idx="18"/>
          </p:nvPr>
        </p:nvSpPr>
        <p:spPr>
          <a:xfrm>
            <a:off x="720000" y="5585911"/>
            <a:ext cx="8107200" cy="327780"/>
          </a:xfrm>
        </p:spPr>
        <p:txBody>
          <a:bodyPr/>
          <a:lstStyle>
            <a:lvl1pPr>
              <a:lnSpc>
                <a:spcPct val="100000"/>
              </a:lnSpc>
              <a:spcBef>
                <a:spcPts val="0"/>
              </a:spcBef>
              <a:defRPr sz="900">
                <a:solidFill>
                  <a:schemeClr val="tx1"/>
                </a:solidFill>
              </a:defRPr>
            </a:lvl1pPr>
          </a:lstStyle>
          <a:p>
            <a:r>
              <a:rPr lang="en-AU"/>
              <a:t>Click icon to add table</a:t>
            </a:r>
            <a:endParaRPr lang="en-AU" dirty="0"/>
          </a:p>
        </p:txBody>
      </p:sp>
    </p:spTree>
    <p:extLst>
      <p:ext uri="{BB962C8B-B14F-4D97-AF65-F5344CB8AC3E}">
        <p14:creationId xmlns:p14="http://schemas.microsoft.com/office/powerpoint/2010/main" val="6336965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xs) 2 Colm,Quote, Bullets, Table, Opt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Date Placeholder 2"/>
          <p:cNvSpPr>
            <a:spLocks noGrp="1"/>
          </p:cNvSpPr>
          <p:nvPr>
            <p:ph type="dt" sz="half" idx="10"/>
          </p:nvPr>
        </p:nvSpPr>
        <p:spPr>
          <a:xfrm>
            <a:off x="4655061" y="5956496"/>
            <a:ext cx="2738606" cy="273600"/>
          </a:xfrm>
          <a:prstGeom prst="rect">
            <a:avLst/>
          </a:prstGeom>
        </p:spPr>
        <p:txBody>
          <a:bodyPr/>
          <a:lstStyle/>
          <a:p>
            <a:fld id="{4CDE5802-F28B-DD47-82E0-2C0A66E8883B}" type="datetimeFigureOut">
              <a:rPr lang="en-US" smtClean="0"/>
              <a:t>9/6/21</a:t>
            </a:fld>
            <a:endParaRPr lang="en-US"/>
          </a:p>
        </p:txBody>
      </p:sp>
      <p:sp>
        <p:nvSpPr>
          <p:cNvPr id="4" name="Footer Placeholder 3"/>
          <p:cNvSpPr>
            <a:spLocks noGrp="1"/>
          </p:cNvSpPr>
          <p:nvPr>
            <p:ph type="ftr" sz="quarter" idx="11"/>
          </p:nvPr>
        </p:nvSpPr>
        <p:spPr>
          <a:xfrm>
            <a:off x="727200" y="6588000"/>
            <a:ext cx="4852800" cy="273600"/>
          </a:xfrm>
          <a:prstGeom prst="rect">
            <a:avLst/>
          </a:prstGeom>
        </p:spPr>
        <p:txBody>
          <a:bodyPr/>
          <a:lstStyle/>
          <a:p>
            <a:endParaRPr lang="en-US"/>
          </a:p>
        </p:txBody>
      </p:sp>
      <p:sp>
        <p:nvSpPr>
          <p:cNvPr id="5" name="Slide Number Placeholder 4"/>
          <p:cNvSpPr>
            <a:spLocks noGrp="1"/>
          </p:cNvSpPr>
          <p:nvPr>
            <p:ph type="sldNum" sz="quarter" idx="12"/>
          </p:nvPr>
        </p:nvSpPr>
        <p:spPr>
          <a:xfrm>
            <a:off x="8708231" y="6588000"/>
            <a:ext cx="426600" cy="273600"/>
          </a:xfrm>
          <a:prstGeom prst="rect">
            <a:avLst/>
          </a:prstGeom>
        </p:spPr>
        <p:txBody>
          <a:bodyPr/>
          <a:lstStyle/>
          <a:p>
            <a:fld id="{0B15A1CD-7C06-0943-A048-99677931BC54}" type="slidenum">
              <a:rPr lang="en-US" smtClean="0"/>
              <a:t>‹#›</a:t>
            </a:fld>
            <a:endParaRPr lang="en-US"/>
          </a:p>
        </p:txBody>
      </p:sp>
      <p:sp>
        <p:nvSpPr>
          <p:cNvPr id="6" name="Text Placeholder 7"/>
          <p:cNvSpPr>
            <a:spLocks noGrp="1"/>
          </p:cNvSpPr>
          <p:nvPr>
            <p:ph type="body" sz="quarter" idx="13"/>
          </p:nvPr>
        </p:nvSpPr>
        <p:spPr>
          <a:xfrm>
            <a:off x="718345" y="1319485"/>
            <a:ext cx="8105615" cy="464400"/>
          </a:xfrm>
        </p:spPr>
        <p:txBody>
          <a:bodyPr/>
          <a:lstStyle>
            <a:lvl1pPr>
              <a:lnSpc>
                <a:spcPct val="108000"/>
              </a:lnSpc>
              <a:spcBef>
                <a:spcPts val="300"/>
              </a:spcBef>
              <a:spcAft>
                <a:spcPts val="400"/>
              </a:spcAft>
              <a:defRPr sz="1000" b="1">
                <a:solidFill>
                  <a:schemeClr val="accent1"/>
                </a:solidFill>
              </a:defRPr>
            </a:lvl1pPr>
            <a:lvl2pPr>
              <a:lnSpc>
                <a:spcPct val="108000"/>
              </a:lnSpc>
              <a:spcBef>
                <a:spcPts val="300"/>
              </a:spcBef>
              <a:spcAft>
                <a:spcPts val="400"/>
              </a:spcAft>
              <a:defRPr sz="900" b="0">
                <a:solidFill>
                  <a:schemeClr val="accent1"/>
                </a:solidFill>
              </a:defRPr>
            </a:lvl2pPr>
            <a:lvl3pPr marL="0" indent="0">
              <a:lnSpc>
                <a:spcPct val="95000"/>
              </a:lnSpc>
              <a:spcBef>
                <a:spcPts val="0"/>
              </a:spcBef>
              <a:spcAft>
                <a:spcPts val="1200"/>
              </a:spcAft>
              <a:buFontTx/>
              <a:buNone/>
              <a:defRPr sz="1400"/>
            </a:lvl3pPr>
            <a:lvl4pPr marL="0" indent="0">
              <a:lnSpc>
                <a:spcPct val="95000"/>
              </a:lnSpc>
              <a:spcBef>
                <a:spcPts val="0"/>
              </a:spcBef>
              <a:spcAft>
                <a:spcPts val="1200"/>
              </a:spcAft>
              <a:buFontTx/>
              <a:buNone/>
              <a:defRPr sz="1400" b="1"/>
            </a:lvl4pPr>
            <a:lvl5pPr marL="0" indent="0">
              <a:lnSpc>
                <a:spcPct val="95000"/>
              </a:lnSpc>
              <a:spcBef>
                <a:spcPts val="0"/>
              </a:spcBef>
              <a:spcAft>
                <a:spcPts val="1200"/>
              </a:spcAft>
              <a:buFontTx/>
              <a:buNone/>
              <a:defRPr sz="1400"/>
            </a:lvl5pPr>
          </a:lstStyle>
          <a:p>
            <a:pPr lvl="0"/>
            <a:r>
              <a:rPr lang="en-AU"/>
              <a:t>Click to edit Master text styles</a:t>
            </a:r>
          </a:p>
        </p:txBody>
      </p:sp>
      <p:sp>
        <p:nvSpPr>
          <p:cNvPr id="9" name="Content Placeholder 2"/>
          <p:cNvSpPr>
            <a:spLocks noGrp="1"/>
          </p:cNvSpPr>
          <p:nvPr>
            <p:ph idx="1"/>
          </p:nvPr>
        </p:nvSpPr>
        <p:spPr>
          <a:xfrm>
            <a:off x="720437" y="1857600"/>
            <a:ext cx="3823200" cy="1938672"/>
          </a:xfrm>
        </p:spPr>
        <p:txBody>
          <a:bodyPr/>
          <a:lstStyle>
            <a:lvl1pPr>
              <a:lnSpc>
                <a:spcPct val="108000"/>
              </a:lnSpc>
              <a:spcBef>
                <a:spcPts val="300"/>
              </a:spcBef>
              <a:spcAft>
                <a:spcPts val="400"/>
              </a:spcAft>
              <a:defRPr sz="1000">
                <a:solidFill>
                  <a:schemeClr val="tx1"/>
                </a:solidFill>
              </a:defRPr>
            </a:lvl1pPr>
            <a:lvl2pPr>
              <a:lnSpc>
                <a:spcPct val="108000"/>
              </a:lnSpc>
              <a:spcBef>
                <a:spcPts val="300"/>
              </a:spcBef>
              <a:spcAft>
                <a:spcPts val="400"/>
              </a:spcAft>
              <a:defRPr sz="1000"/>
            </a:lvl2pPr>
            <a:lvl3pPr>
              <a:lnSpc>
                <a:spcPct val="108000"/>
              </a:lnSpc>
              <a:spcBef>
                <a:spcPts val="0"/>
              </a:spcBef>
              <a:spcAft>
                <a:spcPts val="240"/>
              </a:spcAft>
              <a:defRPr sz="1000"/>
            </a:lvl3pPr>
            <a:lvl4pPr marL="442800" indent="-201600">
              <a:lnSpc>
                <a:spcPct val="108000"/>
              </a:lnSpc>
              <a:spcBef>
                <a:spcPts val="0"/>
              </a:spcBef>
              <a:spcAft>
                <a:spcPts val="240"/>
              </a:spcAft>
              <a:defRPr sz="1000"/>
            </a:lvl4pPr>
            <a:lvl5pPr marL="661988" indent="-201600">
              <a:lnSpc>
                <a:spcPct val="108000"/>
              </a:lnSpc>
              <a:spcBef>
                <a:spcPts val="0"/>
              </a:spcBef>
              <a:spcAft>
                <a:spcPts val="240"/>
              </a:spcAft>
              <a:buFont typeface="Arial" pitchFamily="34" charset="0"/>
              <a:buChar char="»"/>
              <a:defRPr sz="1000"/>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10" name="Table Placeholder 9"/>
          <p:cNvSpPr>
            <a:spLocks noGrp="1"/>
          </p:cNvSpPr>
          <p:nvPr>
            <p:ph type="tbl" sz="quarter" idx="16"/>
          </p:nvPr>
        </p:nvSpPr>
        <p:spPr>
          <a:xfrm>
            <a:off x="720000" y="3896882"/>
            <a:ext cx="8107200" cy="1857214"/>
          </a:xfrm>
        </p:spPr>
        <p:txBody>
          <a:bodyPr/>
          <a:lstStyle>
            <a:lvl1pPr>
              <a:lnSpc>
                <a:spcPct val="100000"/>
              </a:lnSpc>
              <a:spcBef>
                <a:spcPts val="0"/>
              </a:spcBef>
              <a:spcAft>
                <a:spcPts val="400"/>
              </a:spcAft>
              <a:defRPr sz="900">
                <a:solidFill>
                  <a:schemeClr val="tx1"/>
                </a:solidFill>
              </a:defRPr>
            </a:lvl1pPr>
          </a:lstStyle>
          <a:p>
            <a:r>
              <a:rPr lang="en-AU"/>
              <a:t>Click icon to add table</a:t>
            </a:r>
            <a:endParaRPr lang="en-AU" dirty="0"/>
          </a:p>
        </p:txBody>
      </p:sp>
      <p:sp>
        <p:nvSpPr>
          <p:cNvPr id="12" name="Content Placeholder 2"/>
          <p:cNvSpPr>
            <a:spLocks noGrp="1"/>
          </p:cNvSpPr>
          <p:nvPr>
            <p:ph idx="17"/>
          </p:nvPr>
        </p:nvSpPr>
        <p:spPr>
          <a:xfrm>
            <a:off x="5014800" y="1857600"/>
            <a:ext cx="3823200" cy="1938672"/>
          </a:xfrm>
        </p:spPr>
        <p:txBody>
          <a:bodyPr/>
          <a:lstStyle>
            <a:lvl1pPr>
              <a:lnSpc>
                <a:spcPct val="108000"/>
              </a:lnSpc>
              <a:spcBef>
                <a:spcPts val="300"/>
              </a:spcBef>
              <a:spcAft>
                <a:spcPts val="400"/>
              </a:spcAft>
              <a:defRPr sz="1000">
                <a:solidFill>
                  <a:schemeClr val="tx1"/>
                </a:solidFill>
              </a:defRPr>
            </a:lvl1pPr>
            <a:lvl2pPr>
              <a:lnSpc>
                <a:spcPct val="108000"/>
              </a:lnSpc>
              <a:spcBef>
                <a:spcPts val="300"/>
              </a:spcBef>
              <a:spcAft>
                <a:spcPts val="400"/>
              </a:spcAft>
              <a:defRPr sz="1000"/>
            </a:lvl2pPr>
            <a:lvl3pPr>
              <a:lnSpc>
                <a:spcPct val="108000"/>
              </a:lnSpc>
              <a:spcBef>
                <a:spcPts val="0"/>
              </a:spcBef>
              <a:spcAft>
                <a:spcPts val="240"/>
              </a:spcAft>
              <a:defRPr sz="1000"/>
            </a:lvl3pPr>
            <a:lvl4pPr marL="442800" indent="-201600">
              <a:lnSpc>
                <a:spcPct val="108000"/>
              </a:lnSpc>
              <a:spcBef>
                <a:spcPts val="0"/>
              </a:spcBef>
              <a:spcAft>
                <a:spcPts val="240"/>
              </a:spcAft>
              <a:defRPr sz="1000"/>
            </a:lvl4pPr>
            <a:lvl5pPr marL="661988" indent="-201600">
              <a:lnSpc>
                <a:spcPct val="108000"/>
              </a:lnSpc>
              <a:spcBef>
                <a:spcPts val="0"/>
              </a:spcBef>
              <a:spcAft>
                <a:spcPts val="240"/>
              </a:spcAft>
              <a:buFont typeface="Arial" pitchFamily="34" charset="0"/>
              <a:buChar char="»"/>
              <a:defRPr sz="1000"/>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13" name="Table Placeholder 9"/>
          <p:cNvSpPr>
            <a:spLocks noGrp="1"/>
          </p:cNvSpPr>
          <p:nvPr>
            <p:ph type="tbl" sz="quarter" idx="18"/>
          </p:nvPr>
        </p:nvSpPr>
        <p:spPr>
          <a:xfrm>
            <a:off x="718576" y="5870961"/>
            <a:ext cx="8107200" cy="461474"/>
          </a:xfrm>
        </p:spPr>
        <p:txBody>
          <a:bodyPr/>
          <a:lstStyle>
            <a:lvl1pPr>
              <a:lnSpc>
                <a:spcPct val="100000"/>
              </a:lnSpc>
              <a:spcBef>
                <a:spcPts val="0"/>
              </a:spcBef>
              <a:spcAft>
                <a:spcPts val="400"/>
              </a:spcAft>
              <a:defRPr sz="700">
                <a:solidFill>
                  <a:schemeClr val="tx1"/>
                </a:solidFill>
              </a:defRPr>
            </a:lvl1pPr>
          </a:lstStyle>
          <a:p>
            <a:r>
              <a:rPr lang="en-AU"/>
              <a:t>Click icon to add table</a:t>
            </a:r>
            <a:endParaRPr lang="en-AU" dirty="0"/>
          </a:p>
        </p:txBody>
      </p:sp>
    </p:spTree>
    <p:extLst>
      <p:ext uri="{BB962C8B-B14F-4D97-AF65-F5344CB8AC3E}">
        <p14:creationId xmlns:p14="http://schemas.microsoft.com/office/powerpoint/2010/main" val="4234024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 Colm, Quote, Bullets, Table, Opt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Date Placeholder 2"/>
          <p:cNvSpPr>
            <a:spLocks noGrp="1"/>
          </p:cNvSpPr>
          <p:nvPr>
            <p:ph type="dt" sz="half" idx="10"/>
          </p:nvPr>
        </p:nvSpPr>
        <p:spPr>
          <a:xfrm>
            <a:off x="4655061" y="5956496"/>
            <a:ext cx="2738606" cy="273600"/>
          </a:xfrm>
          <a:prstGeom prst="rect">
            <a:avLst/>
          </a:prstGeom>
        </p:spPr>
        <p:txBody>
          <a:bodyPr/>
          <a:lstStyle/>
          <a:p>
            <a:fld id="{4CDE5802-F28B-DD47-82E0-2C0A66E8883B}" type="datetimeFigureOut">
              <a:rPr lang="en-US" smtClean="0"/>
              <a:t>9/6/21</a:t>
            </a:fld>
            <a:endParaRPr lang="en-US"/>
          </a:p>
        </p:txBody>
      </p:sp>
      <p:sp>
        <p:nvSpPr>
          <p:cNvPr id="4" name="Footer Placeholder 3"/>
          <p:cNvSpPr>
            <a:spLocks noGrp="1"/>
          </p:cNvSpPr>
          <p:nvPr>
            <p:ph type="ftr" sz="quarter" idx="11"/>
          </p:nvPr>
        </p:nvSpPr>
        <p:spPr>
          <a:xfrm>
            <a:off x="727200" y="6588000"/>
            <a:ext cx="4852800" cy="273600"/>
          </a:xfrm>
          <a:prstGeom prst="rect">
            <a:avLst/>
          </a:prstGeom>
        </p:spPr>
        <p:txBody>
          <a:bodyPr/>
          <a:lstStyle/>
          <a:p>
            <a:endParaRPr lang="en-US"/>
          </a:p>
        </p:txBody>
      </p:sp>
      <p:sp>
        <p:nvSpPr>
          <p:cNvPr id="5" name="Slide Number Placeholder 4"/>
          <p:cNvSpPr>
            <a:spLocks noGrp="1"/>
          </p:cNvSpPr>
          <p:nvPr>
            <p:ph type="sldNum" sz="quarter" idx="12"/>
          </p:nvPr>
        </p:nvSpPr>
        <p:spPr>
          <a:xfrm>
            <a:off x="8708231" y="6588000"/>
            <a:ext cx="426600" cy="273600"/>
          </a:xfrm>
          <a:prstGeom prst="rect">
            <a:avLst/>
          </a:prstGeom>
        </p:spPr>
        <p:txBody>
          <a:bodyPr/>
          <a:lstStyle/>
          <a:p>
            <a:fld id="{0B15A1CD-7C06-0943-A048-99677931BC54}" type="slidenum">
              <a:rPr lang="en-US" smtClean="0"/>
              <a:t>‹#›</a:t>
            </a:fld>
            <a:endParaRPr lang="en-US"/>
          </a:p>
        </p:txBody>
      </p:sp>
      <p:sp>
        <p:nvSpPr>
          <p:cNvPr id="6" name="Text Placeholder 7"/>
          <p:cNvSpPr>
            <a:spLocks noGrp="1"/>
          </p:cNvSpPr>
          <p:nvPr>
            <p:ph type="body" sz="quarter" idx="13"/>
          </p:nvPr>
        </p:nvSpPr>
        <p:spPr>
          <a:xfrm>
            <a:off x="718345" y="1319485"/>
            <a:ext cx="8105615" cy="464400"/>
          </a:xfrm>
        </p:spPr>
        <p:txBody>
          <a:bodyPr/>
          <a:lstStyle>
            <a:lvl1pPr>
              <a:lnSpc>
                <a:spcPct val="95000"/>
              </a:lnSpc>
              <a:spcBef>
                <a:spcPts val="0"/>
              </a:spcBef>
              <a:spcAft>
                <a:spcPts val="1200"/>
              </a:spcAft>
              <a:defRPr sz="1400" b="1">
                <a:solidFill>
                  <a:schemeClr val="accent1"/>
                </a:solidFill>
              </a:defRPr>
            </a:lvl1pPr>
            <a:lvl2pPr>
              <a:lnSpc>
                <a:spcPct val="95000"/>
              </a:lnSpc>
              <a:spcBef>
                <a:spcPts val="0"/>
              </a:spcBef>
              <a:spcAft>
                <a:spcPts val="1200"/>
              </a:spcAft>
              <a:defRPr sz="1400" b="0">
                <a:solidFill>
                  <a:schemeClr val="accent1"/>
                </a:solidFill>
              </a:defRPr>
            </a:lvl2pPr>
            <a:lvl3pPr marL="0" indent="0">
              <a:lnSpc>
                <a:spcPct val="95000"/>
              </a:lnSpc>
              <a:spcBef>
                <a:spcPts val="0"/>
              </a:spcBef>
              <a:spcAft>
                <a:spcPts val="1200"/>
              </a:spcAft>
              <a:buFontTx/>
              <a:buNone/>
              <a:defRPr sz="1400"/>
            </a:lvl3pPr>
            <a:lvl4pPr marL="0" indent="0">
              <a:lnSpc>
                <a:spcPct val="95000"/>
              </a:lnSpc>
              <a:spcBef>
                <a:spcPts val="0"/>
              </a:spcBef>
              <a:spcAft>
                <a:spcPts val="1200"/>
              </a:spcAft>
              <a:buFontTx/>
              <a:buNone/>
              <a:defRPr sz="1400" b="1"/>
            </a:lvl4pPr>
            <a:lvl5pPr marL="0" indent="0">
              <a:lnSpc>
                <a:spcPct val="95000"/>
              </a:lnSpc>
              <a:spcBef>
                <a:spcPts val="0"/>
              </a:spcBef>
              <a:spcAft>
                <a:spcPts val="1200"/>
              </a:spcAft>
              <a:buFontTx/>
              <a:buNone/>
              <a:defRPr sz="1400"/>
            </a:lvl5pPr>
          </a:lstStyle>
          <a:p>
            <a:pPr lvl="0"/>
            <a:r>
              <a:rPr lang="en-AU"/>
              <a:t>Click to edit Master text styles</a:t>
            </a:r>
          </a:p>
        </p:txBody>
      </p:sp>
      <p:sp>
        <p:nvSpPr>
          <p:cNvPr id="9" name="Content Placeholder 8"/>
          <p:cNvSpPr>
            <a:spLocks noGrp="1"/>
          </p:cNvSpPr>
          <p:nvPr>
            <p:ph sz="quarter" idx="15"/>
          </p:nvPr>
        </p:nvSpPr>
        <p:spPr>
          <a:xfrm>
            <a:off x="720000" y="1857600"/>
            <a:ext cx="3805200" cy="42768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10" name="Table Placeholder 9"/>
          <p:cNvSpPr>
            <a:spLocks noGrp="1"/>
          </p:cNvSpPr>
          <p:nvPr>
            <p:ph type="tbl" sz="quarter" idx="17"/>
          </p:nvPr>
        </p:nvSpPr>
        <p:spPr>
          <a:xfrm>
            <a:off x="5010912" y="1857600"/>
            <a:ext cx="3816288" cy="1958400"/>
          </a:xfrm>
        </p:spPr>
        <p:txBody>
          <a:bodyPr/>
          <a:lstStyle>
            <a:lvl1pPr>
              <a:lnSpc>
                <a:spcPct val="100000"/>
              </a:lnSpc>
              <a:spcBef>
                <a:spcPts val="0"/>
              </a:spcBef>
              <a:defRPr sz="900">
                <a:solidFill>
                  <a:schemeClr val="tx1"/>
                </a:solidFill>
              </a:defRPr>
            </a:lvl1pPr>
          </a:lstStyle>
          <a:p>
            <a:r>
              <a:rPr lang="en-AU"/>
              <a:t>Click icon to add table</a:t>
            </a:r>
            <a:endParaRPr lang="en-AU" dirty="0"/>
          </a:p>
        </p:txBody>
      </p:sp>
      <p:sp>
        <p:nvSpPr>
          <p:cNvPr id="12" name="Table Placeholder 8"/>
          <p:cNvSpPr>
            <a:spLocks noGrp="1"/>
          </p:cNvSpPr>
          <p:nvPr>
            <p:ph type="tbl" sz="quarter" idx="18"/>
          </p:nvPr>
        </p:nvSpPr>
        <p:spPr>
          <a:xfrm>
            <a:off x="5010912" y="4032000"/>
            <a:ext cx="3816288" cy="1958400"/>
          </a:xfrm>
        </p:spPr>
        <p:txBody>
          <a:bodyPr/>
          <a:lstStyle>
            <a:lvl1pPr>
              <a:lnSpc>
                <a:spcPct val="100000"/>
              </a:lnSpc>
              <a:spcBef>
                <a:spcPts val="0"/>
              </a:spcBef>
              <a:defRPr sz="700" spc="0" baseline="0">
                <a:solidFill>
                  <a:schemeClr val="bg1">
                    <a:lumMod val="50000"/>
                  </a:schemeClr>
                </a:solidFill>
              </a:defRPr>
            </a:lvl1pPr>
          </a:lstStyle>
          <a:p>
            <a:r>
              <a:rPr lang="en-AU"/>
              <a:t>Click icon to add table</a:t>
            </a:r>
            <a:endParaRPr lang="en-AU" dirty="0"/>
          </a:p>
        </p:txBody>
      </p:sp>
    </p:spTree>
    <p:extLst>
      <p:ext uri="{BB962C8B-B14F-4D97-AF65-F5344CB8AC3E}">
        <p14:creationId xmlns:p14="http://schemas.microsoft.com/office/powerpoint/2010/main" val="32974104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 Colm, Quote, Bullets, Table, Opt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Date Placeholder 2"/>
          <p:cNvSpPr>
            <a:spLocks noGrp="1"/>
          </p:cNvSpPr>
          <p:nvPr>
            <p:ph type="dt" sz="half" idx="10"/>
          </p:nvPr>
        </p:nvSpPr>
        <p:spPr>
          <a:xfrm>
            <a:off x="4655061" y="5956496"/>
            <a:ext cx="2738606" cy="273600"/>
          </a:xfrm>
          <a:prstGeom prst="rect">
            <a:avLst/>
          </a:prstGeom>
        </p:spPr>
        <p:txBody>
          <a:bodyPr/>
          <a:lstStyle/>
          <a:p>
            <a:fld id="{4CDE5802-F28B-DD47-82E0-2C0A66E8883B}" type="datetimeFigureOut">
              <a:rPr lang="en-US" smtClean="0"/>
              <a:t>9/6/21</a:t>
            </a:fld>
            <a:endParaRPr lang="en-US"/>
          </a:p>
        </p:txBody>
      </p:sp>
      <p:sp>
        <p:nvSpPr>
          <p:cNvPr id="4" name="Footer Placeholder 3"/>
          <p:cNvSpPr>
            <a:spLocks noGrp="1"/>
          </p:cNvSpPr>
          <p:nvPr>
            <p:ph type="ftr" sz="quarter" idx="11"/>
          </p:nvPr>
        </p:nvSpPr>
        <p:spPr>
          <a:xfrm>
            <a:off x="727200" y="6588000"/>
            <a:ext cx="4852800" cy="273600"/>
          </a:xfrm>
          <a:prstGeom prst="rect">
            <a:avLst/>
          </a:prstGeom>
        </p:spPr>
        <p:txBody>
          <a:bodyPr/>
          <a:lstStyle/>
          <a:p>
            <a:endParaRPr lang="en-US"/>
          </a:p>
        </p:txBody>
      </p:sp>
      <p:sp>
        <p:nvSpPr>
          <p:cNvPr id="5" name="Slide Number Placeholder 4"/>
          <p:cNvSpPr>
            <a:spLocks noGrp="1"/>
          </p:cNvSpPr>
          <p:nvPr>
            <p:ph type="sldNum" sz="quarter" idx="12"/>
          </p:nvPr>
        </p:nvSpPr>
        <p:spPr>
          <a:xfrm>
            <a:off x="8708231" y="6588000"/>
            <a:ext cx="426600" cy="273600"/>
          </a:xfrm>
          <a:prstGeom prst="rect">
            <a:avLst/>
          </a:prstGeom>
        </p:spPr>
        <p:txBody>
          <a:bodyPr/>
          <a:lstStyle/>
          <a:p>
            <a:fld id="{0B15A1CD-7C06-0943-A048-99677931BC54}" type="slidenum">
              <a:rPr lang="en-US" smtClean="0"/>
              <a:t>‹#›</a:t>
            </a:fld>
            <a:endParaRPr lang="en-US"/>
          </a:p>
        </p:txBody>
      </p:sp>
      <p:sp>
        <p:nvSpPr>
          <p:cNvPr id="6" name="Text Placeholder 7"/>
          <p:cNvSpPr>
            <a:spLocks noGrp="1"/>
          </p:cNvSpPr>
          <p:nvPr>
            <p:ph type="body" sz="quarter" idx="13"/>
          </p:nvPr>
        </p:nvSpPr>
        <p:spPr>
          <a:xfrm>
            <a:off x="718345" y="1319485"/>
            <a:ext cx="8105615" cy="464400"/>
          </a:xfrm>
        </p:spPr>
        <p:txBody>
          <a:bodyPr/>
          <a:lstStyle>
            <a:lvl1pPr>
              <a:lnSpc>
                <a:spcPct val="95000"/>
              </a:lnSpc>
              <a:spcBef>
                <a:spcPts val="0"/>
              </a:spcBef>
              <a:spcAft>
                <a:spcPts val="1200"/>
              </a:spcAft>
              <a:defRPr sz="1400" b="1">
                <a:solidFill>
                  <a:schemeClr val="accent1"/>
                </a:solidFill>
              </a:defRPr>
            </a:lvl1pPr>
            <a:lvl2pPr>
              <a:lnSpc>
                <a:spcPct val="95000"/>
              </a:lnSpc>
              <a:spcBef>
                <a:spcPts val="0"/>
              </a:spcBef>
              <a:spcAft>
                <a:spcPts val="1200"/>
              </a:spcAft>
              <a:defRPr sz="1400" b="0">
                <a:solidFill>
                  <a:schemeClr val="accent1"/>
                </a:solidFill>
              </a:defRPr>
            </a:lvl2pPr>
            <a:lvl3pPr marL="0" indent="0">
              <a:lnSpc>
                <a:spcPct val="95000"/>
              </a:lnSpc>
              <a:spcBef>
                <a:spcPts val="0"/>
              </a:spcBef>
              <a:spcAft>
                <a:spcPts val="1200"/>
              </a:spcAft>
              <a:buFontTx/>
              <a:buNone/>
              <a:defRPr sz="1400"/>
            </a:lvl3pPr>
            <a:lvl4pPr marL="0" indent="0">
              <a:lnSpc>
                <a:spcPct val="95000"/>
              </a:lnSpc>
              <a:spcBef>
                <a:spcPts val="0"/>
              </a:spcBef>
              <a:spcAft>
                <a:spcPts val="1200"/>
              </a:spcAft>
              <a:buFontTx/>
              <a:buNone/>
              <a:defRPr sz="1400" b="1"/>
            </a:lvl4pPr>
            <a:lvl5pPr marL="0" indent="0">
              <a:lnSpc>
                <a:spcPct val="95000"/>
              </a:lnSpc>
              <a:spcBef>
                <a:spcPts val="0"/>
              </a:spcBef>
              <a:spcAft>
                <a:spcPts val="1200"/>
              </a:spcAft>
              <a:buFontTx/>
              <a:buNone/>
              <a:defRPr sz="1400"/>
            </a:lvl5pPr>
          </a:lstStyle>
          <a:p>
            <a:pPr lvl="0"/>
            <a:r>
              <a:rPr lang="en-AU"/>
              <a:t>Click to edit Master text styles</a:t>
            </a:r>
          </a:p>
        </p:txBody>
      </p:sp>
      <p:sp>
        <p:nvSpPr>
          <p:cNvPr id="10" name="Content Placeholder 9"/>
          <p:cNvSpPr>
            <a:spLocks noGrp="1"/>
          </p:cNvSpPr>
          <p:nvPr>
            <p:ph sz="quarter" idx="14"/>
          </p:nvPr>
        </p:nvSpPr>
        <p:spPr>
          <a:xfrm>
            <a:off x="720000" y="1857600"/>
            <a:ext cx="3805200" cy="104797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9" name="Table Placeholder 9"/>
          <p:cNvSpPr>
            <a:spLocks noGrp="1"/>
          </p:cNvSpPr>
          <p:nvPr>
            <p:ph type="tbl" sz="quarter" idx="17"/>
          </p:nvPr>
        </p:nvSpPr>
        <p:spPr>
          <a:xfrm>
            <a:off x="5010912" y="2980946"/>
            <a:ext cx="3816288" cy="2377439"/>
          </a:xfrm>
        </p:spPr>
        <p:txBody>
          <a:bodyPr/>
          <a:lstStyle>
            <a:lvl1pPr>
              <a:lnSpc>
                <a:spcPct val="100000"/>
              </a:lnSpc>
              <a:spcBef>
                <a:spcPts val="0"/>
              </a:spcBef>
              <a:defRPr sz="900">
                <a:solidFill>
                  <a:schemeClr val="tx1"/>
                </a:solidFill>
              </a:defRPr>
            </a:lvl1pPr>
          </a:lstStyle>
          <a:p>
            <a:r>
              <a:rPr lang="en-AU"/>
              <a:t>Click icon to add table</a:t>
            </a:r>
            <a:endParaRPr lang="en-AU" dirty="0"/>
          </a:p>
        </p:txBody>
      </p:sp>
      <p:sp>
        <p:nvSpPr>
          <p:cNvPr id="11" name="Content Placeholder 9"/>
          <p:cNvSpPr>
            <a:spLocks noGrp="1"/>
          </p:cNvSpPr>
          <p:nvPr>
            <p:ph sz="quarter" idx="18"/>
          </p:nvPr>
        </p:nvSpPr>
        <p:spPr>
          <a:xfrm>
            <a:off x="5014632" y="1857600"/>
            <a:ext cx="3805200" cy="104797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12" name="Table Placeholder 9"/>
          <p:cNvSpPr>
            <a:spLocks noGrp="1"/>
          </p:cNvSpPr>
          <p:nvPr>
            <p:ph type="tbl" sz="quarter" idx="19"/>
          </p:nvPr>
        </p:nvSpPr>
        <p:spPr>
          <a:xfrm>
            <a:off x="720000" y="2980802"/>
            <a:ext cx="3816288" cy="2377439"/>
          </a:xfrm>
        </p:spPr>
        <p:txBody>
          <a:bodyPr/>
          <a:lstStyle>
            <a:lvl1pPr>
              <a:lnSpc>
                <a:spcPct val="100000"/>
              </a:lnSpc>
              <a:spcBef>
                <a:spcPts val="0"/>
              </a:spcBef>
              <a:defRPr sz="900">
                <a:solidFill>
                  <a:schemeClr val="tx1"/>
                </a:solidFill>
              </a:defRPr>
            </a:lvl1pPr>
          </a:lstStyle>
          <a:p>
            <a:r>
              <a:rPr lang="en-AU"/>
              <a:t>Click icon to add table</a:t>
            </a:r>
            <a:endParaRPr lang="en-AU" dirty="0"/>
          </a:p>
        </p:txBody>
      </p:sp>
      <p:sp>
        <p:nvSpPr>
          <p:cNvPr id="13" name="Table Placeholder 8"/>
          <p:cNvSpPr>
            <a:spLocks noGrp="1"/>
          </p:cNvSpPr>
          <p:nvPr>
            <p:ph type="tbl" sz="quarter" idx="20"/>
          </p:nvPr>
        </p:nvSpPr>
        <p:spPr>
          <a:xfrm>
            <a:off x="720000" y="5464800"/>
            <a:ext cx="3816000" cy="1080000"/>
          </a:xfrm>
        </p:spPr>
        <p:txBody>
          <a:bodyPr/>
          <a:lstStyle>
            <a:lvl1pPr>
              <a:lnSpc>
                <a:spcPct val="100000"/>
              </a:lnSpc>
              <a:spcBef>
                <a:spcPts val="0"/>
              </a:spcBef>
              <a:defRPr sz="700" spc="0" baseline="0">
                <a:solidFill>
                  <a:schemeClr val="bg1">
                    <a:lumMod val="50000"/>
                  </a:schemeClr>
                </a:solidFill>
              </a:defRPr>
            </a:lvl1pPr>
          </a:lstStyle>
          <a:p>
            <a:r>
              <a:rPr lang="en-AU"/>
              <a:t>Click icon to add table</a:t>
            </a:r>
            <a:endParaRPr lang="en-AU" dirty="0"/>
          </a:p>
        </p:txBody>
      </p:sp>
      <p:sp>
        <p:nvSpPr>
          <p:cNvPr id="14" name="Table Placeholder 8"/>
          <p:cNvSpPr>
            <a:spLocks noGrp="1"/>
          </p:cNvSpPr>
          <p:nvPr>
            <p:ph type="tbl" sz="quarter" idx="21"/>
          </p:nvPr>
        </p:nvSpPr>
        <p:spPr>
          <a:xfrm>
            <a:off x="5011200" y="5466360"/>
            <a:ext cx="3816000" cy="1080000"/>
          </a:xfrm>
        </p:spPr>
        <p:txBody>
          <a:bodyPr/>
          <a:lstStyle>
            <a:lvl1pPr>
              <a:lnSpc>
                <a:spcPct val="100000"/>
              </a:lnSpc>
              <a:spcBef>
                <a:spcPts val="0"/>
              </a:spcBef>
              <a:defRPr sz="700" spc="0" baseline="0">
                <a:solidFill>
                  <a:schemeClr val="bg1">
                    <a:lumMod val="50000"/>
                  </a:schemeClr>
                </a:solidFill>
              </a:defRPr>
            </a:lvl1pPr>
          </a:lstStyle>
          <a:p>
            <a:r>
              <a:rPr lang="en-AU"/>
              <a:t>Click icon to add table</a:t>
            </a:r>
            <a:endParaRPr lang="en-AU" dirty="0"/>
          </a:p>
        </p:txBody>
      </p:sp>
    </p:spTree>
    <p:extLst>
      <p:ext uri="{BB962C8B-B14F-4D97-AF65-F5344CB8AC3E}">
        <p14:creationId xmlns:p14="http://schemas.microsoft.com/office/powerpoint/2010/main" val="38422414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 Colm, Bullets, Tabl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Date Placeholder 2"/>
          <p:cNvSpPr>
            <a:spLocks noGrp="1"/>
          </p:cNvSpPr>
          <p:nvPr>
            <p:ph type="dt" sz="half" idx="10"/>
          </p:nvPr>
        </p:nvSpPr>
        <p:spPr>
          <a:xfrm>
            <a:off x="4655061" y="5956496"/>
            <a:ext cx="2738606" cy="273600"/>
          </a:xfrm>
          <a:prstGeom prst="rect">
            <a:avLst/>
          </a:prstGeom>
        </p:spPr>
        <p:txBody>
          <a:bodyPr/>
          <a:lstStyle/>
          <a:p>
            <a:fld id="{4CDE5802-F28B-DD47-82E0-2C0A66E8883B}" type="datetimeFigureOut">
              <a:rPr lang="en-US" smtClean="0"/>
              <a:t>9/6/21</a:t>
            </a:fld>
            <a:endParaRPr lang="en-US"/>
          </a:p>
        </p:txBody>
      </p:sp>
      <p:sp>
        <p:nvSpPr>
          <p:cNvPr id="4" name="Footer Placeholder 3"/>
          <p:cNvSpPr>
            <a:spLocks noGrp="1"/>
          </p:cNvSpPr>
          <p:nvPr>
            <p:ph type="ftr" sz="quarter" idx="11"/>
          </p:nvPr>
        </p:nvSpPr>
        <p:spPr>
          <a:xfrm>
            <a:off x="727200" y="6588000"/>
            <a:ext cx="4852800" cy="273600"/>
          </a:xfrm>
          <a:prstGeom prst="rect">
            <a:avLst/>
          </a:prstGeom>
        </p:spPr>
        <p:txBody>
          <a:bodyPr/>
          <a:lstStyle/>
          <a:p>
            <a:endParaRPr lang="en-US"/>
          </a:p>
        </p:txBody>
      </p:sp>
      <p:sp>
        <p:nvSpPr>
          <p:cNvPr id="5" name="Slide Number Placeholder 4"/>
          <p:cNvSpPr>
            <a:spLocks noGrp="1"/>
          </p:cNvSpPr>
          <p:nvPr>
            <p:ph type="sldNum" sz="quarter" idx="12"/>
          </p:nvPr>
        </p:nvSpPr>
        <p:spPr>
          <a:xfrm>
            <a:off x="8708231" y="6588000"/>
            <a:ext cx="426600" cy="273600"/>
          </a:xfrm>
          <a:prstGeom prst="rect">
            <a:avLst/>
          </a:prstGeom>
        </p:spPr>
        <p:txBody>
          <a:bodyPr/>
          <a:lstStyle/>
          <a:p>
            <a:fld id="{0B15A1CD-7C06-0943-A048-99677931BC54}" type="slidenum">
              <a:rPr lang="en-US" smtClean="0"/>
              <a:t>‹#›</a:t>
            </a:fld>
            <a:endParaRPr lang="en-US"/>
          </a:p>
        </p:txBody>
      </p:sp>
      <p:sp>
        <p:nvSpPr>
          <p:cNvPr id="10" name="Content Placeholder 9"/>
          <p:cNvSpPr>
            <a:spLocks noGrp="1"/>
          </p:cNvSpPr>
          <p:nvPr>
            <p:ph sz="quarter" idx="14"/>
          </p:nvPr>
        </p:nvSpPr>
        <p:spPr>
          <a:xfrm>
            <a:off x="720000" y="1321200"/>
            <a:ext cx="8107200" cy="221004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9" name="Table Placeholder 9"/>
          <p:cNvSpPr>
            <a:spLocks noGrp="1"/>
          </p:cNvSpPr>
          <p:nvPr>
            <p:ph type="tbl" sz="quarter" idx="16"/>
          </p:nvPr>
        </p:nvSpPr>
        <p:spPr>
          <a:xfrm>
            <a:off x="720000" y="3602739"/>
            <a:ext cx="8107200" cy="1819655"/>
          </a:xfrm>
        </p:spPr>
        <p:txBody>
          <a:bodyPr/>
          <a:lstStyle>
            <a:lvl1pPr>
              <a:lnSpc>
                <a:spcPct val="100000"/>
              </a:lnSpc>
              <a:spcBef>
                <a:spcPts val="0"/>
              </a:spcBef>
              <a:defRPr sz="900">
                <a:solidFill>
                  <a:schemeClr val="tx1"/>
                </a:solidFill>
              </a:defRPr>
            </a:lvl1pPr>
          </a:lstStyle>
          <a:p>
            <a:r>
              <a:rPr lang="en-AU"/>
              <a:t>Click icon to add table</a:t>
            </a:r>
            <a:endParaRPr lang="en-AU" dirty="0"/>
          </a:p>
        </p:txBody>
      </p:sp>
      <p:sp>
        <p:nvSpPr>
          <p:cNvPr id="11" name="Table Placeholder 8"/>
          <p:cNvSpPr>
            <a:spLocks noGrp="1"/>
          </p:cNvSpPr>
          <p:nvPr>
            <p:ph type="tbl" sz="quarter" idx="15"/>
          </p:nvPr>
        </p:nvSpPr>
        <p:spPr bwMode="gray">
          <a:xfrm>
            <a:off x="720000" y="5515128"/>
            <a:ext cx="8107200" cy="1080000"/>
          </a:xfrm>
        </p:spPr>
        <p:txBody>
          <a:bodyPr/>
          <a:lstStyle>
            <a:lvl1pPr>
              <a:lnSpc>
                <a:spcPct val="100000"/>
              </a:lnSpc>
              <a:spcBef>
                <a:spcPts val="0"/>
              </a:spcBef>
              <a:defRPr sz="700" spc="0" baseline="0">
                <a:solidFill>
                  <a:schemeClr val="bg1">
                    <a:lumMod val="50000"/>
                  </a:schemeClr>
                </a:solidFill>
              </a:defRPr>
            </a:lvl1pPr>
          </a:lstStyle>
          <a:p>
            <a:r>
              <a:rPr lang="en-AU"/>
              <a:t>Click icon to add table</a:t>
            </a:r>
            <a:endParaRPr lang="en-AU" dirty="0"/>
          </a:p>
        </p:txBody>
      </p:sp>
    </p:spTree>
    <p:extLst>
      <p:ext uri="{BB962C8B-B14F-4D97-AF65-F5344CB8AC3E}">
        <p14:creationId xmlns:p14="http://schemas.microsoft.com/office/powerpoint/2010/main" val="481708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01">
    <p:bg bwMode="ltGray">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4" name="Date Placeholder 3"/>
          <p:cNvSpPr>
            <a:spLocks noGrp="1"/>
          </p:cNvSpPr>
          <p:nvPr>
            <p:ph type="dt" sz="half" idx="10"/>
          </p:nvPr>
        </p:nvSpPr>
        <p:spPr>
          <a:xfrm>
            <a:off x="4655061" y="5956496"/>
            <a:ext cx="2738606" cy="273600"/>
          </a:xfrm>
          <a:prstGeom prst="rect">
            <a:avLst/>
          </a:prstGeom>
        </p:spPr>
        <p:txBody>
          <a:bodyPr/>
          <a:lstStyle>
            <a:lvl1pPr>
              <a:defRPr>
                <a:solidFill>
                  <a:schemeClr val="bg1"/>
                </a:solidFill>
              </a:defRPr>
            </a:lvl1pPr>
          </a:lstStyle>
          <a:p>
            <a:fld id="{4CDE5802-F28B-DD47-82E0-2C0A66E8883B}" type="datetimeFigureOut">
              <a:rPr lang="en-US" smtClean="0"/>
              <a:t>9/6/21</a:t>
            </a:fld>
            <a:endParaRPr lang="en-US"/>
          </a:p>
        </p:txBody>
      </p:sp>
      <p:sp>
        <p:nvSpPr>
          <p:cNvPr id="5" name="Footer Placeholder 4"/>
          <p:cNvSpPr>
            <a:spLocks noGrp="1"/>
          </p:cNvSpPr>
          <p:nvPr>
            <p:ph type="ftr" sz="quarter" idx="11"/>
          </p:nvPr>
        </p:nvSpPr>
        <p:spPr>
          <a:xfrm>
            <a:off x="727200" y="6588000"/>
            <a:ext cx="4852800" cy="273600"/>
          </a:xfrm>
          <a:prstGeom prst="rect">
            <a:avLst/>
          </a:prstGeo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708231" y="6588000"/>
            <a:ext cx="426600" cy="273600"/>
          </a:xfrm>
          <a:prstGeom prst="rect">
            <a:avLst/>
          </a:prstGeom>
        </p:spPr>
        <p:txBody>
          <a:bodyPr/>
          <a:lstStyle>
            <a:lvl1pPr>
              <a:defRPr>
                <a:solidFill>
                  <a:schemeClr val="bg1"/>
                </a:solidFill>
              </a:defRPr>
            </a:lvl1pPr>
          </a:lstStyle>
          <a:p>
            <a:fld id="{0B15A1CD-7C06-0943-A048-99677931BC54}" type="slidenum">
              <a:rPr lang="en-US" smtClean="0"/>
              <a:t>‹#›</a:t>
            </a:fld>
            <a:endParaRPr lang="en-US"/>
          </a:p>
        </p:txBody>
      </p:sp>
      <p:sp>
        <p:nvSpPr>
          <p:cNvPr id="14" name="Title 1"/>
          <p:cNvSpPr>
            <a:spLocks noGrp="1"/>
          </p:cNvSpPr>
          <p:nvPr>
            <p:ph type="ctrTitle" hasCustomPrompt="1"/>
          </p:nvPr>
        </p:nvSpPr>
        <p:spPr>
          <a:xfrm>
            <a:off x="720000" y="0"/>
            <a:ext cx="6500086" cy="2559592"/>
          </a:xfrm>
        </p:spPr>
        <p:txBody>
          <a:bodyPr anchor="b" anchorCtr="0"/>
          <a:lstStyle>
            <a:lvl1pPr>
              <a:lnSpc>
                <a:spcPts val="3200"/>
              </a:lnSpc>
              <a:defRPr sz="3200" spc="-100" baseline="0">
                <a:solidFill>
                  <a:schemeClr val="bg1"/>
                </a:solidFill>
              </a:defRPr>
            </a:lvl1pPr>
          </a:lstStyle>
          <a:p>
            <a:r>
              <a:rPr lang="en-US" dirty="0"/>
              <a:t>Click to Enter Title</a:t>
            </a:r>
            <a:endParaRPr lang="en-AU" dirty="0"/>
          </a:p>
        </p:txBody>
      </p:sp>
      <p:sp>
        <p:nvSpPr>
          <p:cNvPr id="15" name="Subtitle 2"/>
          <p:cNvSpPr>
            <a:spLocks noGrp="1"/>
          </p:cNvSpPr>
          <p:nvPr>
            <p:ph type="subTitle" idx="1" hasCustomPrompt="1"/>
          </p:nvPr>
        </p:nvSpPr>
        <p:spPr>
          <a:xfrm>
            <a:off x="720000" y="2761201"/>
            <a:ext cx="6514246" cy="3384509"/>
          </a:xfrm>
        </p:spPr>
        <p:txBody>
          <a:bodyPr/>
          <a:lstStyle>
            <a:lvl1pPr marL="0" indent="0" algn="l">
              <a:lnSpc>
                <a:spcPts val="3200"/>
              </a:lnSpc>
              <a:buNone/>
              <a:defRPr sz="3200" b="0" spc="-1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Enter Subtitle</a:t>
            </a:r>
            <a:endParaRPr lang="en-AU" dirty="0"/>
          </a:p>
        </p:txBody>
      </p:sp>
      <p:grpSp>
        <p:nvGrpSpPr>
          <p:cNvPr id="57" name="Group 2"/>
          <p:cNvGrpSpPr>
            <a:grpSpLocks noChangeAspect="1"/>
          </p:cNvGrpSpPr>
          <p:nvPr/>
        </p:nvGrpSpPr>
        <p:grpSpPr bwMode="black">
          <a:xfrm>
            <a:off x="7257690" y="334645"/>
            <a:ext cx="1536700" cy="300037"/>
            <a:chOff x="-17207" y="-1752"/>
            <a:chExt cx="40176" cy="7829"/>
          </a:xfrm>
        </p:grpSpPr>
        <p:sp>
          <p:nvSpPr>
            <p:cNvPr id="58" name="Freeform 3"/>
            <p:cNvSpPr>
              <a:spLocks noChangeAspect="1"/>
            </p:cNvSpPr>
            <p:nvPr/>
          </p:nvSpPr>
          <p:spPr bwMode="black">
            <a:xfrm>
              <a:off x="-9516" y="-72"/>
              <a:ext cx="2022" cy="2391"/>
            </a:xfrm>
            <a:custGeom>
              <a:avLst/>
              <a:gdLst>
                <a:gd name="T0" fmla="*/ 553 w 856"/>
                <a:gd name="T1" fmla="*/ 305 h 1012"/>
                <a:gd name="T2" fmla="*/ 518 w 856"/>
                <a:gd name="T3" fmla="*/ 219 h 1012"/>
                <a:gd name="T4" fmla="*/ 414 w 856"/>
                <a:gd name="T5" fmla="*/ 188 h 1012"/>
                <a:gd name="T6" fmla="*/ 299 w 856"/>
                <a:gd name="T7" fmla="*/ 277 h 1012"/>
                <a:gd name="T8" fmla="*/ 456 w 856"/>
                <a:gd name="T9" fmla="*/ 390 h 1012"/>
                <a:gd name="T10" fmla="*/ 856 w 856"/>
                <a:gd name="T11" fmla="*/ 711 h 1012"/>
                <a:gd name="T12" fmla="*/ 429 w 856"/>
                <a:gd name="T13" fmla="*/ 1012 h 1012"/>
                <a:gd name="T14" fmla="*/ 0 w 856"/>
                <a:gd name="T15" fmla="*/ 682 h 1012"/>
                <a:gd name="T16" fmla="*/ 269 w 856"/>
                <a:gd name="T17" fmla="*/ 682 h 1012"/>
                <a:gd name="T18" fmla="*/ 432 w 856"/>
                <a:gd name="T19" fmla="*/ 824 h 1012"/>
                <a:gd name="T20" fmla="*/ 573 w 856"/>
                <a:gd name="T21" fmla="*/ 727 h 1012"/>
                <a:gd name="T22" fmla="*/ 162 w 856"/>
                <a:gd name="T23" fmla="*/ 530 h 1012"/>
                <a:gd name="T24" fmla="*/ 16 w 856"/>
                <a:gd name="T25" fmla="*/ 293 h 1012"/>
                <a:gd name="T26" fmla="*/ 432 w 856"/>
                <a:gd name="T27" fmla="*/ 0 h 1012"/>
                <a:gd name="T28" fmla="*/ 822 w 856"/>
                <a:gd name="T29" fmla="*/ 305 h 1012"/>
                <a:gd name="T30" fmla="*/ 553 w 856"/>
                <a:gd name="T31" fmla="*/ 305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56" h="1012">
                  <a:moveTo>
                    <a:pt x="553" y="305"/>
                  </a:moveTo>
                  <a:cubicBezTo>
                    <a:pt x="554" y="268"/>
                    <a:pt x="542" y="239"/>
                    <a:pt x="518" y="219"/>
                  </a:cubicBezTo>
                  <a:cubicBezTo>
                    <a:pt x="495" y="199"/>
                    <a:pt x="460" y="188"/>
                    <a:pt x="414" y="188"/>
                  </a:cubicBezTo>
                  <a:cubicBezTo>
                    <a:pt x="352" y="188"/>
                    <a:pt x="299" y="229"/>
                    <a:pt x="299" y="277"/>
                  </a:cubicBezTo>
                  <a:cubicBezTo>
                    <a:pt x="299" y="349"/>
                    <a:pt x="385" y="371"/>
                    <a:pt x="456" y="390"/>
                  </a:cubicBezTo>
                  <a:cubicBezTo>
                    <a:pt x="619" y="432"/>
                    <a:pt x="856" y="448"/>
                    <a:pt x="856" y="711"/>
                  </a:cubicBezTo>
                  <a:cubicBezTo>
                    <a:pt x="856" y="915"/>
                    <a:pt x="654" y="1012"/>
                    <a:pt x="429" y="1012"/>
                  </a:cubicBezTo>
                  <a:cubicBezTo>
                    <a:pt x="203" y="1012"/>
                    <a:pt x="4" y="946"/>
                    <a:pt x="0" y="682"/>
                  </a:cubicBezTo>
                  <a:cubicBezTo>
                    <a:pt x="269" y="682"/>
                    <a:pt x="269" y="682"/>
                    <a:pt x="269" y="682"/>
                  </a:cubicBezTo>
                  <a:cubicBezTo>
                    <a:pt x="268" y="774"/>
                    <a:pt x="335" y="824"/>
                    <a:pt x="432" y="824"/>
                  </a:cubicBezTo>
                  <a:cubicBezTo>
                    <a:pt x="494" y="824"/>
                    <a:pt x="573" y="791"/>
                    <a:pt x="573" y="727"/>
                  </a:cubicBezTo>
                  <a:cubicBezTo>
                    <a:pt x="573" y="595"/>
                    <a:pt x="374" y="623"/>
                    <a:pt x="162" y="530"/>
                  </a:cubicBezTo>
                  <a:cubicBezTo>
                    <a:pt x="64" y="487"/>
                    <a:pt x="16" y="398"/>
                    <a:pt x="16" y="293"/>
                  </a:cubicBezTo>
                  <a:cubicBezTo>
                    <a:pt x="27" y="63"/>
                    <a:pt x="229" y="0"/>
                    <a:pt x="432" y="0"/>
                  </a:cubicBezTo>
                  <a:cubicBezTo>
                    <a:pt x="632" y="0"/>
                    <a:pt x="839" y="71"/>
                    <a:pt x="822" y="305"/>
                  </a:cubicBezTo>
                  <a:lnTo>
                    <a:pt x="553" y="30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59" name="Freeform 4"/>
            <p:cNvSpPr>
              <a:spLocks noChangeAspect="1"/>
            </p:cNvSpPr>
            <p:nvPr/>
          </p:nvSpPr>
          <p:spPr bwMode="black">
            <a:xfrm>
              <a:off x="-7458" y="674"/>
              <a:ext cx="1866" cy="2209"/>
            </a:xfrm>
            <a:custGeom>
              <a:avLst/>
              <a:gdLst>
                <a:gd name="T0" fmla="*/ 1866 w 1866"/>
                <a:gd name="T1" fmla="*/ 0 h 2209"/>
                <a:gd name="T2" fmla="*/ 999 w 1866"/>
                <a:gd name="T3" fmla="*/ 2209 h 2209"/>
                <a:gd name="T4" fmla="*/ 442 w 1866"/>
                <a:gd name="T5" fmla="*/ 2209 h 2209"/>
                <a:gd name="T6" fmla="*/ 668 w 1866"/>
                <a:gd name="T7" fmla="*/ 1645 h 2209"/>
                <a:gd name="T8" fmla="*/ 0 w 1866"/>
                <a:gd name="T9" fmla="*/ 0 h 2209"/>
                <a:gd name="T10" fmla="*/ 645 w 1866"/>
                <a:gd name="T11" fmla="*/ 0 h 2209"/>
                <a:gd name="T12" fmla="*/ 959 w 1866"/>
                <a:gd name="T13" fmla="*/ 1111 h 2209"/>
                <a:gd name="T14" fmla="*/ 966 w 1866"/>
                <a:gd name="T15" fmla="*/ 1111 h 2209"/>
                <a:gd name="T16" fmla="*/ 1311 w 1866"/>
                <a:gd name="T17" fmla="*/ 0 h 2209"/>
                <a:gd name="T18" fmla="*/ 1866 w 1866"/>
                <a:gd name="T19" fmla="*/ 0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6" h="2209">
                  <a:moveTo>
                    <a:pt x="1866" y="0"/>
                  </a:moveTo>
                  <a:lnTo>
                    <a:pt x="999" y="2209"/>
                  </a:lnTo>
                  <a:lnTo>
                    <a:pt x="442" y="2209"/>
                  </a:lnTo>
                  <a:lnTo>
                    <a:pt x="668" y="1645"/>
                  </a:lnTo>
                  <a:lnTo>
                    <a:pt x="0" y="0"/>
                  </a:lnTo>
                  <a:lnTo>
                    <a:pt x="645" y="0"/>
                  </a:lnTo>
                  <a:lnTo>
                    <a:pt x="959" y="1111"/>
                  </a:lnTo>
                  <a:lnTo>
                    <a:pt x="966" y="1111"/>
                  </a:lnTo>
                  <a:lnTo>
                    <a:pt x="1311" y="0"/>
                  </a:lnTo>
                  <a:lnTo>
                    <a:pt x="1866"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60" name="Freeform 5"/>
            <p:cNvSpPr>
              <a:spLocks noChangeAspect="1" noEditPoints="1"/>
            </p:cNvSpPr>
            <p:nvPr/>
          </p:nvSpPr>
          <p:spPr bwMode="black">
            <a:xfrm>
              <a:off x="-5538" y="-25"/>
              <a:ext cx="1817" cy="2344"/>
            </a:xfrm>
            <a:custGeom>
              <a:avLst/>
              <a:gdLst>
                <a:gd name="T0" fmla="*/ 513 w 769"/>
                <a:gd name="T1" fmla="*/ 872 h 992"/>
                <a:gd name="T2" fmla="*/ 507 w 769"/>
                <a:gd name="T3" fmla="*/ 872 h 992"/>
                <a:gd name="T4" fmla="*/ 283 w 769"/>
                <a:gd name="T5" fmla="*/ 992 h 992"/>
                <a:gd name="T6" fmla="*/ 0 w 769"/>
                <a:gd name="T7" fmla="*/ 637 h 992"/>
                <a:gd name="T8" fmla="*/ 291 w 769"/>
                <a:gd name="T9" fmla="*/ 276 h 992"/>
                <a:gd name="T10" fmla="*/ 510 w 769"/>
                <a:gd name="T11" fmla="*/ 376 h 992"/>
                <a:gd name="T12" fmla="*/ 513 w 769"/>
                <a:gd name="T13" fmla="*/ 376 h 992"/>
                <a:gd name="T14" fmla="*/ 513 w 769"/>
                <a:gd name="T15" fmla="*/ 0 h 992"/>
                <a:gd name="T16" fmla="*/ 769 w 769"/>
                <a:gd name="T17" fmla="*/ 0 h 992"/>
                <a:gd name="T18" fmla="*/ 769 w 769"/>
                <a:gd name="T19" fmla="*/ 972 h 992"/>
                <a:gd name="T20" fmla="*/ 520 w 769"/>
                <a:gd name="T21" fmla="*/ 972 h 992"/>
                <a:gd name="T22" fmla="*/ 513 w 769"/>
                <a:gd name="T23" fmla="*/ 872 h 992"/>
                <a:gd name="T24" fmla="*/ 263 w 769"/>
                <a:gd name="T25" fmla="*/ 634 h 992"/>
                <a:gd name="T26" fmla="*/ 388 w 769"/>
                <a:gd name="T27" fmla="*/ 844 h 992"/>
                <a:gd name="T28" fmla="*/ 513 w 769"/>
                <a:gd name="T29" fmla="*/ 634 h 992"/>
                <a:gd name="T30" fmla="*/ 388 w 769"/>
                <a:gd name="T31" fmla="*/ 424 h 992"/>
                <a:gd name="T32" fmla="*/ 263 w 769"/>
                <a:gd name="T33" fmla="*/ 634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9" h="992">
                  <a:moveTo>
                    <a:pt x="513" y="872"/>
                  </a:moveTo>
                  <a:cubicBezTo>
                    <a:pt x="507" y="872"/>
                    <a:pt x="507" y="872"/>
                    <a:pt x="507" y="872"/>
                  </a:cubicBezTo>
                  <a:cubicBezTo>
                    <a:pt x="472" y="954"/>
                    <a:pt x="378" y="992"/>
                    <a:pt x="283" y="992"/>
                  </a:cubicBezTo>
                  <a:cubicBezTo>
                    <a:pt x="90" y="992"/>
                    <a:pt x="0" y="805"/>
                    <a:pt x="0" y="637"/>
                  </a:cubicBezTo>
                  <a:cubicBezTo>
                    <a:pt x="0" y="458"/>
                    <a:pt x="90" y="276"/>
                    <a:pt x="291" y="276"/>
                  </a:cubicBezTo>
                  <a:cubicBezTo>
                    <a:pt x="376" y="276"/>
                    <a:pt x="460" y="306"/>
                    <a:pt x="510" y="376"/>
                  </a:cubicBezTo>
                  <a:cubicBezTo>
                    <a:pt x="513" y="376"/>
                    <a:pt x="513" y="376"/>
                    <a:pt x="513" y="376"/>
                  </a:cubicBezTo>
                  <a:cubicBezTo>
                    <a:pt x="513" y="0"/>
                    <a:pt x="513" y="0"/>
                    <a:pt x="513" y="0"/>
                  </a:cubicBezTo>
                  <a:cubicBezTo>
                    <a:pt x="769" y="0"/>
                    <a:pt x="769" y="0"/>
                    <a:pt x="769" y="0"/>
                  </a:cubicBezTo>
                  <a:cubicBezTo>
                    <a:pt x="769" y="972"/>
                    <a:pt x="769" y="972"/>
                    <a:pt x="769" y="972"/>
                  </a:cubicBezTo>
                  <a:cubicBezTo>
                    <a:pt x="520" y="972"/>
                    <a:pt x="520" y="972"/>
                    <a:pt x="520" y="972"/>
                  </a:cubicBezTo>
                  <a:lnTo>
                    <a:pt x="513" y="872"/>
                  </a:lnTo>
                  <a:close/>
                  <a:moveTo>
                    <a:pt x="263" y="634"/>
                  </a:moveTo>
                  <a:cubicBezTo>
                    <a:pt x="263" y="723"/>
                    <a:pt x="283" y="844"/>
                    <a:pt x="388" y="844"/>
                  </a:cubicBezTo>
                  <a:cubicBezTo>
                    <a:pt x="493" y="844"/>
                    <a:pt x="513" y="723"/>
                    <a:pt x="513" y="634"/>
                  </a:cubicBezTo>
                  <a:cubicBezTo>
                    <a:pt x="513" y="544"/>
                    <a:pt x="499" y="424"/>
                    <a:pt x="388" y="424"/>
                  </a:cubicBezTo>
                  <a:cubicBezTo>
                    <a:pt x="276" y="424"/>
                    <a:pt x="263" y="544"/>
                    <a:pt x="263" y="63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61" name="Freeform 6"/>
            <p:cNvSpPr>
              <a:spLocks noChangeAspect="1"/>
            </p:cNvSpPr>
            <p:nvPr/>
          </p:nvSpPr>
          <p:spPr bwMode="black">
            <a:xfrm>
              <a:off x="-3483" y="627"/>
              <a:ext cx="1720" cy="1644"/>
            </a:xfrm>
            <a:custGeom>
              <a:avLst/>
              <a:gdLst>
                <a:gd name="T0" fmla="*/ 264 w 728"/>
                <a:gd name="T1" fmla="*/ 94 h 696"/>
                <a:gd name="T2" fmla="*/ 475 w 728"/>
                <a:gd name="T3" fmla="*/ 0 h 696"/>
                <a:gd name="T4" fmla="*/ 728 w 728"/>
                <a:gd name="T5" fmla="*/ 244 h 696"/>
                <a:gd name="T6" fmla="*/ 728 w 728"/>
                <a:gd name="T7" fmla="*/ 696 h 696"/>
                <a:gd name="T8" fmla="*/ 472 w 728"/>
                <a:gd name="T9" fmla="*/ 696 h 696"/>
                <a:gd name="T10" fmla="*/ 472 w 728"/>
                <a:gd name="T11" fmla="*/ 299 h 696"/>
                <a:gd name="T12" fmla="*/ 374 w 728"/>
                <a:gd name="T13" fmla="*/ 162 h 696"/>
                <a:gd name="T14" fmla="*/ 264 w 728"/>
                <a:gd name="T15" fmla="*/ 308 h 696"/>
                <a:gd name="T16" fmla="*/ 264 w 728"/>
                <a:gd name="T17" fmla="*/ 696 h 696"/>
                <a:gd name="T18" fmla="*/ 8 w 728"/>
                <a:gd name="T19" fmla="*/ 696 h 696"/>
                <a:gd name="T20" fmla="*/ 8 w 728"/>
                <a:gd name="T21" fmla="*/ 194 h 696"/>
                <a:gd name="T22" fmla="*/ 0 w 728"/>
                <a:gd name="T23" fmla="*/ 20 h 696"/>
                <a:gd name="T24" fmla="*/ 260 w 728"/>
                <a:gd name="T25" fmla="*/ 20 h 696"/>
                <a:gd name="T26" fmla="*/ 264 w 728"/>
                <a:gd name="T27" fmla="*/ 94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8" h="696">
                  <a:moveTo>
                    <a:pt x="264" y="94"/>
                  </a:moveTo>
                  <a:cubicBezTo>
                    <a:pt x="322" y="27"/>
                    <a:pt x="389" y="0"/>
                    <a:pt x="475" y="0"/>
                  </a:cubicBezTo>
                  <a:cubicBezTo>
                    <a:pt x="621" y="0"/>
                    <a:pt x="728" y="94"/>
                    <a:pt x="728" y="244"/>
                  </a:cubicBezTo>
                  <a:cubicBezTo>
                    <a:pt x="728" y="696"/>
                    <a:pt x="728" y="696"/>
                    <a:pt x="728" y="696"/>
                  </a:cubicBezTo>
                  <a:cubicBezTo>
                    <a:pt x="472" y="696"/>
                    <a:pt x="472" y="696"/>
                    <a:pt x="472" y="696"/>
                  </a:cubicBezTo>
                  <a:cubicBezTo>
                    <a:pt x="472" y="299"/>
                    <a:pt x="472" y="299"/>
                    <a:pt x="472" y="299"/>
                  </a:cubicBezTo>
                  <a:cubicBezTo>
                    <a:pt x="470" y="233"/>
                    <a:pt x="454" y="162"/>
                    <a:pt x="374" y="162"/>
                  </a:cubicBezTo>
                  <a:cubicBezTo>
                    <a:pt x="248" y="162"/>
                    <a:pt x="264" y="300"/>
                    <a:pt x="264" y="308"/>
                  </a:cubicBezTo>
                  <a:cubicBezTo>
                    <a:pt x="264" y="696"/>
                    <a:pt x="264" y="696"/>
                    <a:pt x="264" y="696"/>
                  </a:cubicBezTo>
                  <a:cubicBezTo>
                    <a:pt x="8" y="696"/>
                    <a:pt x="8" y="696"/>
                    <a:pt x="8" y="696"/>
                  </a:cubicBezTo>
                  <a:cubicBezTo>
                    <a:pt x="8" y="194"/>
                    <a:pt x="8" y="194"/>
                    <a:pt x="8" y="194"/>
                  </a:cubicBezTo>
                  <a:cubicBezTo>
                    <a:pt x="8" y="133"/>
                    <a:pt x="6" y="93"/>
                    <a:pt x="0" y="20"/>
                  </a:cubicBezTo>
                  <a:cubicBezTo>
                    <a:pt x="260" y="20"/>
                    <a:pt x="260" y="20"/>
                    <a:pt x="260" y="20"/>
                  </a:cubicBezTo>
                  <a:lnTo>
                    <a:pt x="264" y="9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62" name="Freeform 7"/>
            <p:cNvSpPr>
              <a:spLocks noChangeAspect="1" noEditPoints="1"/>
            </p:cNvSpPr>
            <p:nvPr/>
          </p:nvSpPr>
          <p:spPr bwMode="black">
            <a:xfrm>
              <a:off x="-1572" y="627"/>
              <a:ext cx="1715" cy="1692"/>
            </a:xfrm>
            <a:custGeom>
              <a:avLst/>
              <a:gdLst>
                <a:gd name="T0" fmla="*/ 241 w 726"/>
                <a:gd name="T1" fmla="*/ 409 h 716"/>
                <a:gd name="T2" fmla="*/ 358 w 726"/>
                <a:gd name="T3" fmla="*/ 572 h 716"/>
                <a:gd name="T4" fmla="*/ 483 w 726"/>
                <a:gd name="T5" fmla="*/ 475 h 716"/>
                <a:gd name="T6" fmla="*/ 721 w 726"/>
                <a:gd name="T7" fmla="*/ 475 h 716"/>
                <a:gd name="T8" fmla="*/ 593 w 726"/>
                <a:gd name="T9" fmla="*/ 664 h 716"/>
                <a:gd name="T10" fmla="*/ 378 w 726"/>
                <a:gd name="T11" fmla="*/ 716 h 716"/>
                <a:gd name="T12" fmla="*/ 0 w 726"/>
                <a:gd name="T13" fmla="*/ 335 h 716"/>
                <a:gd name="T14" fmla="*/ 364 w 726"/>
                <a:gd name="T15" fmla="*/ 0 h 716"/>
                <a:gd name="T16" fmla="*/ 726 w 726"/>
                <a:gd name="T17" fmla="*/ 409 h 716"/>
                <a:gd name="T18" fmla="*/ 241 w 726"/>
                <a:gd name="T19" fmla="*/ 409 h 716"/>
                <a:gd name="T20" fmla="*/ 483 w 726"/>
                <a:gd name="T21" fmla="*/ 272 h 716"/>
                <a:gd name="T22" fmla="*/ 453 w 726"/>
                <a:gd name="T23" fmla="*/ 171 h 716"/>
                <a:gd name="T24" fmla="*/ 364 w 726"/>
                <a:gd name="T25" fmla="*/ 128 h 716"/>
                <a:gd name="T26" fmla="*/ 246 w 726"/>
                <a:gd name="T27" fmla="*/ 272 h 716"/>
                <a:gd name="T28" fmla="*/ 483 w 726"/>
                <a:gd name="T29" fmla="*/ 272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6" h="716">
                  <a:moveTo>
                    <a:pt x="241" y="409"/>
                  </a:moveTo>
                  <a:cubicBezTo>
                    <a:pt x="240" y="497"/>
                    <a:pt x="262" y="572"/>
                    <a:pt x="358" y="572"/>
                  </a:cubicBezTo>
                  <a:cubicBezTo>
                    <a:pt x="430" y="572"/>
                    <a:pt x="474" y="538"/>
                    <a:pt x="483" y="475"/>
                  </a:cubicBezTo>
                  <a:cubicBezTo>
                    <a:pt x="721" y="475"/>
                    <a:pt x="721" y="475"/>
                    <a:pt x="721" y="475"/>
                  </a:cubicBezTo>
                  <a:cubicBezTo>
                    <a:pt x="712" y="563"/>
                    <a:pt x="657" y="626"/>
                    <a:pt x="593" y="664"/>
                  </a:cubicBezTo>
                  <a:cubicBezTo>
                    <a:pt x="533" y="701"/>
                    <a:pt x="458" y="716"/>
                    <a:pt x="378" y="716"/>
                  </a:cubicBezTo>
                  <a:cubicBezTo>
                    <a:pt x="108" y="716"/>
                    <a:pt x="0" y="600"/>
                    <a:pt x="0" y="335"/>
                  </a:cubicBezTo>
                  <a:cubicBezTo>
                    <a:pt x="0" y="121"/>
                    <a:pt x="160" y="0"/>
                    <a:pt x="364" y="0"/>
                  </a:cubicBezTo>
                  <a:cubicBezTo>
                    <a:pt x="638" y="0"/>
                    <a:pt x="726" y="157"/>
                    <a:pt x="726" y="409"/>
                  </a:cubicBezTo>
                  <a:lnTo>
                    <a:pt x="241" y="409"/>
                  </a:lnTo>
                  <a:close/>
                  <a:moveTo>
                    <a:pt x="483" y="272"/>
                  </a:moveTo>
                  <a:cubicBezTo>
                    <a:pt x="483" y="236"/>
                    <a:pt x="473" y="199"/>
                    <a:pt x="453" y="171"/>
                  </a:cubicBezTo>
                  <a:cubicBezTo>
                    <a:pt x="432" y="143"/>
                    <a:pt x="403" y="125"/>
                    <a:pt x="364" y="128"/>
                  </a:cubicBezTo>
                  <a:cubicBezTo>
                    <a:pt x="275" y="132"/>
                    <a:pt x="253" y="195"/>
                    <a:pt x="246" y="272"/>
                  </a:cubicBezTo>
                  <a:lnTo>
                    <a:pt x="483" y="27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63" name="Freeform 8"/>
            <p:cNvSpPr>
              <a:spLocks noChangeAspect="1"/>
            </p:cNvSpPr>
            <p:nvPr/>
          </p:nvSpPr>
          <p:spPr bwMode="black">
            <a:xfrm>
              <a:off x="162" y="674"/>
              <a:ext cx="1866" cy="2209"/>
            </a:xfrm>
            <a:custGeom>
              <a:avLst/>
              <a:gdLst>
                <a:gd name="T0" fmla="*/ 1866 w 1866"/>
                <a:gd name="T1" fmla="*/ 0 h 2209"/>
                <a:gd name="T2" fmla="*/ 1000 w 1866"/>
                <a:gd name="T3" fmla="*/ 2209 h 2209"/>
                <a:gd name="T4" fmla="*/ 442 w 1866"/>
                <a:gd name="T5" fmla="*/ 2209 h 2209"/>
                <a:gd name="T6" fmla="*/ 666 w 1866"/>
                <a:gd name="T7" fmla="*/ 1645 h 2209"/>
                <a:gd name="T8" fmla="*/ 0 w 1866"/>
                <a:gd name="T9" fmla="*/ 0 h 2209"/>
                <a:gd name="T10" fmla="*/ 645 w 1866"/>
                <a:gd name="T11" fmla="*/ 0 h 2209"/>
                <a:gd name="T12" fmla="*/ 959 w 1866"/>
                <a:gd name="T13" fmla="*/ 1111 h 2209"/>
                <a:gd name="T14" fmla="*/ 966 w 1866"/>
                <a:gd name="T15" fmla="*/ 1111 h 2209"/>
                <a:gd name="T16" fmla="*/ 1311 w 1866"/>
                <a:gd name="T17" fmla="*/ 0 h 2209"/>
                <a:gd name="T18" fmla="*/ 1866 w 1866"/>
                <a:gd name="T19" fmla="*/ 0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6" h="2209">
                  <a:moveTo>
                    <a:pt x="1866" y="0"/>
                  </a:moveTo>
                  <a:lnTo>
                    <a:pt x="1000" y="2209"/>
                  </a:lnTo>
                  <a:lnTo>
                    <a:pt x="442" y="2209"/>
                  </a:lnTo>
                  <a:lnTo>
                    <a:pt x="666" y="1645"/>
                  </a:lnTo>
                  <a:lnTo>
                    <a:pt x="0" y="0"/>
                  </a:lnTo>
                  <a:lnTo>
                    <a:pt x="645" y="0"/>
                  </a:lnTo>
                  <a:lnTo>
                    <a:pt x="959" y="1111"/>
                  </a:lnTo>
                  <a:lnTo>
                    <a:pt x="966" y="1111"/>
                  </a:lnTo>
                  <a:lnTo>
                    <a:pt x="1311" y="0"/>
                  </a:lnTo>
                  <a:lnTo>
                    <a:pt x="1866"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64" name="Freeform 9"/>
            <p:cNvSpPr>
              <a:spLocks noChangeAspect="1" noEditPoints="1"/>
            </p:cNvSpPr>
            <p:nvPr/>
          </p:nvSpPr>
          <p:spPr bwMode="black">
            <a:xfrm>
              <a:off x="-9622" y="3169"/>
              <a:ext cx="2589" cy="2296"/>
            </a:xfrm>
            <a:custGeom>
              <a:avLst/>
              <a:gdLst>
                <a:gd name="T0" fmla="*/ 0 w 2589"/>
                <a:gd name="T1" fmla="*/ 2296 h 2296"/>
                <a:gd name="T2" fmla="*/ 907 w 2589"/>
                <a:gd name="T3" fmla="*/ 0 h 2296"/>
                <a:gd name="T4" fmla="*/ 1682 w 2589"/>
                <a:gd name="T5" fmla="*/ 0 h 2296"/>
                <a:gd name="T6" fmla="*/ 2589 w 2589"/>
                <a:gd name="T7" fmla="*/ 2296 h 2296"/>
                <a:gd name="T8" fmla="*/ 1871 w 2589"/>
                <a:gd name="T9" fmla="*/ 2296 h 2296"/>
                <a:gd name="T10" fmla="*/ 1717 w 2589"/>
                <a:gd name="T11" fmla="*/ 1850 h 2296"/>
                <a:gd name="T12" fmla="*/ 787 w 2589"/>
                <a:gd name="T13" fmla="*/ 1850 h 2296"/>
                <a:gd name="T14" fmla="*/ 638 w 2589"/>
                <a:gd name="T15" fmla="*/ 2296 h 2296"/>
                <a:gd name="T16" fmla="*/ 0 w 2589"/>
                <a:gd name="T17" fmla="*/ 2296 h 2296"/>
                <a:gd name="T18" fmla="*/ 1561 w 2589"/>
                <a:gd name="T19" fmla="*/ 1403 h 2296"/>
                <a:gd name="T20" fmla="*/ 1269 w 2589"/>
                <a:gd name="T21" fmla="*/ 449 h 2296"/>
                <a:gd name="T22" fmla="*/ 1259 w 2589"/>
                <a:gd name="T23" fmla="*/ 449 h 2296"/>
                <a:gd name="T24" fmla="*/ 947 w 2589"/>
                <a:gd name="T25" fmla="*/ 1403 h 2296"/>
                <a:gd name="T26" fmla="*/ 1561 w 2589"/>
                <a:gd name="T27" fmla="*/ 1403 h 2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89" h="2296">
                  <a:moveTo>
                    <a:pt x="0" y="2296"/>
                  </a:moveTo>
                  <a:lnTo>
                    <a:pt x="907" y="0"/>
                  </a:lnTo>
                  <a:lnTo>
                    <a:pt x="1682" y="0"/>
                  </a:lnTo>
                  <a:lnTo>
                    <a:pt x="2589" y="2296"/>
                  </a:lnTo>
                  <a:lnTo>
                    <a:pt x="1871" y="2296"/>
                  </a:lnTo>
                  <a:lnTo>
                    <a:pt x="1717" y="1850"/>
                  </a:lnTo>
                  <a:lnTo>
                    <a:pt x="787" y="1850"/>
                  </a:lnTo>
                  <a:lnTo>
                    <a:pt x="638" y="2296"/>
                  </a:lnTo>
                  <a:lnTo>
                    <a:pt x="0" y="2296"/>
                  </a:lnTo>
                  <a:close/>
                  <a:moveTo>
                    <a:pt x="1561" y="1403"/>
                  </a:moveTo>
                  <a:lnTo>
                    <a:pt x="1269" y="449"/>
                  </a:lnTo>
                  <a:lnTo>
                    <a:pt x="1259" y="449"/>
                  </a:lnTo>
                  <a:lnTo>
                    <a:pt x="947" y="1403"/>
                  </a:lnTo>
                  <a:lnTo>
                    <a:pt x="1561" y="140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65" name="Freeform 10"/>
            <p:cNvSpPr>
              <a:spLocks noChangeAspect="1" noEditPoints="1"/>
            </p:cNvSpPr>
            <p:nvPr/>
          </p:nvSpPr>
          <p:spPr bwMode="black">
            <a:xfrm>
              <a:off x="-6905" y="3332"/>
              <a:ext cx="609" cy="2133"/>
            </a:xfrm>
            <a:custGeom>
              <a:avLst/>
              <a:gdLst>
                <a:gd name="T0" fmla="*/ 2 w 609"/>
                <a:gd name="T1" fmla="*/ 539 h 2133"/>
                <a:gd name="T2" fmla="*/ 607 w 609"/>
                <a:gd name="T3" fmla="*/ 539 h 2133"/>
                <a:gd name="T4" fmla="*/ 607 w 609"/>
                <a:gd name="T5" fmla="*/ 2133 h 2133"/>
                <a:gd name="T6" fmla="*/ 2 w 609"/>
                <a:gd name="T7" fmla="*/ 2133 h 2133"/>
                <a:gd name="T8" fmla="*/ 2 w 609"/>
                <a:gd name="T9" fmla="*/ 539 h 2133"/>
                <a:gd name="T10" fmla="*/ 0 w 609"/>
                <a:gd name="T11" fmla="*/ 0 h 2133"/>
                <a:gd name="T12" fmla="*/ 609 w 609"/>
                <a:gd name="T13" fmla="*/ 0 h 2133"/>
                <a:gd name="T14" fmla="*/ 609 w 609"/>
                <a:gd name="T15" fmla="*/ 428 h 2133"/>
                <a:gd name="T16" fmla="*/ 0 w 609"/>
                <a:gd name="T17" fmla="*/ 428 h 2133"/>
                <a:gd name="T18" fmla="*/ 0 w 609"/>
                <a:gd name="T19" fmla="*/ 0 h 2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9" h="2133">
                  <a:moveTo>
                    <a:pt x="2" y="539"/>
                  </a:moveTo>
                  <a:lnTo>
                    <a:pt x="607" y="539"/>
                  </a:lnTo>
                  <a:lnTo>
                    <a:pt x="607" y="2133"/>
                  </a:lnTo>
                  <a:lnTo>
                    <a:pt x="2" y="2133"/>
                  </a:lnTo>
                  <a:lnTo>
                    <a:pt x="2" y="539"/>
                  </a:lnTo>
                  <a:close/>
                  <a:moveTo>
                    <a:pt x="0" y="0"/>
                  </a:moveTo>
                  <a:lnTo>
                    <a:pt x="609" y="0"/>
                  </a:lnTo>
                  <a:lnTo>
                    <a:pt x="609" y="428"/>
                  </a:lnTo>
                  <a:lnTo>
                    <a:pt x="0" y="428"/>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66" name="Freeform 11"/>
            <p:cNvSpPr>
              <a:spLocks noChangeAspect="1"/>
            </p:cNvSpPr>
            <p:nvPr/>
          </p:nvSpPr>
          <p:spPr bwMode="black">
            <a:xfrm>
              <a:off x="-6010" y="3816"/>
              <a:ext cx="1164" cy="1652"/>
            </a:xfrm>
            <a:custGeom>
              <a:avLst/>
              <a:gdLst>
                <a:gd name="T0" fmla="*/ 264 w 493"/>
                <a:gd name="T1" fmla="*/ 149 h 699"/>
                <a:gd name="T2" fmla="*/ 267 w 493"/>
                <a:gd name="T3" fmla="*/ 149 h 699"/>
                <a:gd name="T4" fmla="*/ 493 w 493"/>
                <a:gd name="T5" fmla="*/ 2 h 699"/>
                <a:gd name="T6" fmla="*/ 493 w 493"/>
                <a:gd name="T7" fmla="*/ 219 h 699"/>
                <a:gd name="T8" fmla="*/ 439 w 493"/>
                <a:gd name="T9" fmla="*/ 218 h 699"/>
                <a:gd name="T10" fmla="*/ 264 w 493"/>
                <a:gd name="T11" fmla="*/ 428 h 699"/>
                <a:gd name="T12" fmla="*/ 264 w 493"/>
                <a:gd name="T13" fmla="*/ 699 h 699"/>
                <a:gd name="T14" fmla="*/ 8 w 493"/>
                <a:gd name="T15" fmla="*/ 699 h 699"/>
                <a:gd name="T16" fmla="*/ 8 w 493"/>
                <a:gd name="T17" fmla="*/ 196 h 699"/>
                <a:gd name="T18" fmla="*/ 0 w 493"/>
                <a:gd name="T19" fmla="*/ 23 h 699"/>
                <a:gd name="T20" fmla="*/ 260 w 493"/>
                <a:gd name="T21" fmla="*/ 23 h 699"/>
                <a:gd name="T22" fmla="*/ 264 w 493"/>
                <a:gd name="T23" fmla="*/ 149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3" h="699">
                  <a:moveTo>
                    <a:pt x="264" y="149"/>
                  </a:moveTo>
                  <a:cubicBezTo>
                    <a:pt x="267" y="149"/>
                    <a:pt x="267" y="149"/>
                    <a:pt x="267" y="149"/>
                  </a:cubicBezTo>
                  <a:cubicBezTo>
                    <a:pt x="296" y="37"/>
                    <a:pt x="380" y="0"/>
                    <a:pt x="493" y="2"/>
                  </a:cubicBezTo>
                  <a:cubicBezTo>
                    <a:pt x="493" y="219"/>
                    <a:pt x="493" y="219"/>
                    <a:pt x="493" y="219"/>
                  </a:cubicBezTo>
                  <a:cubicBezTo>
                    <a:pt x="474" y="218"/>
                    <a:pt x="457" y="218"/>
                    <a:pt x="439" y="218"/>
                  </a:cubicBezTo>
                  <a:cubicBezTo>
                    <a:pt x="306" y="219"/>
                    <a:pt x="260" y="298"/>
                    <a:pt x="264" y="428"/>
                  </a:cubicBezTo>
                  <a:cubicBezTo>
                    <a:pt x="264" y="699"/>
                    <a:pt x="264" y="699"/>
                    <a:pt x="264" y="699"/>
                  </a:cubicBezTo>
                  <a:cubicBezTo>
                    <a:pt x="8" y="699"/>
                    <a:pt x="8" y="699"/>
                    <a:pt x="8" y="699"/>
                  </a:cubicBezTo>
                  <a:cubicBezTo>
                    <a:pt x="8" y="196"/>
                    <a:pt x="8" y="196"/>
                    <a:pt x="8" y="196"/>
                  </a:cubicBezTo>
                  <a:cubicBezTo>
                    <a:pt x="8" y="136"/>
                    <a:pt x="7" y="95"/>
                    <a:pt x="0" y="23"/>
                  </a:cubicBezTo>
                  <a:cubicBezTo>
                    <a:pt x="260" y="23"/>
                    <a:pt x="260" y="23"/>
                    <a:pt x="260" y="23"/>
                  </a:cubicBezTo>
                  <a:lnTo>
                    <a:pt x="264" y="14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67" name="Freeform 12"/>
            <p:cNvSpPr>
              <a:spLocks noChangeAspect="1" noEditPoints="1"/>
            </p:cNvSpPr>
            <p:nvPr/>
          </p:nvSpPr>
          <p:spPr bwMode="black">
            <a:xfrm>
              <a:off x="-4737" y="3821"/>
              <a:ext cx="1810" cy="2256"/>
            </a:xfrm>
            <a:custGeom>
              <a:avLst/>
              <a:gdLst>
                <a:gd name="T0" fmla="*/ 256 w 766"/>
                <a:gd name="T1" fmla="*/ 116 h 955"/>
                <a:gd name="T2" fmla="*/ 258 w 766"/>
                <a:gd name="T3" fmla="*/ 116 h 955"/>
                <a:gd name="T4" fmla="*/ 478 w 766"/>
                <a:gd name="T5" fmla="*/ 0 h 955"/>
                <a:gd name="T6" fmla="*/ 766 w 766"/>
                <a:gd name="T7" fmla="*/ 349 h 955"/>
                <a:gd name="T8" fmla="*/ 449 w 766"/>
                <a:gd name="T9" fmla="*/ 717 h 955"/>
                <a:gd name="T10" fmla="*/ 258 w 766"/>
                <a:gd name="T11" fmla="*/ 616 h 955"/>
                <a:gd name="T12" fmla="*/ 256 w 766"/>
                <a:gd name="T13" fmla="*/ 616 h 955"/>
                <a:gd name="T14" fmla="*/ 256 w 766"/>
                <a:gd name="T15" fmla="*/ 955 h 955"/>
                <a:gd name="T16" fmla="*/ 0 w 766"/>
                <a:gd name="T17" fmla="*/ 955 h 955"/>
                <a:gd name="T18" fmla="*/ 0 w 766"/>
                <a:gd name="T19" fmla="*/ 21 h 955"/>
                <a:gd name="T20" fmla="*/ 256 w 766"/>
                <a:gd name="T21" fmla="*/ 21 h 955"/>
                <a:gd name="T22" fmla="*/ 256 w 766"/>
                <a:gd name="T23" fmla="*/ 116 h 955"/>
                <a:gd name="T24" fmla="*/ 256 w 766"/>
                <a:gd name="T25" fmla="*/ 358 h 955"/>
                <a:gd name="T26" fmla="*/ 379 w 766"/>
                <a:gd name="T27" fmla="*/ 569 h 955"/>
                <a:gd name="T28" fmla="*/ 503 w 766"/>
                <a:gd name="T29" fmla="*/ 358 h 955"/>
                <a:gd name="T30" fmla="*/ 379 w 766"/>
                <a:gd name="T31" fmla="*/ 148 h 955"/>
                <a:gd name="T32" fmla="*/ 256 w 766"/>
                <a:gd name="T33" fmla="*/ 358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6" h="955">
                  <a:moveTo>
                    <a:pt x="256" y="116"/>
                  </a:moveTo>
                  <a:cubicBezTo>
                    <a:pt x="258" y="116"/>
                    <a:pt x="258" y="116"/>
                    <a:pt x="258" y="116"/>
                  </a:cubicBezTo>
                  <a:cubicBezTo>
                    <a:pt x="309" y="37"/>
                    <a:pt x="378" y="0"/>
                    <a:pt x="478" y="0"/>
                  </a:cubicBezTo>
                  <a:cubicBezTo>
                    <a:pt x="678" y="0"/>
                    <a:pt x="766" y="171"/>
                    <a:pt x="766" y="349"/>
                  </a:cubicBezTo>
                  <a:cubicBezTo>
                    <a:pt x="766" y="547"/>
                    <a:pt x="666" y="717"/>
                    <a:pt x="449" y="717"/>
                  </a:cubicBezTo>
                  <a:cubicBezTo>
                    <a:pt x="374" y="717"/>
                    <a:pt x="305" y="675"/>
                    <a:pt x="258" y="616"/>
                  </a:cubicBezTo>
                  <a:cubicBezTo>
                    <a:pt x="256" y="616"/>
                    <a:pt x="256" y="616"/>
                    <a:pt x="256" y="616"/>
                  </a:cubicBezTo>
                  <a:cubicBezTo>
                    <a:pt x="256" y="955"/>
                    <a:pt x="256" y="955"/>
                    <a:pt x="256" y="955"/>
                  </a:cubicBezTo>
                  <a:cubicBezTo>
                    <a:pt x="0" y="955"/>
                    <a:pt x="0" y="955"/>
                    <a:pt x="0" y="955"/>
                  </a:cubicBezTo>
                  <a:cubicBezTo>
                    <a:pt x="0" y="21"/>
                    <a:pt x="0" y="21"/>
                    <a:pt x="0" y="21"/>
                  </a:cubicBezTo>
                  <a:cubicBezTo>
                    <a:pt x="256" y="21"/>
                    <a:pt x="256" y="21"/>
                    <a:pt x="256" y="21"/>
                  </a:cubicBezTo>
                  <a:lnTo>
                    <a:pt x="256" y="116"/>
                  </a:lnTo>
                  <a:close/>
                  <a:moveTo>
                    <a:pt x="256" y="358"/>
                  </a:moveTo>
                  <a:cubicBezTo>
                    <a:pt x="256" y="445"/>
                    <a:pt x="272" y="569"/>
                    <a:pt x="379" y="569"/>
                  </a:cubicBezTo>
                  <a:cubicBezTo>
                    <a:pt x="487" y="569"/>
                    <a:pt x="503" y="445"/>
                    <a:pt x="503" y="358"/>
                  </a:cubicBezTo>
                  <a:cubicBezTo>
                    <a:pt x="503" y="272"/>
                    <a:pt x="487" y="148"/>
                    <a:pt x="379" y="148"/>
                  </a:cubicBezTo>
                  <a:cubicBezTo>
                    <a:pt x="272" y="148"/>
                    <a:pt x="256" y="272"/>
                    <a:pt x="256" y="358"/>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68" name="Freeform 13"/>
            <p:cNvSpPr>
              <a:spLocks noChangeAspect="1" noEditPoints="1"/>
            </p:cNvSpPr>
            <p:nvPr/>
          </p:nvSpPr>
          <p:spPr bwMode="black">
            <a:xfrm>
              <a:off x="-2788" y="3821"/>
              <a:ext cx="1859" cy="1694"/>
            </a:xfrm>
            <a:custGeom>
              <a:avLst/>
              <a:gdLst>
                <a:gd name="T0" fmla="*/ 787 w 787"/>
                <a:gd name="T1" fmla="*/ 358 h 717"/>
                <a:gd name="T2" fmla="*/ 393 w 787"/>
                <a:gd name="T3" fmla="*/ 717 h 717"/>
                <a:gd name="T4" fmla="*/ 0 w 787"/>
                <a:gd name="T5" fmla="*/ 358 h 717"/>
                <a:gd name="T6" fmla="*/ 393 w 787"/>
                <a:gd name="T7" fmla="*/ 0 h 717"/>
                <a:gd name="T8" fmla="*/ 787 w 787"/>
                <a:gd name="T9" fmla="*/ 358 h 717"/>
                <a:gd name="T10" fmla="*/ 393 w 787"/>
                <a:gd name="T11" fmla="*/ 569 h 717"/>
                <a:gd name="T12" fmla="*/ 524 w 787"/>
                <a:gd name="T13" fmla="*/ 358 h 717"/>
                <a:gd name="T14" fmla="*/ 393 w 787"/>
                <a:gd name="T15" fmla="*/ 149 h 717"/>
                <a:gd name="T16" fmla="*/ 263 w 787"/>
                <a:gd name="T17" fmla="*/ 358 h 717"/>
                <a:gd name="T18" fmla="*/ 393 w 787"/>
                <a:gd name="T19" fmla="*/ 569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7" h="717">
                  <a:moveTo>
                    <a:pt x="787" y="358"/>
                  </a:moveTo>
                  <a:cubicBezTo>
                    <a:pt x="787" y="608"/>
                    <a:pt x="605" y="717"/>
                    <a:pt x="393" y="717"/>
                  </a:cubicBezTo>
                  <a:cubicBezTo>
                    <a:pt x="182" y="717"/>
                    <a:pt x="0" y="608"/>
                    <a:pt x="0" y="358"/>
                  </a:cubicBezTo>
                  <a:cubicBezTo>
                    <a:pt x="0" y="109"/>
                    <a:pt x="182" y="0"/>
                    <a:pt x="393" y="0"/>
                  </a:cubicBezTo>
                  <a:cubicBezTo>
                    <a:pt x="605" y="0"/>
                    <a:pt x="787" y="109"/>
                    <a:pt x="787" y="358"/>
                  </a:cubicBezTo>
                  <a:moveTo>
                    <a:pt x="393" y="569"/>
                  </a:moveTo>
                  <a:cubicBezTo>
                    <a:pt x="501" y="569"/>
                    <a:pt x="524" y="454"/>
                    <a:pt x="524" y="358"/>
                  </a:cubicBezTo>
                  <a:cubicBezTo>
                    <a:pt x="524" y="263"/>
                    <a:pt x="501" y="149"/>
                    <a:pt x="393" y="149"/>
                  </a:cubicBezTo>
                  <a:cubicBezTo>
                    <a:pt x="286" y="149"/>
                    <a:pt x="263" y="263"/>
                    <a:pt x="263" y="358"/>
                  </a:cubicBezTo>
                  <a:cubicBezTo>
                    <a:pt x="263" y="454"/>
                    <a:pt x="286" y="569"/>
                    <a:pt x="393" y="569"/>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69" name="Freeform 14"/>
            <p:cNvSpPr>
              <a:spLocks noChangeAspect="1"/>
            </p:cNvSpPr>
            <p:nvPr/>
          </p:nvSpPr>
          <p:spPr bwMode="black">
            <a:xfrm>
              <a:off x="-735" y="3816"/>
              <a:ext cx="1164" cy="1652"/>
            </a:xfrm>
            <a:custGeom>
              <a:avLst/>
              <a:gdLst>
                <a:gd name="T0" fmla="*/ 264 w 493"/>
                <a:gd name="T1" fmla="*/ 149 h 699"/>
                <a:gd name="T2" fmla="*/ 266 w 493"/>
                <a:gd name="T3" fmla="*/ 149 h 699"/>
                <a:gd name="T4" fmla="*/ 493 w 493"/>
                <a:gd name="T5" fmla="*/ 2 h 699"/>
                <a:gd name="T6" fmla="*/ 493 w 493"/>
                <a:gd name="T7" fmla="*/ 219 h 699"/>
                <a:gd name="T8" fmla="*/ 439 w 493"/>
                <a:gd name="T9" fmla="*/ 218 h 699"/>
                <a:gd name="T10" fmla="*/ 264 w 493"/>
                <a:gd name="T11" fmla="*/ 428 h 699"/>
                <a:gd name="T12" fmla="*/ 264 w 493"/>
                <a:gd name="T13" fmla="*/ 699 h 699"/>
                <a:gd name="T14" fmla="*/ 8 w 493"/>
                <a:gd name="T15" fmla="*/ 699 h 699"/>
                <a:gd name="T16" fmla="*/ 8 w 493"/>
                <a:gd name="T17" fmla="*/ 196 h 699"/>
                <a:gd name="T18" fmla="*/ 0 w 493"/>
                <a:gd name="T19" fmla="*/ 23 h 699"/>
                <a:gd name="T20" fmla="*/ 260 w 493"/>
                <a:gd name="T21" fmla="*/ 23 h 699"/>
                <a:gd name="T22" fmla="*/ 264 w 493"/>
                <a:gd name="T23" fmla="*/ 149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3" h="699">
                  <a:moveTo>
                    <a:pt x="264" y="149"/>
                  </a:moveTo>
                  <a:cubicBezTo>
                    <a:pt x="266" y="149"/>
                    <a:pt x="266" y="149"/>
                    <a:pt x="266" y="149"/>
                  </a:cubicBezTo>
                  <a:cubicBezTo>
                    <a:pt x="296" y="37"/>
                    <a:pt x="379" y="0"/>
                    <a:pt x="493" y="2"/>
                  </a:cubicBezTo>
                  <a:cubicBezTo>
                    <a:pt x="493" y="219"/>
                    <a:pt x="493" y="219"/>
                    <a:pt x="493" y="219"/>
                  </a:cubicBezTo>
                  <a:cubicBezTo>
                    <a:pt x="474" y="218"/>
                    <a:pt x="456" y="218"/>
                    <a:pt x="439" y="218"/>
                  </a:cubicBezTo>
                  <a:cubicBezTo>
                    <a:pt x="305" y="219"/>
                    <a:pt x="260" y="298"/>
                    <a:pt x="264" y="428"/>
                  </a:cubicBezTo>
                  <a:cubicBezTo>
                    <a:pt x="264" y="699"/>
                    <a:pt x="264" y="699"/>
                    <a:pt x="264" y="699"/>
                  </a:cubicBezTo>
                  <a:cubicBezTo>
                    <a:pt x="8" y="699"/>
                    <a:pt x="8" y="699"/>
                    <a:pt x="8" y="699"/>
                  </a:cubicBezTo>
                  <a:cubicBezTo>
                    <a:pt x="8" y="196"/>
                    <a:pt x="8" y="196"/>
                    <a:pt x="8" y="196"/>
                  </a:cubicBezTo>
                  <a:cubicBezTo>
                    <a:pt x="8" y="136"/>
                    <a:pt x="6" y="95"/>
                    <a:pt x="0" y="23"/>
                  </a:cubicBezTo>
                  <a:cubicBezTo>
                    <a:pt x="260" y="23"/>
                    <a:pt x="260" y="23"/>
                    <a:pt x="260" y="23"/>
                  </a:cubicBezTo>
                  <a:lnTo>
                    <a:pt x="264" y="14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70" name="Freeform 15"/>
            <p:cNvSpPr>
              <a:spLocks noChangeAspect="1"/>
            </p:cNvSpPr>
            <p:nvPr/>
          </p:nvSpPr>
          <p:spPr bwMode="black">
            <a:xfrm>
              <a:off x="399" y="3398"/>
              <a:ext cx="1266" cy="2117"/>
            </a:xfrm>
            <a:custGeom>
              <a:avLst/>
              <a:gdLst>
                <a:gd name="T0" fmla="*/ 132 w 536"/>
                <a:gd name="T1" fmla="*/ 200 h 896"/>
                <a:gd name="T2" fmla="*/ 132 w 536"/>
                <a:gd name="T3" fmla="*/ 97 h 896"/>
                <a:gd name="T4" fmla="*/ 388 w 536"/>
                <a:gd name="T5" fmla="*/ 0 h 896"/>
                <a:gd name="T6" fmla="*/ 388 w 536"/>
                <a:gd name="T7" fmla="*/ 200 h 896"/>
                <a:gd name="T8" fmla="*/ 536 w 536"/>
                <a:gd name="T9" fmla="*/ 200 h 896"/>
                <a:gd name="T10" fmla="*/ 536 w 536"/>
                <a:gd name="T11" fmla="*/ 361 h 896"/>
                <a:gd name="T12" fmla="*/ 388 w 536"/>
                <a:gd name="T13" fmla="*/ 361 h 896"/>
                <a:gd name="T14" fmla="*/ 388 w 536"/>
                <a:gd name="T15" fmla="*/ 629 h 896"/>
                <a:gd name="T16" fmla="*/ 436 w 536"/>
                <a:gd name="T17" fmla="*/ 734 h 896"/>
                <a:gd name="T18" fmla="*/ 535 w 536"/>
                <a:gd name="T19" fmla="*/ 730 h 896"/>
                <a:gd name="T20" fmla="*/ 535 w 536"/>
                <a:gd name="T21" fmla="*/ 882 h 896"/>
                <a:gd name="T22" fmla="*/ 397 w 536"/>
                <a:gd name="T23" fmla="*/ 896 h 896"/>
                <a:gd name="T24" fmla="*/ 132 w 536"/>
                <a:gd name="T25" fmla="*/ 664 h 896"/>
                <a:gd name="T26" fmla="*/ 132 w 536"/>
                <a:gd name="T27" fmla="*/ 361 h 896"/>
                <a:gd name="T28" fmla="*/ 0 w 536"/>
                <a:gd name="T29" fmla="*/ 361 h 896"/>
                <a:gd name="T30" fmla="*/ 0 w 536"/>
                <a:gd name="T31" fmla="*/ 200 h 896"/>
                <a:gd name="T32" fmla="*/ 132 w 536"/>
                <a:gd name="T33" fmla="*/ 20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6" h="896">
                  <a:moveTo>
                    <a:pt x="132" y="200"/>
                  </a:moveTo>
                  <a:cubicBezTo>
                    <a:pt x="132" y="97"/>
                    <a:pt x="132" y="97"/>
                    <a:pt x="132" y="97"/>
                  </a:cubicBezTo>
                  <a:cubicBezTo>
                    <a:pt x="388" y="0"/>
                    <a:pt x="388" y="0"/>
                    <a:pt x="388" y="0"/>
                  </a:cubicBezTo>
                  <a:cubicBezTo>
                    <a:pt x="388" y="200"/>
                    <a:pt x="388" y="200"/>
                    <a:pt x="388" y="200"/>
                  </a:cubicBezTo>
                  <a:cubicBezTo>
                    <a:pt x="536" y="200"/>
                    <a:pt x="536" y="200"/>
                    <a:pt x="536" y="200"/>
                  </a:cubicBezTo>
                  <a:cubicBezTo>
                    <a:pt x="536" y="361"/>
                    <a:pt x="536" y="361"/>
                    <a:pt x="536" y="361"/>
                  </a:cubicBezTo>
                  <a:cubicBezTo>
                    <a:pt x="388" y="361"/>
                    <a:pt x="388" y="361"/>
                    <a:pt x="388" y="361"/>
                  </a:cubicBezTo>
                  <a:cubicBezTo>
                    <a:pt x="388" y="629"/>
                    <a:pt x="388" y="629"/>
                    <a:pt x="388" y="629"/>
                  </a:cubicBezTo>
                  <a:cubicBezTo>
                    <a:pt x="388" y="647"/>
                    <a:pt x="377" y="734"/>
                    <a:pt x="436" y="734"/>
                  </a:cubicBezTo>
                  <a:cubicBezTo>
                    <a:pt x="470" y="734"/>
                    <a:pt x="505" y="734"/>
                    <a:pt x="535" y="730"/>
                  </a:cubicBezTo>
                  <a:cubicBezTo>
                    <a:pt x="535" y="882"/>
                    <a:pt x="535" y="882"/>
                    <a:pt x="535" y="882"/>
                  </a:cubicBezTo>
                  <a:cubicBezTo>
                    <a:pt x="477" y="893"/>
                    <a:pt x="435" y="896"/>
                    <a:pt x="397" y="896"/>
                  </a:cubicBezTo>
                  <a:cubicBezTo>
                    <a:pt x="224" y="896"/>
                    <a:pt x="119" y="871"/>
                    <a:pt x="132" y="664"/>
                  </a:cubicBezTo>
                  <a:cubicBezTo>
                    <a:pt x="132" y="361"/>
                    <a:pt x="132" y="361"/>
                    <a:pt x="132" y="361"/>
                  </a:cubicBezTo>
                  <a:cubicBezTo>
                    <a:pt x="0" y="361"/>
                    <a:pt x="0" y="361"/>
                    <a:pt x="0" y="361"/>
                  </a:cubicBezTo>
                  <a:cubicBezTo>
                    <a:pt x="0" y="200"/>
                    <a:pt x="0" y="200"/>
                    <a:pt x="0" y="200"/>
                  </a:cubicBezTo>
                  <a:lnTo>
                    <a:pt x="132" y="20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71" name="Freeform 16"/>
            <p:cNvSpPr>
              <a:spLocks noChangeAspect="1"/>
            </p:cNvSpPr>
            <p:nvPr/>
          </p:nvSpPr>
          <p:spPr bwMode="black">
            <a:xfrm>
              <a:off x="3656" y="107"/>
              <a:ext cx="1623" cy="2197"/>
            </a:xfrm>
            <a:custGeom>
              <a:avLst/>
              <a:gdLst>
                <a:gd name="T0" fmla="*/ 0 w 1623"/>
                <a:gd name="T1" fmla="*/ 0 h 2197"/>
                <a:gd name="T2" fmla="*/ 0 w 1623"/>
                <a:gd name="T3" fmla="*/ 211 h 2197"/>
                <a:gd name="T4" fmla="*/ 0 w 1623"/>
                <a:gd name="T5" fmla="*/ 244 h 2197"/>
                <a:gd name="T6" fmla="*/ 687 w 1623"/>
                <a:gd name="T7" fmla="*/ 244 h 2197"/>
                <a:gd name="T8" fmla="*/ 690 w 1623"/>
                <a:gd name="T9" fmla="*/ 2197 h 2197"/>
                <a:gd name="T10" fmla="*/ 912 w 1623"/>
                <a:gd name="T11" fmla="*/ 2197 h 2197"/>
                <a:gd name="T12" fmla="*/ 945 w 1623"/>
                <a:gd name="T13" fmla="*/ 2197 h 2197"/>
                <a:gd name="T14" fmla="*/ 947 w 1623"/>
                <a:gd name="T15" fmla="*/ 244 h 2197"/>
                <a:gd name="T16" fmla="*/ 1623 w 1623"/>
                <a:gd name="T17" fmla="*/ 244 h 2197"/>
                <a:gd name="T18" fmla="*/ 1623 w 1623"/>
                <a:gd name="T19" fmla="*/ 34 h 2197"/>
                <a:gd name="T20" fmla="*/ 1623 w 1623"/>
                <a:gd name="T21" fmla="*/ 0 h 2197"/>
                <a:gd name="T22" fmla="*/ 0 w 1623"/>
                <a:gd name="T23" fmla="*/ 0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23" h="2197">
                  <a:moveTo>
                    <a:pt x="0" y="0"/>
                  </a:moveTo>
                  <a:lnTo>
                    <a:pt x="0" y="211"/>
                  </a:lnTo>
                  <a:lnTo>
                    <a:pt x="0" y="244"/>
                  </a:lnTo>
                  <a:lnTo>
                    <a:pt x="687" y="244"/>
                  </a:lnTo>
                  <a:lnTo>
                    <a:pt x="690" y="2197"/>
                  </a:lnTo>
                  <a:lnTo>
                    <a:pt x="912" y="2197"/>
                  </a:lnTo>
                  <a:lnTo>
                    <a:pt x="945" y="2197"/>
                  </a:lnTo>
                  <a:lnTo>
                    <a:pt x="947" y="244"/>
                  </a:lnTo>
                  <a:lnTo>
                    <a:pt x="1623" y="244"/>
                  </a:lnTo>
                  <a:lnTo>
                    <a:pt x="1623" y="34"/>
                  </a:lnTo>
                  <a:lnTo>
                    <a:pt x="1623"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72" name="Freeform 17"/>
            <p:cNvSpPr>
              <a:spLocks noChangeAspect="1"/>
            </p:cNvSpPr>
            <p:nvPr/>
          </p:nvSpPr>
          <p:spPr bwMode="black">
            <a:xfrm>
              <a:off x="5388" y="107"/>
              <a:ext cx="1233" cy="2197"/>
            </a:xfrm>
            <a:custGeom>
              <a:avLst/>
              <a:gdLst>
                <a:gd name="T0" fmla="*/ 288 w 522"/>
                <a:gd name="T1" fmla="*/ 256 h 930"/>
                <a:gd name="T2" fmla="*/ 103 w 522"/>
                <a:gd name="T3" fmla="*/ 341 h 930"/>
                <a:gd name="T4" fmla="*/ 103 w 522"/>
                <a:gd name="T5" fmla="*/ 0 h 930"/>
                <a:gd name="T6" fmla="*/ 14 w 522"/>
                <a:gd name="T7" fmla="*/ 0 h 930"/>
                <a:gd name="T8" fmla="*/ 0 w 522"/>
                <a:gd name="T9" fmla="*/ 0 h 930"/>
                <a:gd name="T10" fmla="*/ 0 w 522"/>
                <a:gd name="T11" fmla="*/ 930 h 930"/>
                <a:gd name="T12" fmla="*/ 89 w 522"/>
                <a:gd name="T13" fmla="*/ 930 h 930"/>
                <a:gd name="T14" fmla="*/ 103 w 522"/>
                <a:gd name="T15" fmla="*/ 930 h 930"/>
                <a:gd name="T16" fmla="*/ 103 w 522"/>
                <a:gd name="T17" fmla="*/ 555 h 930"/>
                <a:gd name="T18" fmla="*/ 269 w 522"/>
                <a:gd name="T19" fmla="*/ 353 h 930"/>
                <a:gd name="T20" fmla="*/ 419 w 522"/>
                <a:gd name="T21" fmla="*/ 511 h 930"/>
                <a:gd name="T22" fmla="*/ 419 w 522"/>
                <a:gd name="T23" fmla="*/ 930 h 930"/>
                <a:gd name="T24" fmla="*/ 508 w 522"/>
                <a:gd name="T25" fmla="*/ 930 h 930"/>
                <a:gd name="T26" fmla="*/ 522 w 522"/>
                <a:gd name="T27" fmla="*/ 930 h 930"/>
                <a:gd name="T28" fmla="*/ 522 w 522"/>
                <a:gd name="T29" fmla="*/ 524 h 930"/>
                <a:gd name="T30" fmla="*/ 288 w 522"/>
                <a:gd name="T31" fmla="*/ 256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2" h="930">
                  <a:moveTo>
                    <a:pt x="288" y="256"/>
                  </a:moveTo>
                  <a:cubicBezTo>
                    <a:pt x="216" y="256"/>
                    <a:pt x="149" y="284"/>
                    <a:pt x="103" y="341"/>
                  </a:cubicBezTo>
                  <a:cubicBezTo>
                    <a:pt x="103" y="0"/>
                    <a:pt x="103" y="0"/>
                    <a:pt x="103" y="0"/>
                  </a:cubicBezTo>
                  <a:cubicBezTo>
                    <a:pt x="14" y="0"/>
                    <a:pt x="14" y="0"/>
                    <a:pt x="14" y="0"/>
                  </a:cubicBezTo>
                  <a:cubicBezTo>
                    <a:pt x="0" y="0"/>
                    <a:pt x="0" y="0"/>
                    <a:pt x="0" y="0"/>
                  </a:cubicBezTo>
                  <a:cubicBezTo>
                    <a:pt x="0" y="930"/>
                    <a:pt x="0" y="930"/>
                    <a:pt x="0" y="930"/>
                  </a:cubicBezTo>
                  <a:cubicBezTo>
                    <a:pt x="89" y="930"/>
                    <a:pt x="89" y="930"/>
                    <a:pt x="89" y="930"/>
                  </a:cubicBezTo>
                  <a:cubicBezTo>
                    <a:pt x="103" y="930"/>
                    <a:pt x="103" y="930"/>
                    <a:pt x="103" y="930"/>
                  </a:cubicBezTo>
                  <a:cubicBezTo>
                    <a:pt x="103" y="555"/>
                    <a:pt x="103" y="555"/>
                    <a:pt x="103" y="555"/>
                  </a:cubicBezTo>
                  <a:cubicBezTo>
                    <a:pt x="104" y="446"/>
                    <a:pt x="155" y="353"/>
                    <a:pt x="269" y="353"/>
                  </a:cubicBezTo>
                  <a:cubicBezTo>
                    <a:pt x="365" y="355"/>
                    <a:pt x="418" y="408"/>
                    <a:pt x="419" y="511"/>
                  </a:cubicBezTo>
                  <a:cubicBezTo>
                    <a:pt x="419" y="930"/>
                    <a:pt x="419" y="930"/>
                    <a:pt x="419" y="930"/>
                  </a:cubicBezTo>
                  <a:cubicBezTo>
                    <a:pt x="508" y="930"/>
                    <a:pt x="508" y="930"/>
                    <a:pt x="508" y="930"/>
                  </a:cubicBezTo>
                  <a:cubicBezTo>
                    <a:pt x="522" y="930"/>
                    <a:pt x="522" y="930"/>
                    <a:pt x="522" y="930"/>
                  </a:cubicBezTo>
                  <a:cubicBezTo>
                    <a:pt x="522" y="524"/>
                    <a:pt x="522" y="524"/>
                    <a:pt x="522" y="524"/>
                  </a:cubicBezTo>
                  <a:cubicBezTo>
                    <a:pt x="522" y="451"/>
                    <a:pt x="504" y="256"/>
                    <a:pt x="288" y="25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73" name="Freeform 18"/>
            <p:cNvSpPr>
              <a:spLocks noChangeAspect="1" noEditPoints="1"/>
            </p:cNvSpPr>
            <p:nvPr/>
          </p:nvSpPr>
          <p:spPr bwMode="black">
            <a:xfrm>
              <a:off x="6833" y="712"/>
              <a:ext cx="1403" cy="1635"/>
            </a:xfrm>
            <a:custGeom>
              <a:avLst/>
              <a:gdLst>
                <a:gd name="T0" fmla="*/ 294 w 594"/>
                <a:gd name="T1" fmla="*/ 0 h 692"/>
                <a:gd name="T2" fmla="*/ 0 w 594"/>
                <a:gd name="T3" fmla="*/ 346 h 692"/>
                <a:gd name="T4" fmla="*/ 289 w 594"/>
                <a:gd name="T5" fmla="*/ 692 h 692"/>
                <a:gd name="T6" fmla="*/ 293 w 594"/>
                <a:gd name="T7" fmla="*/ 692 h 692"/>
                <a:gd name="T8" fmla="*/ 586 w 594"/>
                <a:gd name="T9" fmla="*/ 464 h 692"/>
                <a:gd name="T10" fmla="*/ 591 w 594"/>
                <a:gd name="T11" fmla="*/ 446 h 692"/>
                <a:gd name="T12" fmla="*/ 494 w 594"/>
                <a:gd name="T13" fmla="*/ 446 h 692"/>
                <a:gd name="T14" fmla="*/ 482 w 594"/>
                <a:gd name="T15" fmla="*/ 446 h 692"/>
                <a:gd name="T16" fmla="*/ 480 w 594"/>
                <a:gd name="T17" fmla="*/ 457 h 692"/>
                <a:gd name="T18" fmla="*/ 313 w 594"/>
                <a:gd name="T19" fmla="*/ 596 h 692"/>
                <a:gd name="T20" fmla="*/ 110 w 594"/>
                <a:gd name="T21" fmla="*/ 378 h 692"/>
                <a:gd name="T22" fmla="*/ 594 w 594"/>
                <a:gd name="T23" fmla="*/ 378 h 692"/>
                <a:gd name="T24" fmla="*/ 594 w 594"/>
                <a:gd name="T25" fmla="*/ 364 h 692"/>
                <a:gd name="T26" fmla="*/ 294 w 594"/>
                <a:gd name="T27" fmla="*/ 0 h 692"/>
                <a:gd name="T28" fmla="*/ 114 w 594"/>
                <a:gd name="T29" fmla="*/ 281 h 692"/>
                <a:gd name="T30" fmla="*/ 295 w 594"/>
                <a:gd name="T31" fmla="*/ 97 h 692"/>
                <a:gd name="T32" fmla="*/ 483 w 594"/>
                <a:gd name="T33" fmla="*/ 281 h 692"/>
                <a:gd name="T34" fmla="*/ 114 w 594"/>
                <a:gd name="T35" fmla="*/ 281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692">
                  <a:moveTo>
                    <a:pt x="294" y="0"/>
                  </a:moveTo>
                  <a:cubicBezTo>
                    <a:pt x="98" y="0"/>
                    <a:pt x="1" y="172"/>
                    <a:pt x="0" y="346"/>
                  </a:cubicBezTo>
                  <a:cubicBezTo>
                    <a:pt x="1" y="521"/>
                    <a:pt x="92" y="692"/>
                    <a:pt x="289" y="692"/>
                  </a:cubicBezTo>
                  <a:cubicBezTo>
                    <a:pt x="290" y="692"/>
                    <a:pt x="292" y="692"/>
                    <a:pt x="293" y="692"/>
                  </a:cubicBezTo>
                  <a:cubicBezTo>
                    <a:pt x="446" y="692"/>
                    <a:pt x="548" y="617"/>
                    <a:pt x="586" y="464"/>
                  </a:cubicBezTo>
                  <a:cubicBezTo>
                    <a:pt x="591" y="446"/>
                    <a:pt x="591" y="446"/>
                    <a:pt x="591" y="446"/>
                  </a:cubicBezTo>
                  <a:cubicBezTo>
                    <a:pt x="494" y="446"/>
                    <a:pt x="494" y="446"/>
                    <a:pt x="494" y="446"/>
                  </a:cubicBezTo>
                  <a:cubicBezTo>
                    <a:pt x="482" y="446"/>
                    <a:pt x="482" y="446"/>
                    <a:pt x="482" y="446"/>
                  </a:cubicBezTo>
                  <a:cubicBezTo>
                    <a:pt x="480" y="457"/>
                    <a:pt x="480" y="457"/>
                    <a:pt x="480" y="457"/>
                  </a:cubicBezTo>
                  <a:cubicBezTo>
                    <a:pt x="463" y="537"/>
                    <a:pt x="395" y="596"/>
                    <a:pt x="313" y="596"/>
                  </a:cubicBezTo>
                  <a:cubicBezTo>
                    <a:pt x="173" y="595"/>
                    <a:pt x="117" y="501"/>
                    <a:pt x="110" y="378"/>
                  </a:cubicBezTo>
                  <a:cubicBezTo>
                    <a:pt x="594" y="378"/>
                    <a:pt x="594" y="378"/>
                    <a:pt x="594" y="378"/>
                  </a:cubicBezTo>
                  <a:cubicBezTo>
                    <a:pt x="594" y="364"/>
                    <a:pt x="594" y="364"/>
                    <a:pt x="594" y="364"/>
                  </a:cubicBezTo>
                  <a:cubicBezTo>
                    <a:pt x="594" y="166"/>
                    <a:pt x="513" y="0"/>
                    <a:pt x="294" y="0"/>
                  </a:cubicBezTo>
                  <a:close/>
                  <a:moveTo>
                    <a:pt x="114" y="281"/>
                  </a:moveTo>
                  <a:cubicBezTo>
                    <a:pt x="128" y="182"/>
                    <a:pt x="188" y="97"/>
                    <a:pt x="295" y="97"/>
                  </a:cubicBezTo>
                  <a:cubicBezTo>
                    <a:pt x="412" y="98"/>
                    <a:pt x="470" y="172"/>
                    <a:pt x="483" y="281"/>
                  </a:cubicBezTo>
                  <a:lnTo>
                    <a:pt x="114" y="28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74" name="Freeform 19"/>
            <p:cNvSpPr>
              <a:spLocks noChangeAspect="1"/>
            </p:cNvSpPr>
            <p:nvPr/>
          </p:nvSpPr>
          <p:spPr bwMode="black">
            <a:xfrm>
              <a:off x="9202" y="712"/>
              <a:ext cx="778" cy="1592"/>
            </a:xfrm>
            <a:custGeom>
              <a:avLst/>
              <a:gdLst>
                <a:gd name="T0" fmla="*/ 262 w 329"/>
                <a:gd name="T1" fmla="*/ 0 h 674"/>
                <a:gd name="T2" fmla="*/ 239 w 329"/>
                <a:gd name="T3" fmla="*/ 0 h 674"/>
                <a:gd name="T4" fmla="*/ 108 w 329"/>
                <a:gd name="T5" fmla="*/ 76 h 674"/>
                <a:gd name="T6" fmla="*/ 107 w 329"/>
                <a:gd name="T7" fmla="*/ 33 h 674"/>
                <a:gd name="T8" fmla="*/ 106 w 329"/>
                <a:gd name="T9" fmla="*/ 19 h 674"/>
                <a:gd name="T10" fmla="*/ 15 w 329"/>
                <a:gd name="T11" fmla="*/ 19 h 674"/>
                <a:gd name="T12" fmla="*/ 0 w 329"/>
                <a:gd name="T13" fmla="*/ 19 h 674"/>
                <a:gd name="T14" fmla="*/ 1 w 329"/>
                <a:gd name="T15" fmla="*/ 34 h 674"/>
                <a:gd name="T16" fmla="*/ 7 w 329"/>
                <a:gd name="T17" fmla="*/ 158 h 674"/>
                <a:gd name="T18" fmla="*/ 7 w 329"/>
                <a:gd name="T19" fmla="*/ 174 h 674"/>
                <a:gd name="T20" fmla="*/ 7 w 329"/>
                <a:gd name="T21" fmla="*/ 674 h 674"/>
                <a:gd name="T22" fmla="*/ 96 w 329"/>
                <a:gd name="T23" fmla="*/ 674 h 674"/>
                <a:gd name="T24" fmla="*/ 110 w 329"/>
                <a:gd name="T25" fmla="*/ 674 h 674"/>
                <a:gd name="T26" fmla="*/ 110 w 329"/>
                <a:gd name="T27" fmla="*/ 660 h 674"/>
                <a:gd name="T28" fmla="*/ 110 w 329"/>
                <a:gd name="T29" fmla="*/ 283 h 674"/>
                <a:gd name="T30" fmla="*/ 269 w 329"/>
                <a:gd name="T31" fmla="*/ 97 h 674"/>
                <a:gd name="T32" fmla="*/ 314 w 329"/>
                <a:gd name="T33" fmla="*/ 102 h 674"/>
                <a:gd name="T34" fmla="*/ 329 w 329"/>
                <a:gd name="T35" fmla="*/ 103 h 674"/>
                <a:gd name="T36" fmla="*/ 329 w 329"/>
                <a:gd name="T37" fmla="*/ 16 h 674"/>
                <a:gd name="T38" fmla="*/ 329 w 329"/>
                <a:gd name="T39" fmla="*/ 2 h 674"/>
                <a:gd name="T40" fmla="*/ 315 w 329"/>
                <a:gd name="T41" fmla="*/ 2 h 674"/>
                <a:gd name="T42" fmla="*/ 262 w 329"/>
                <a:gd name="T43" fmla="*/ 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9" h="674">
                  <a:moveTo>
                    <a:pt x="262" y="0"/>
                  </a:moveTo>
                  <a:cubicBezTo>
                    <a:pt x="254" y="0"/>
                    <a:pt x="247" y="0"/>
                    <a:pt x="239" y="0"/>
                  </a:cubicBezTo>
                  <a:cubicBezTo>
                    <a:pt x="187" y="2"/>
                    <a:pt x="139" y="32"/>
                    <a:pt x="108" y="76"/>
                  </a:cubicBezTo>
                  <a:cubicBezTo>
                    <a:pt x="107" y="33"/>
                    <a:pt x="107" y="33"/>
                    <a:pt x="107" y="33"/>
                  </a:cubicBezTo>
                  <a:cubicBezTo>
                    <a:pt x="106" y="19"/>
                    <a:pt x="106" y="19"/>
                    <a:pt x="106" y="19"/>
                  </a:cubicBezTo>
                  <a:cubicBezTo>
                    <a:pt x="15" y="19"/>
                    <a:pt x="15" y="19"/>
                    <a:pt x="15" y="19"/>
                  </a:cubicBezTo>
                  <a:cubicBezTo>
                    <a:pt x="0" y="19"/>
                    <a:pt x="0" y="19"/>
                    <a:pt x="0" y="19"/>
                  </a:cubicBezTo>
                  <a:cubicBezTo>
                    <a:pt x="1" y="34"/>
                    <a:pt x="1" y="34"/>
                    <a:pt x="1" y="34"/>
                  </a:cubicBezTo>
                  <a:cubicBezTo>
                    <a:pt x="3" y="72"/>
                    <a:pt x="7" y="116"/>
                    <a:pt x="7" y="158"/>
                  </a:cubicBezTo>
                  <a:cubicBezTo>
                    <a:pt x="7" y="164"/>
                    <a:pt x="7" y="169"/>
                    <a:pt x="7" y="174"/>
                  </a:cubicBezTo>
                  <a:cubicBezTo>
                    <a:pt x="7" y="674"/>
                    <a:pt x="7" y="674"/>
                    <a:pt x="7" y="674"/>
                  </a:cubicBezTo>
                  <a:cubicBezTo>
                    <a:pt x="96" y="674"/>
                    <a:pt x="96" y="674"/>
                    <a:pt x="96" y="674"/>
                  </a:cubicBezTo>
                  <a:cubicBezTo>
                    <a:pt x="110" y="674"/>
                    <a:pt x="110" y="674"/>
                    <a:pt x="110" y="674"/>
                  </a:cubicBezTo>
                  <a:cubicBezTo>
                    <a:pt x="110" y="660"/>
                    <a:pt x="110" y="660"/>
                    <a:pt x="110" y="660"/>
                  </a:cubicBezTo>
                  <a:cubicBezTo>
                    <a:pt x="110" y="283"/>
                    <a:pt x="110" y="283"/>
                    <a:pt x="110" y="283"/>
                  </a:cubicBezTo>
                  <a:cubicBezTo>
                    <a:pt x="114" y="167"/>
                    <a:pt x="166" y="98"/>
                    <a:pt x="269" y="97"/>
                  </a:cubicBezTo>
                  <a:cubicBezTo>
                    <a:pt x="281" y="97"/>
                    <a:pt x="297" y="101"/>
                    <a:pt x="314" y="102"/>
                  </a:cubicBezTo>
                  <a:cubicBezTo>
                    <a:pt x="329" y="103"/>
                    <a:pt x="329" y="103"/>
                    <a:pt x="329" y="103"/>
                  </a:cubicBezTo>
                  <a:cubicBezTo>
                    <a:pt x="329" y="16"/>
                    <a:pt x="329" y="16"/>
                    <a:pt x="329" y="16"/>
                  </a:cubicBezTo>
                  <a:cubicBezTo>
                    <a:pt x="329" y="2"/>
                    <a:pt x="329" y="2"/>
                    <a:pt x="329" y="2"/>
                  </a:cubicBezTo>
                  <a:cubicBezTo>
                    <a:pt x="315" y="2"/>
                    <a:pt x="315" y="2"/>
                    <a:pt x="315" y="2"/>
                  </a:cubicBezTo>
                  <a:cubicBezTo>
                    <a:pt x="298" y="0"/>
                    <a:pt x="280" y="0"/>
                    <a:pt x="262"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75" name="Freeform 20"/>
            <p:cNvSpPr>
              <a:spLocks noChangeAspect="1"/>
            </p:cNvSpPr>
            <p:nvPr/>
          </p:nvSpPr>
          <p:spPr bwMode="black">
            <a:xfrm>
              <a:off x="10117" y="107"/>
              <a:ext cx="274" cy="289"/>
            </a:xfrm>
            <a:custGeom>
              <a:avLst/>
              <a:gdLst>
                <a:gd name="T0" fmla="*/ 0 w 274"/>
                <a:gd name="T1" fmla="*/ 0 h 289"/>
                <a:gd name="T2" fmla="*/ 0 w 274"/>
                <a:gd name="T3" fmla="*/ 256 h 289"/>
                <a:gd name="T4" fmla="*/ 0 w 274"/>
                <a:gd name="T5" fmla="*/ 289 h 289"/>
                <a:gd name="T6" fmla="*/ 238 w 274"/>
                <a:gd name="T7" fmla="*/ 289 h 289"/>
                <a:gd name="T8" fmla="*/ 274 w 274"/>
                <a:gd name="T9" fmla="*/ 289 h 289"/>
                <a:gd name="T10" fmla="*/ 274 w 274"/>
                <a:gd name="T11" fmla="*/ 256 h 289"/>
                <a:gd name="T12" fmla="*/ 274 w 274"/>
                <a:gd name="T13" fmla="*/ 34 h 289"/>
                <a:gd name="T14" fmla="*/ 274 w 274"/>
                <a:gd name="T15" fmla="*/ 0 h 289"/>
                <a:gd name="T16" fmla="*/ 33 w 274"/>
                <a:gd name="T17" fmla="*/ 0 h 289"/>
                <a:gd name="T18" fmla="*/ 0 w 274"/>
                <a:gd name="T19"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4" h="289">
                  <a:moveTo>
                    <a:pt x="0" y="0"/>
                  </a:moveTo>
                  <a:lnTo>
                    <a:pt x="0" y="256"/>
                  </a:lnTo>
                  <a:lnTo>
                    <a:pt x="0" y="289"/>
                  </a:lnTo>
                  <a:lnTo>
                    <a:pt x="238" y="289"/>
                  </a:lnTo>
                  <a:lnTo>
                    <a:pt x="274" y="289"/>
                  </a:lnTo>
                  <a:lnTo>
                    <a:pt x="274" y="256"/>
                  </a:lnTo>
                  <a:lnTo>
                    <a:pt x="274" y="34"/>
                  </a:lnTo>
                  <a:lnTo>
                    <a:pt x="274" y="0"/>
                  </a:lnTo>
                  <a:lnTo>
                    <a:pt x="33"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76" name="Freeform 21"/>
            <p:cNvSpPr>
              <a:spLocks noChangeAspect="1"/>
            </p:cNvSpPr>
            <p:nvPr/>
          </p:nvSpPr>
          <p:spPr bwMode="black">
            <a:xfrm>
              <a:off x="10131" y="757"/>
              <a:ext cx="243" cy="1547"/>
            </a:xfrm>
            <a:custGeom>
              <a:avLst/>
              <a:gdLst>
                <a:gd name="T0" fmla="*/ 0 w 243"/>
                <a:gd name="T1" fmla="*/ 0 h 1547"/>
                <a:gd name="T2" fmla="*/ 0 w 243"/>
                <a:gd name="T3" fmla="*/ 1547 h 1547"/>
                <a:gd name="T4" fmla="*/ 210 w 243"/>
                <a:gd name="T5" fmla="*/ 1547 h 1547"/>
                <a:gd name="T6" fmla="*/ 243 w 243"/>
                <a:gd name="T7" fmla="*/ 1547 h 1547"/>
                <a:gd name="T8" fmla="*/ 243 w 243"/>
                <a:gd name="T9" fmla="*/ 1514 h 1547"/>
                <a:gd name="T10" fmla="*/ 243 w 243"/>
                <a:gd name="T11" fmla="*/ 0 h 1547"/>
                <a:gd name="T12" fmla="*/ 33 w 243"/>
                <a:gd name="T13" fmla="*/ 0 h 1547"/>
                <a:gd name="T14" fmla="*/ 0 w 243"/>
                <a:gd name="T15" fmla="*/ 0 h 15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547">
                  <a:moveTo>
                    <a:pt x="0" y="0"/>
                  </a:moveTo>
                  <a:lnTo>
                    <a:pt x="0" y="1547"/>
                  </a:lnTo>
                  <a:lnTo>
                    <a:pt x="210" y="1547"/>
                  </a:lnTo>
                  <a:lnTo>
                    <a:pt x="243" y="1547"/>
                  </a:lnTo>
                  <a:lnTo>
                    <a:pt x="243" y="1514"/>
                  </a:lnTo>
                  <a:lnTo>
                    <a:pt x="243" y="0"/>
                  </a:lnTo>
                  <a:lnTo>
                    <a:pt x="33"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77" name="Freeform 22"/>
            <p:cNvSpPr>
              <a:spLocks noChangeAspect="1" noEditPoints="1"/>
            </p:cNvSpPr>
            <p:nvPr/>
          </p:nvSpPr>
          <p:spPr bwMode="black">
            <a:xfrm>
              <a:off x="10596" y="712"/>
              <a:ext cx="1384" cy="2159"/>
            </a:xfrm>
            <a:custGeom>
              <a:avLst/>
              <a:gdLst>
                <a:gd name="T0" fmla="*/ 479 w 586"/>
                <a:gd name="T1" fmla="*/ 19 h 914"/>
                <a:gd name="T2" fmla="*/ 479 w 586"/>
                <a:gd name="T3" fmla="*/ 32 h 914"/>
                <a:gd name="T4" fmla="*/ 477 w 586"/>
                <a:gd name="T5" fmla="*/ 94 h 914"/>
                <a:gd name="T6" fmla="*/ 281 w 586"/>
                <a:gd name="T7" fmla="*/ 0 h 914"/>
                <a:gd name="T8" fmla="*/ 0 w 586"/>
                <a:gd name="T9" fmla="*/ 341 h 914"/>
                <a:gd name="T10" fmla="*/ 283 w 586"/>
                <a:gd name="T11" fmla="*/ 671 h 914"/>
                <a:gd name="T12" fmla="*/ 475 w 586"/>
                <a:gd name="T13" fmla="*/ 583 h 914"/>
                <a:gd name="T14" fmla="*/ 475 w 586"/>
                <a:gd name="T15" fmla="*/ 657 h 914"/>
                <a:gd name="T16" fmla="*/ 300 w 586"/>
                <a:gd name="T17" fmla="*/ 817 h 914"/>
                <a:gd name="T18" fmla="*/ 136 w 586"/>
                <a:gd name="T19" fmla="*/ 729 h 914"/>
                <a:gd name="T20" fmla="*/ 135 w 586"/>
                <a:gd name="T21" fmla="*/ 717 h 914"/>
                <a:gd name="T22" fmla="*/ 41 w 586"/>
                <a:gd name="T23" fmla="*/ 717 h 914"/>
                <a:gd name="T24" fmla="*/ 27 w 586"/>
                <a:gd name="T25" fmla="*/ 717 h 914"/>
                <a:gd name="T26" fmla="*/ 27 w 586"/>
                <a:gd name="T27" fmla="*/ 731 h 914"/>
                <a:gd name="T28" fmla="*/ 290 w 586"/>
                <a:gd name="T29" fmla="*/ 914 h 914"/>
                <a:gd name="T30" fmla="*/ 294 w 586"/>
                <a:gd name="T31" fmla="*/ 914 h 914"/>
                <a:gd name="T32" fmla="*/ 438 w 586"/>
                <a:gd name="T33" fmla="*/ 883 h 914"/>
                <a:gd name="T34" fmla="*/ 578 w 586"/>
                <a:gd name="T35" fmla="*/ 581 h 914"/>
                <a:gd name="T36" fmla="*/ 578 w 586"/>
                <a:gd name="T37" fmla="*/ 550 h 914"/>
                <a:gd name="T38" fmla="*/ 578 w 586"/>
                <a:gd name="T39" fmla="*/ 174 h 914"/>
                <a:gd name="T40" fmla="*/ 585 w 586"/>
                <a:gd name="T41" fmla="*/ 34 h 914"/>
                <a:gd name="T42" fmla="*/ 586 w 586"/>
                <a:gd name="T43" fmla="*/ 19 h 914"/>
                <a:gd name="T44" fmla="*/ 493 w 586"/>
                <a:gd name="T45" fmla="*/ 19 h 914"/>
                <a:gd name="T46" fmla="*/ 479 w 586"/>
                <a:gd name="T47" fmla="*/ 19 h 914"/>
                <a:gd name="T48" fmla="*/ 475 w 586"/>
                <a:gd name="T49" fmla="*/ 333 h 914"/>
                <a:gd name="T50" fmla="*/ 291 w 586"/>
                <a:gd name="T51" fmla="*/ 575 h 914"/>
                <a:gd name="T52" fmla="*/ 109 w 586"/>
                <a:gd name="T53" fmla="*/ 335 h 914"/>
                <a:gd name="T54" fmla="*/ 289 w 586"/>
                <a:gd name="T55" fmla="*/ 97 h 914"/>
                <a:gd name="T56" fmla="*/ 475 w 586"/>
                <a:gd name="T57" fmla="*/ 333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6" h="914">
                  <a:moveTo>
                    <a:pt x="479" y="19"/>
                  </a:moveTo>
                  <a:cubicBezTo>
                    <a:pt x="479" y="32"/>
                    <a:pt x="479" y="32"/>
                    <a:pt x="479" y="32"/>
                  </a:cubicBezTo>
                  <a:cubicBezTo>
                    <a:pt x="477" y="94"/>
                    <a:pt x="477" y="94"/>
                    <a:pt x="477" y="94"/>
                  </a:cubicBezTo>
                  <a:cubicBezTo>
                    <a:pt x="428" y="35"/>
                    <a:pt x="364" y="0"/>
                    <a:pt x="281" y="0"/>
                  </a:cubicBezTo>
                  <a:cubicBezTo>
                    <a:pt x="80" y="1"/>
                    <a:pt x="0" y="169"/>
                    <a:pt x="0" y="341"/>
                  </a:cubicBezTo>
                  <a:cubicBezTo>
                    <a:pt x="0" y="517"/>
                    <a:pt x="86" y="671"/>
                    <a:pt x="283" y="671"/>
                  </a:cubicBezTo>
                  <a:cubicBezTo>
                    <a:pt x="355" y="671"/>
                    <a:pt x="429" y="640"/>
                    <a:pt x="475" y="583"/>
                  </a:cubicBezTo>
                  <a:cubicBezTo>
                    <a:pt x="475" y="657"/>
                    <a:pt x="475" y="657"/>
                    <a:pt x="475" y="657"/>
                  </a:cubicBezTo>
                  <a:cubicBezTo>
                    <a:pt x="473" y="753"/>
                    <a:pt x="391" y="816"/>
                    <a:pt x="300" y="817"/>
                  </a:cubicBezTo>
                  <a:cubicBezTo>
                    <a:pt x="221" y="817"/>
                    <a:pt x="142" y="791"/>
                    <a:pt x="136" y="729"/>
                  </a:cubicBezTo>
                  <a:cubicBezTo>
                    <a:pt x="135" y="717"/>
                    <a:pt x="135" y="717"/>
                    <a:pt x="135" y="717"/>
                  </a:cubicBezTo>
                  <a:cubicBezTo>
                    <a:pt x="41" y="717"/>
                    <a:pt x="41" y="717"/>
                    <a:pt x="41" y="717"/>
                  </a:cubicBezTo>
                  <a:cubicBezTo>
                    <a:pt x="27" y="717"/>
                    <a:pt x="27" y="717"/>
                    <a:pt x="27" y="717"/>
                  </a:cubicBezTo>
                  <a:cubicBezTo>
                    <a:pt x="27" y="731"/>
                    <a:pt x="27" y="731"/>
                    <a:pt x="27" y="731"/>
                  </a:cubicBezTo>
                  <a:cubicBezTo>
                    <a:pt x="28" y="874"/>
                    <a:pt x="175" y="914"/>
                    <a:pt x="290" y="914"/>
                  </a:cubicBezTo>
                  <a:cubicBezTo>
                    <a:pt x="291" y="914"/>
                    <a:pt x="293" y="914"/>
                    <a:pt x="294" y="914"/>
                  </a:cubicBezTo>
                  <a:cubicBezTo>
                    <a:pt x="351" y="914"/>
                    <a:pt x="388" y="908"/>
                    <a:pt x="438" y="883"/>
                  </a:cubicBezTo>
                  <a:cubicBezTo>
                    <a:pt x="573" y="820"/>
                    <a:pt x="579" y="695"/>
                    <a:pt x="578" y="581"/>
                  </a:cubicBezTo>
                  <a:cubicBezTo>
                    <a:pt x="578" y="571"/>
                    <a:pt x="578" y="560"/>
                    <a:pt x="578" y="550"/>
                  </a:cubicBezTo>
                  <a:cubicBezTo>
                    <a:pt x="578" y="174"/>
                    <a:pt x="578" y="174"/>
                    <a:pt x="578" y="174"/>
                  </a:cubicBezTo>
                  <a:cubicBezTo>
                    <a:pt x="578" y="126"/>
                    <a:pt x="582" y="77"/>
                    <a:pt x="585" y="34"/>
                  </a:cubicBezTo>
                  <a:cubicBezTo>
                    <a:pt x="586" y="19"/>
                    <a:pt x="586" y="19"/>
                    <a:pt x="586" y="19"/>
                  </a:cubicBezTo>
                  <a:cubicBezTo>
                    <a:pt x="493" y="19"/>
                    <a:pt x="493" y="19"/>
                    <a:pt x="493" y="19"/>
                  </a:cubicBezTo>
                  <a:lnTo>
                    <a:pt x="479" y="19"/>
                  </a:lnTo>
                  <a:close/>
                  <a:moveTo>
                    <a:pt x="475" y="333"/>
                  </a:moveTo>
                  <a:cubicBezTo>
                    <a:pt x="474" y="452"/>
                    <a:pt x="423" y="574"/>
                    <a:pt x="291" y="575"/>
                  </a:cubicBezTo>
                  <a:cubicBezTo>
                    <a:pt x="165" y="574"/>
                    <a:pt x="109" y="447"/>
                    <a:pt x="109" y="335"/>
                  </a:cubicBezTo>
                  <a:cubicBezTo>
                    <a:pt x="109" y="223"/>
                    <a:pt x="164" y="97"/>
                    <a:pt x="289" y="97"/>
                  </a:cubicBezTo>
                  <a:cubicBezTo>
                    <a:pt x="412" y="97"/>
                    <a:pt x="475" y="217"/>
                    <a:pt x="475" y="33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78" name="Freeform 23"/>
            <p:cNvSpPr>
              <a:spLocks noChangeAspect="1"/>
            </p:cNvSpPr>
            <p:nvPr/>
          </p:nvSpPr>
          <p:spPr bwMode="black">
            <a:xfrm>
              <a:off x="12264" y="107"/>
              <a:ext cx="1235" cy="2197"/>
            </a:xfrm>
            <a:custGeom>
              <a:avLst/>
              <a:gdLst>
                <a:gd name="T0" fmla="*/ 288 w 523"/>
                <a:gd name="T1" fmla="*/ 256 h 930"/>
                <a:gd name="T2" fmla="*/ 103 w 523"/>
                <a:gd name="T3" fmla="*/ 341 h 930"/>
                <a:gd name="T4" fmla="*/ 103 w 523"/>
                <a:gd name="T5" fmla="*/ 0 h 930"/>
                <a:gd name="T6" fmla="*/ 14 w 523"/>
                <a:gd name="T7" fmla="*/ 0 h 930"/>
                <a:gd name="T8" fmla="*/ 0 w 523"/>
                <a:gd name="T9" fmla="*/ 0 h 930"/>
                <a:gd name="T10" fmla="*/ 0 w 523"/>
                <a:gd name="T11" fmla="*/ 930 h 930"/>
                <a:gd name="T12" fmla="*/ 89 w 523"/>
                <a:gd name="T13" fmla="*/ 930 h 930"/>
                <a:gd name="T14" fmla="*/ 103 w 523"/>
                <a:gd name="T15" fmla="*/ 930 h 930"/>
                <a:gd name="T16" fmla="*/ 103 w 523"/>
                <a:gd name="T17" fmla="*/ 555 h 930"/>
                <a:gd name="T18" fmla="*/ 269 w 523"/>
                <a:gd name="T19" fmla="*/ 353 h 930"/>
                <a:gd name="T20" fmla="*/ 420 w 523"/>
                <a:gd name="T21" fmla="*/ 511 h 930"/>
                <a:gd name="T22" fmla="*/ 420 w 523"/>
                <a:gd name="T23" fmla="*/ 930 h 930"/>
                <a:gd name="T24" fmla="*/ 509 w 523"/>
                <a:gd name="T25" fmla="*/ 930 h 930"/>
                <a:gd name="T26" fmla="*/ 523 w 523"/>
                <a:gd name="T27" fmla="*/ 930 h 930"/>
                <a:gd name="T28" fmla="*/ 523 w 523"/>
                <a:gd name="T29" fmla="*/ 524 h 930"/>
                <a:gd name="T30" fmla="*/ 288 w 523"/>
                <a:gd name="T31" fmla="*/ 256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3" h="930">
                  <a:moveTo>
                    <a:pt x="288" y="256"/>
                  </a:moveTo>
                  <a:cubicBezTo>
                    <a:pt x="216" y="256"/>
                    <a:pt x="150" y="284"/>
                    <a:pt x="103" y="341"/>
                  </a:cubicBezTo>
                  <a:cubicBezTo>
                    <a:pt x="103" y="0"/>
                    <a:pt x="103" y="0"/>
                    <a:pt x="103" y="0"/>
                  </a:cubicBezTo>
                  <a:cubicBezTo>
                    <a:pt x="14" y="0"/>
                    <a:pt x="14" y="0"/>
                    <a:pt x="14" y="0"/>
                  </a:cubicBezTo>
                  <a:cubicBezTo>
                    <a:pt x="0" y="0"/>
                    <a:pt x="0" y="0"/>
                    <a:pt x="0" y="0"/>
                  </a:cubicBezTo>
                  <a:cubicBezTo>
                    <a:pt x="0" y="930"/>
                    <a:pt x="0" y="930"/>
                    <a:pt x="0" y="930"/>
                  </a:cubicBezTo>
                  <a:cubicBezTo>
                    <a:pt x="89" y="930"/>
                    <a:pt x="89" y="930"/>
                    <a:pt x="89" y="930"/>
                  </a:cubicBezTo>
                  <a:cubicBezTo>
                    <a:pt x="103" y="930"/>
                    <a:pt x="103" y="930"/>
                    <a:pt x="103" y="930"/>
                  </a:cubicBezTo>
                  <a:cubicBezTo>
                    <a:pt x="103" y="555"/>
                    <a:pt x="103" y="555"/>
                    <a:pt x="103" y="555"/>
                  </a:cubicBezTo>
                  <a:cubicBezTo>
                    <a:pt x="104" y="446"/>
                    <a:pt x="155" y="353"/>
                    <a:pt x="269" y="353"/>
                  </a:cubicBezTo>
                  <a:cubicBezTo>
                    <a:pt x="365" y="354"/>
                    <a:pt x="418" y="408"/>
                    <a:pt x="420" y="511"/>
                  </a:cubicBezTo>
                  <a:cubicBezTo>
                    <a:pt x="420" y="930"/>
                    <a:pt x="420" y="930"/>
                    <a:pt x="420" y="930"/>
                  </a:cubicBezTo>
                  <a:cubicBezTo>
                    <a:pt x="509" y="930"/>
                    <a:pt x="509" y="930"/>
                    <a:pt x="509" y="930"/>
                  </a:cubicBezTo>
                  <a:cubicBezTo>
                    <a:pt x="523" y="930"/>
                    <a:pt x="523" y="930"/>
                    <a:pt x="523" y="930"/>
                  </a:cubicBezTo>
                  <a:cubicBezTo>
                    <a:pt x="523" y="524"/>
                    <a:pt x="523" y="524"/>
                    <a:pt x="523" y="524"/>
                  </a:cubicBezTo>
                  <a:cubicBezTo>
                    <a:pt x="522" y="451"/>
                    <a:pt x="504" y="257"/>
                    <a:pt x="288" y="25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79" name="Freeform 24"/>
            <p:cNvSpPr>
              <a:spLocks noChangeAspect="1"/>
            </p:cNvSpPr>
            <p:nvPr/>
          </p:nvSpPr>
          <p:spPr bwMode="black">
            <a:xfrm>
              <a:off x="13615" y="346"/>
              <a:ext cx="898" cy="2003"/>
            </a:xfrm>
            <a:custGeom>
              <a:avLst/>
              <a:gdLst>
                <a:gd name="T0" fmla="*/ 300 w 380"/>
                <a:gd name="T1" fmla="*/ 751 h 848"/>
                <a:gd name="T2" fmla="*/ 228 w 380"/>
                <a:gd name="T3" fmla="*/ 679 h 848"/>
                <a:gd name="T4" fmla="*/ 228 w 380"/>
                <a:gd name="T5" fmla="*/ 678 h 848"/>
                <a:gd name="T6" fmla="*/ 228 w 380"/>
                <a:gd name="T7" fmla="*/ 271 h 848"/>
                <a:gd name="T8" fmla="*/ 356 w 380"/>
                <a:gd name="T9" fmla="*/ 271 h 848"/>
                <a:gd name="T10" fmla="*/ 370 w 380"/>
                <a:gd name="T11" fmla="*/ 271 h 848"/>
                <a:gd name="T12" fmla="*/ 370 w 380"/>
                <a:gd name="T13" fmla="*/ 188 h 848"/>
                <a:gd name="T14" fmla="*/ 370 w 380"/>
                <a:gd name="T15" fmla="*/ 174 h 848"/>
                <a:gd name="T16" fmla="*/ 228 w 380"/>
                <a:gd name="T17" fmla="*/ 174 h 848"/>
                <a:gd name="T18" fmla="*/ 228 w 380"/>
                <a:gd name="T19" fmla="*/ 22 h 848"/>
                <a:gd name="T20" fmla="*/ 228 w 380"/>
                <a:gd name="T21" fmla="*/ 0 h 848"/>
                <a:gd name="T22" fmla="*/ 134 w 380"/>
                <a:gd name="T23" fmla="*/ 42 h 848"/>
                <a:gd name="T24" fmla="*/ 125 w 380"/>
                <a:gd name="T25" fmla="*/ 45 h 848"/>
                <a:gd name="T26" fmla="*/ 125 w 380"/>
                <a:gd name="T27" fmla="*/ 174 h 848"/>
                <a:gd name="T28" fmla="*/ 14 w 380"/>
                <a:gd name="T29" fmla="*/ 174 h 848"/>
                <a:gd name="T30" fmla="*/ 0 w 380"/>
                <a:gd name="T31" fmla="*/ 174 h 848"/>
                <a:gd name="T32" fmla="*/ 0 w 380"/>
                <a:gd name="T33" fmla="*/ 257 h 848"/>
                <a:gd name="T34" fmla="*/ 0 w 380"/>
                <a:gd name="T35" fmla="*/ 271 h 848"/>
                <a:gd name="T36" fmla="*/ 125 w 380"/>
                <a:gd name="T37" fmla="*/ 271 h 848"/>
                <a:gd name="T38" fmla="*/ 125 w 380"/>
                <a:gd name="T39" fmla="*/ 648 h 848"/>
                <a:gd name="T40" fmla="*/ 125 w 380"/>
                <a:gd name="T41" fmla="*/ 673 h 848"/>
                <a:gd name="T42" fmla="*/ 289 w 380"/>
                <a:gd name="T43" fmla="*/ 848 h 848"/>
                <a:gd name="T44" fmla="*/ 369 w 380"/>
                <a:gd name="T45" fmla="*/ 836 h 848"/>
                <a:gd name="T46" fmla="*/ 380 w 380"/>
                <a:gd name="T47" fmla="*/ 833 h 848"/>
                <a:gd name="T48" fmla="*/ 380 w 380"/>
                <a:gd name="T49" fmla="*/ 757 h 848"/>
                <a:gd name="T50" fmla="*/ 380 w 380"/>
                <a:gd name="T51" fmla="*/ 738 h 848"/>
                <a:gd name="T52" fmla="*/ 361 w 380"/>
                <a:gd name="T53" fmla="*/ 744 h 848"/>
                <a:gd name="T54" fmla="*/ 300 w 380"/>
                <a:gd name="T55" fmla="*/ 75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0" h="848">
                  <a:moveTo>
                    <a:pt x="300" y="751"/>
                  </a:moveTo>
                  <a:cubicBezTo>
                    <a:pt x="249" y="749"/>
                    <a:pt x="230" y="729"/>
                    <a:pt x="228" y="679"/>
                  </a:cubicBezTo>
                  <a:cubicBezTo>
                    <a:pt x="228" y="678"/>
                    <a:pt x="228" y="678"/>
                    <a:pt x="228" y="678"/>
                  </a:cubicBezTo>
                  <a:cubicBezTo>
                    <a:pt x="228" y="271"/>
                    <a:pt x="228" y="271"/>
                    <a:pt x="228" y="271"/>
                  </a:cubicBezTo>
                  <a:cubicBezTo>
                    <a:pt x="356" y="271"/>
                    <a:pt x="356" y="271"/>
                    <a:pt x="356" y="271"/>
                  </a:cubicBezTo>
                  <a:cubicBezTo>
                    <a:pt x="370" y="271"/>
                    <a:pt x="370" y="271"/>
                    <a:pt x="370" y="271"/>
                  </a:cubicBezTo>
                  <a:cubicBezTo>
                    <a:pt x="370" y="188"/>
                    <a:pt x="370" y="188"/>
                    <a:pt x="370" y="188"/>
                  </a:cubicBezTo>
                  <a:cubicBezTo>
                    <a:pt x="370" y="174"/>
                    <a:pt x="370" y="174"/>
                    <a:pt x="370" y="174"/>
                  </a:cubicBezTo>
                  <a:cubicBezTo>
                    <a:pt x="228" y="174"/>
                    <a:pt x="228" y="174"/>
                    <a:pt x="228" y="174"/>
                  </a:cubicBezTo>
                  <a:cubicBezTo>
                    <a:pt x="228" y="22"/>
                    <a:pt x="228" y="22"/>
                    <a:pt x="228" y="22"/>
                  </a:cubicBezTo>
                  <a:cubicBezTo>
                    <a:pt x="228" y="0"/>
                    <a:pt x="228" y="0"/>
                    <a:pt x="228" y="0"/>
                  </a:cubicBezTo>
                  <a:cubicBezTo>
                    <a:pt x="134" y="42"/>
                    <a:pt x="134" y="42"/>
                    <a:pt x="134" y="42"/>
                  </a:cubicBezTo>
                  <a:cubicBezTo>
                    <a:pt x="125" y="45"/>
                    <a:pt x="125" y="45"/>
                    <a:pt x="125" y="45"/>
                  </a:cubicBezTo>
                  <a:cubicBezTo>
                    <a:pt x="125" y="174"/>
                    <a:pt x="125" y="174"/>
                    <a:pt x="125" y="174"/>
                  </a:cubicBezTo>
                  <a:cubicBezTo>
                    <a:pt x="14" y="174"/>
                    <a:pt x="14" y="174"/>
                    <a:pt x="14" y="174"/>
                  </a:cubicBezTo>
                  <a:cubicBezTo>
                    <a:pt x="0" y="174"/>
                    <a:pt x="0" y="174"/>
                    <a:pt x="0" y="174"/>
                  </a:cubicBezTo>
                  <a:cubicBezTo>
                    <a:pt x="0" y="257"/>
                    <a:pt x="0" y="257"/>
                    <a:pt x="0" y="257"/>
                  </a:cubicBezTo>
                  <a:cubicBezTo>
                    <a:pt x="0" y="271"/>
                    <a:pt x="0" y="271"/>
                    <a:pt x="0" y="271"/>
                  </a:cubicBezTo>
                  <a:cubicBezTo>
                    <a:pt x="125" y="271"/>
                    <a:pt x="125" y="271"/>
                    <a:pt x="125" y="271"/>
                  </a:cubicBezTo>
                  <a:cubicBezTo>
                    <a:pt x="125" y="648"/>
                    <a:pt x="125" y="648"/>
                    <a:pt x="125" y="648"/>
                  </a:cubicBezTo>
                  <a:cubicBezTo>
                    <a:pt x="125" y="655"/>
                    <a:pt x="125" y="664"/>
                    <a:pt x="125" y="673"/>
                  </a:cubicBezTo>
                  <a:cubicBezTo>
                    <a:pt x="125" y="751"/>
                    <a:pt x="138" y="847"/>
                    <a:pt x="289" y="848"/>
                  </a:cubicBezTo>
                  <a:cubicBezTo>
                    <a:pt x="316" y="848"/>
                    <a:pt x="344" y="842"/>
                    <a:pt x="369" y="836"/>
                  </a:cubicBezTo>
                  <a:cubicBezTo>
                    <a:pt x="380" y="833"/>
                    <a:pt x="380" y="833"/>
                    <a:pt x="380" y="833"/>
                  </a:cubicBezTo>
                  <a:cubicBezTo>
                    <a:pt x="380" y="757"/>
                    <a:pt x="380" y="757"/>
                    <a:pt x="380" y="757"/>
                  </a:cubicBezTo>
                  <a:cubicBezTo>
                    <a:pt x="380" y="738"/>
                    <a:pt x="380" y="738"/>
                    <a:pt x="380" y="738"/>
                  </a:cubicBezTo>
                  <a:cubicBezTo>
                    <a:pt x="361" y="744"/>
                    <a:pt x="361" y="744"/>
                    <a:pt x="361" y="744"/>
                  </a:cubicBezTo>
                  <a:cubicBezTo>
                    <a:pt x="343" y="749"/>
                    <a:pt x="322" y="751"/>
                    <a:pt x="300" y="75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80" name="Freeform 25"/>
            <p:cNvSpPr>
              <a:spLocks noChangeAspect="1"/>
            </p:cNvSpPr>
            <p:nvPr/>
          </p:nvSpPr>
          <p:spPr bwMode="black">
            <a:xfrm>
              <a:off x="15266" y="72"/>
              <a:ext cx="891" cy="2232"/>
            </a:xfrm>
            <a:custGeom>
              <a:avLst/>
              <a:gdLst>
                <a:gd name="T0" fmla="*/ 292 w 377"/>
                <a:gd name="T1" fmla="*/ 0 h 945"/>
                <a:gd name="T2" fmla="*/ 127 w 377"/>
                <a:gd name="T3" fmla="*/ 170 h 945"/>
                <a:gd name="T4" fmla="*/ 127 w 377"/>
                <a:gd name="T5" fmla="*/ 290 h 945"/>
                <a:gd name="T6" fmla="*/ 15 w 377"/>
                <a:gd name="T7" fmla="*/ 290 h 945"/>
                <a:gd name="T8" fmla="*/ 0 w 377"/>
                <a:gd name="T9" fmla="*/ 290 h 945"/>
                <a:gd name="T10" fmla="*/ 0 w 377"/>
                <a:gd name="T11" fmla="*/ 373 h 945"/>
                <a:gd name="T12" fmla="*/ 0 w 377"/>
                <a:gd name="T13" fmla="*/ 387 h 945"/>
                <a:gd name="T14" fmla="*/ 127 w 377"/>
                <a:gd name="T15" fmla="*/ 387 h 945"/>
                <a:gd name="T16" fmla="*/ 127 w 377"/>
                <a:gd name="T17" fmla="*/ 945 h 945"/>
                <a:gd name="T18" fmla="*/ 141 w 377"/>
                <a:gd name="T19" fmla="*/ 945 h 945"/>
                <a:gd name="T20" fmla="*/ 216 w 377"/>
                <a:gd name="T21" fmla="*/ 945 h 945"/>
                <a:gd name="T22" fmla="*/ 230 w 377"/>
                <a:gd name="T23" fmla="*/ 945 h 945"/>
                <a:gd name="T24" fmla="*/ 230 w 377"/>
                <a:gd name="T25" fmla="*/ 387 h 945"/>
                <a:gd name="T26" fmla="*/ 358 w 377"/>
                <a:gd name="T27" fmla="*/ 387 h 945"/>
                <a:gd name="T28" fmla="*/ 372 w 377"/>
                <a:gd name="T29" fmla="*/ 387 h 945"/>
                <a:gd name="T30" fmla="*/ 372 w 377"/>
                <a:gd name="T31" fmla="*/ 304 h 945"/>
                <a:gd name="T32" fmla="*/ 372 w 377"/>
                <a:gd name="T33" fmla="*/ 290 h 945"/>
                <a:gd name="T34" fmla="*/ 229 w 377"/>
                <a:gd name="T35" fmla="*/ 290 h 945"/>
                <a:gd name="T36" fmla="*/ 230 w 377"/>
                <a:gd name="T37" fmla="*/ 224 h 945"/>
                <a:gd name="T38" fmla="*/ 228 w 377"/>
                <a:gd name="T39" fmla="*/ 187 h 945"/>
                <a:gd name="T40" fmla="*/ 317 w 377"/>
                <a:gd name="T41" fmla="*/ 97 h 945"/>
                <a:gd name="T42" fmla="*/ 360 w 377"/>
                <a:gd name="T43" fmla="*/ 102 h 945"/>
                <a:gd name="T44" fmla="*/ 377 w 377"/>
                <a:gd name="T45" fmla="*/ 105 h 945"/>
                <a:gd name="T46" fmla="*/ 377 w 377"/>
                <a:gd name="T47" fmla="*/ 25 h 945"/>
                <a:gd name="T48" fmla="*/ 377 w 377"/>
                <a:gd name="T49" fmla="*/ 14 h 945"/>
                <a:gd name="T50" fmla="*/ 367 w 377"/>
                <a:gd name="T51" fmla="*/ 11 h 945"/>
                <a:gd name="T52" fmla="*/ 292 w 377"/>
                <a:gd name="T53"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7" h="945">
                  <a:moveTo>
                    <a:pt x="292" y="0"/>
                  </a:moveTo>
                  <a:cubicBezTo>
                    <a:pt x="180" y="0"/>
                    <a:pt x="127" y="59"/>
                    <a:pt x="127" y="170"/>
                  </a:cubicBezTo>
                  <a:cubicBezTo>
                    <a:pt x="127" y="290"/>
                    <a:pt x="127" y="290"/>
                    <a:pt x="127" y="290"/>
                  </a:cubicBezTo>
                  <a:cubicBezTo>
                    <a:pt x="15" y="290"/>
                    <a:pt x="15" y="290"/>
                    <a:pt x="15" y="290"/>
                  </a:cubicBezTo>
                  <a:cubicBezTo>
                    <a:pt x="0" y="290"/>
                    <a:pt x="0" y="290"/>
                    <a:pt x="0" y="290"/>
                  </a:cubicBezTo>
                  <a:cubicBezTo>
                    <a:pt x="0" y="373"/>
                    <a:pt x="0" y="373"/>
                    <a:pt x="0" y="373"/>
                  </a:cubicBezTo>
                  <a:cubicBezTo>
                    <a:pt x="0" y="387"/>
                    <a:pt x="0" y="387"/>
                    <a:pt x="0" y="387"/>
                  </a:cubicBezTo>
                  <a:cubicBezTo>
                    <a:pt x="127" y="387"/>
                    <a:pt x="127" y="387"/>
                    <a:pt x="127" y="387"/>
                  </a:cubicBezTo>
                  <a:cubicBezTo>
                    <a:pt x="127" y="945"/>
                    <a:pt x="127" y="945"/>
                    <a:pt x="127" y="945"/>
                  </a:cubicBezTo>
                  <a:cubicBezTo>
                    <a:pt x="141" y="945"/>
                    <a:pt x="141" y="945"/>
                    <a:pt x="141" y="945"/>
                  </a:cubicBezTo>
                  <a:cubicBezTo>
                    <a:pt x="216" y="945"/>
                    <a:pt x="216" y="945"/>
                    <a:pt x="216" y="945"/>
                  </a:cubicBezTo>
                  <a:cubicBezTo>
                    <a:pt x="230" y="945"/>
                    <a:pt x="230" y="945"/>
                    <a:pt x="230" y="945"/>
                  </a:cubicBezTo>
                  <a:cubicBezTo>
                    <a:pt x="230" y="387"/>
                    <a:pt x="230" y="387"/>
                    <a:pt x="230" y="387"/>
                  </a:cubicBezTo>
                  <a:cubicBezTo>
                    <a:pt x="358" y="387"/>
                    <a:pt x="358" y="387"/>
                    <a:pt x="358" y="387"/>
                  </a:cubicBezTo>
                  <a:cubicBezTo>
                    <a:pt x="372" y="387"/>
                    <a:pt x="372" y="387"/>
                    <a:pt x="372" y="387"/>
                  </a:cubicBezTo>
                  <a:cubicBezTo>
                    <a:pt x="372" y="304"/>
                    <a:pt x="372" y="304"/>
                    <a:pt x="372" y="304"/>
                  </a:cubicBezTo>
                  <a:cubicBezTo>
                    <a:pt x="372" y="290"/>
                    <a:pt x="372" y="290"/>
                    <a:pt x="372" y="290"/>
                  </a:cubicBezTo>
                  <a:cubicBezTo>
                    <a:pt x="229" y="290"/>
                    <a:pt x="229" y="290"/>
                    <a:pt x="229" y="290"/>
                  </a:cubicBezTo>
                  <a:cubicBezTo>
                    <a:pt x="230" y="224"/>
                    <a:pt x="230" y="224"/>
                    <a:pt x="230" y="224"/>
                  </a:cubicBezTo>
                  <a:cubicBezTo>
                    <a:pt x="229" y="210"/>
                    <a:pt x="228" y="198"/>
                    <a:pt x="228" y="187"/>
                  </a:cubicBezTo>
                  <a:cubicBezTo>
                    <a:pt x="232" y="122"/>
                    <a:pt x="234" y="101"/>
                    <a:pt x="317" y="97"/>
                  </a:cubicBezTo>
                  <a:cubicBezTo>
                    <a:pt x="330" y="97"/>
                    <a:pt x="346" y="99"/>
                    <a:pt x="360" y="102"/>
                  </a:cubicBezTo>
                  <a:cubicBezTo>
                    <a:pt x="377" y="105"/>
                    <a:pt x="377" y="105"/>
                    <a:pt x="377" y="105"/>
                  </a:cubicBezTo>
                  <a:cubicBezTo>
                    <a:pt x="377" y="25"/>
                    <a:pt x="377" y="25"/>
                    <a:pt x="377" y="25"/>
                  </a:cubicBezTo>
                  <a:cubicBezTo>
                    <a:pt x="377" y="14"/>
                    <a:pt x="377" y="14"/>
                    <a:pt x="377" y="14"/>
                  </a:cubicBezTo>
                  <a:cubicBezTo>
                    <a:pt x="367" y="11"/>
                    <a:pt x="367" y="11"/>
                    <a:pt x="367" y="11"/>
                  </a:cubicBezTo>
                  <a:cubicBezTo>
                    <a:pt x="344" y="5"/>
                    <a:pt x="317" y="0"/>
                    <a:pt x="292"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81" name="Freeform 26"/>
            <p:cNvSpPr>
              <a:spLocks noChangeAspect="1"/>
            </p:cNvSpPr>
            <p:nvPr/>
          </p:nvSpPr>
          <p:spPr bwMode="black">
            <a:xfrm>
              <a:off x="16306" y="757"/>
              <a:ext cx="1252" cy="1592"/>
            </a:xfrm>
            <a:custGeom>
              <a:avLst/>
              <a:gdLst>
                <a:gd name="T0" fmla="*/ 523 w 530"/>
                <a:gd name="T1" fmla="*/ 500 h 674"/>
                <a:gd name="T2" fmla="*/ 523 w 530"/>
                <a:gd name="T3" fmla="*/ 0 h 674"/>
                <a:gd name="T4" fmla="*/ 434 w 530"/>
                <a:gd name="T5" fmla="*/ 0 h 674"/>
                <a:gd name="T6" fmla="*/ 419 w 530"/>
                <a:gd name="T7" fmla="*/ 0 h 674"/>
                <a:gd name="T8" fmla="*/ 419 w 530"/>
                <a:gd name="T9" fmla="*/ 14 h 674"/>
                <a:gd name="T10" fmla="*/ 419 w 530"/>
                <a:gd name="T11" fmla="*/ 375 h 674"/>
                <a:gd name="T12" fmla="*/ 254 w 530"/>
                <a:gd name="T13" fmla="*/ 577 h 674"/>
                <a:gd name="T14" fmla="*/ 103 w 530"/>
                <a:gd name="T15" fmla="*/ 418 h 674"/>
                <a:gd name="T16" fmla="*/ 103 w 530"/>
                <a:gd name="T17" fmla="*/ 0 h 674"/>
                <a:gd name="T18" fmla="*/ 14 w 530"/>
                <a:gd name="T19" fmla="*/ 0 h 674"/>
                <a:gd name="T20" fmla="*/ 0 w 530"/>
                <a:gd name="T21" fmla="*/ 0 h 674"/>
                <a:gd name="T22" fmla="*/ 0 w 530"/>
                <a:gd name="T23" fmla="*/ 406 h 674"/>
                <a:gd name="T24" fmla="*/ 235 w 530"/>
                <a:gd name="T25" fmla="*/ 674 h 674"/>
                <a:gd name="T26" fmla="*/ 236 w 530"/>
                <a:gd name="T27" fmla="*/ 674 h 674"/>
                <a:gd name="T28" fmla="*/ 421 w 530"/>
                <a:gd name="T29" fmla="*/ 586 h 674"/>
                <a:gd name="T30" fmla="*/ 423 w 530"/>
                <a:gd name="T31" fmla="*/ 641 h 674"/>
                <a:gd name="T32" fmla="*/ 424 w 530"/>
                <a:gd name="T33" fmla="*/ 655 h 674"/>
                <a:gd name="T34" fmla="*/ 515 w 530"/>
                <a:gd name="T35" fmla="*/ 655 h 674"/>
                <a:gd name="T36" fmla="*/ 530 w 530"/>
                <a:gd name="T37" fmla="*/ 655 h 674"/>
                <a:gd name="T38" fmla="*/ 529 w 530"/>
                <a:gd name="T39" fmla="*/ 640 h 674"/>
                <a:gd name="T40" fmla="*/ 523 w 530"/>
                <a:gd name="T41" fmla="*/ 50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0" h="674">
                  <a:moveTo>
                    <a:pt x="523" y="500"/>
                  </a:moveTo>
                  <a:cubicBezTo>
                    <a:pt x="523" y="0"/>
                    <a:pt x="523" y="0"/>
                    <a:pt x="523" y="0"/>
                  </a:cubicBezTo>
                  <a:cubicBezTo>
                    <a:pt x="434" y="0"/>
                    <a:pt x="434" y="0"/>
                    <a:pt x="434" y="0"/>
                  </a:cubicBezTo>
                  <a:cubicBezTo>
                    <a:pt x="419" y="0"/>
                    <a:pt x="419" y="0"/>
                    <a:pt x="419" y="0"/>
                  </a:cubicBezTo>
                  <a:cubicBezTo>
                    <a:pt x="419" y="14"/>
                    <a:pt x="419" y="14"/>
                    <a:pt x="419" y="14"/>
                  </a:cubicBezTo>
                  <a:cubicBezTo>
                    <a:pt x="419" y="375"/>
                    <a:pt x="419" y="375"/>
                    <a:pt x="419" y="375"/>
                  </a:cubicBezTo>
                  <a:cubicBezTo>
                    <a:pt x="418" y="484"/>
                    <a:pt x="368" y="577"/>
                    <a:pt x="254" y="577"/>
                  </a:cubicBezTo>
                  <a:cubicBezTo>
                    <a:pt x="158" y="576"/>
                    <a:pt x="104" y="522"/>
                    <a:pt x="103" y="418"/>
                  </a:cubicBezTo>
                  <a:cubicBezTo>
                    <a:pt x="103" y="0"/>
                    <a:pt x="103" y="0"/>
                    <a:pt x="103" y="0"/>
                  </a:cubicBezTo>
                  <a:cubicBezTo>
                    <a:pt x="14" y="0"/>
                    <a:pt x="14" y="0"/>
                    <a:pt x="14" y="0"/>
                  </a:cubicBezTo>
                  <a:cubicBezTo>
                    <a:pt x="0" y="0"/>
                    <a:pt x="0" y="0"/>
                    <a:pt x="0" y="0"/>
                  </a:cubicBezTo>
                  <a:cubicBezTo>
                    <a:pt x="0" y="406"/>
                    <a:pt x="0" y="406"/>
                    <a:pt x="0" y="406"/>
                  </a:cubicBezTo>
                  <a:cubicBezTo>
                    <a:pt x="0" y="478"/>
                    <a:pt x="18" y="673"/>
                    <a:pt x="235" y="674"/>
                  </a:cubicBezTo>
                  <a:cubicBezTo>
                    <a:pt x="236" y="674"/>
                    <a:pt x="236" y="674"/>
                    <a:pt x="236" y="674"/>
                  </a:cubicBezTo>
                  <a:cubicBezTo>
                    <a:pt x="308" y="674"/>
                    <a:pt x="375" y="645"/>
                    <a:pt x="421" y="586"/>
                  </a:cubicBezTo>
                  <a:cubicBezTo>
                    <a:pt x="423" y="641"/>
                    <a:pt x="423" y="641"/>
                    <a:pt x="423" y="641"/>
                  </a:cubicBezTo>
                  <a:cubicBezTo>
                    <a:pt x="424" y="655"/>
                    <a:pt x="424" y="655"/>
                    <a:pt x="424" y="655"/>
                  </a:cubicBezTo>
                  <a:cubicBezTo>
                    <a:pt x="515" y="655"/>
                    <a:pt x="515" y="655"/>
                    <a:pt x="515" y="655"/>
                  </a:cubicBezTo>
                  <a:cubicBezTo>
                    <a:pt x="530" y="655"/>
                    <a:pt x="530" y="655"/>
                    <a:pt x="530" y="655"/>
                  </a:cubicBezTo>
                  <a:cubicBezTo>
                    <a:pt x="529" y="640"/>
                    <a:pt x="529" y="640"/>
                    <a:pt x="529" y="640"/>
                  </a:cubicBezTo>
                  <a:cubicBezTo>
                    <a:pt x="526" y="597"/>
                    <a:pt x="523" y="548"/>
                    <a:pt x="523" y="50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82" name="Freeform 27"/>
            <p:cNvSpPr>
              <a:spLocks noChangeAspect="1"/>
            </p:cNvSpPr>
            <p:nvPr/>
          </p:nvSpPr>
          <p:spPr bwMode="black">
            <a:xfrm>
              <a:off x="17685" y="348"/>
              <a:ext cx="895" cy="2001"/>
            </a:xfrm>
            <a:custGeom>
              <a:avLst/>
              <a:gdLst>
                <a:gd name="T0" fmla="*/ 300 w 379"/>
                <a:gd name="T1" fmla="*/ 750 h 847"/>
                <a:gd name="T2" fmla="*/ 227 w 379"/>
                <a:gd name="T3" fmla="*/ 678 h 847"/>
                <a:gd name="T4" fmla="*/ 228 w 379"/>
                <a:gd name="T5" fmla="*/ 677 h 847"/>
                <a:gd name="T6" fmla="*/ 228 w 379"/>
                <a:gd name="T7" fmla="*/ 270 h 847"/>
                <a:gd name="T8" fmla="*/ 356 w 379"/>
                <a:gd name="T9" fmla="*/ 270 h 847"/>
                <a:gd name="T10" fmla="*/ 370 w 379"/>
                <a:gd name="T11" fmla="*/ 270 h 847"/>
                <a:gd name="T12" fmla="*/ 370 w 379"/>
                <a:gd name="T13" fmla="*/ 187 h 847"/>
                <a:gd name="T14" fmla="*/ 370 w 379"/>
                <a:gd name="T15" fmla="*/ 173 h 847"/>
                <a:gd name="T16" fmla="*/ 228 w 379"/>
                <a:gd name="T17" fmla="*/ 173 h 847"/>
                <a:gd name="T18" fmla="*/ 228 w 379"/>
                <a:gd name="T19" fmla="*/ 21 h 847"/>
                <a:gd name="T20" fmla="*/ 228 w 379"/>
                <a:gd name="T21" fmla="*/ 0 h 847"/>
                <a:gd name="T22" fmla="*/ 133 w 379"/>
                <a:gd name="T23" fmla="*/ 41 h 847"/>
                <a:gd name="T24" fmla="*/ 125 w 379"/>
                <a:gd name="T25" fmla="*/ 44 h 847"/>
                <a:gd name="T26" fmla="*/ 125 w 379"/>
                <a:gd name="T27" fmla="*/ 173 h 847"/>
                <a:gd name="T28" fmla="*/ 14 w 379"/>
                <a:gd name="T29" fmla="*/ 173 h 847"/>
                <a:gd name="T30" fmla="*/ 0 w 379"/>
                <a:gd name="T31" fmla="*/ 173 h 847"/>
                <a:gd name="T32" fmla="*/ 0 w 379"/>
                <a:gd name="T33" fmla="*/ 256 h 847"/>
                <a:gd name="T34" fmla="*/ 0 w 379"/>
                <a:gd name="T35" fmla="*/ 270 h 847"/>
                <a:gd name="T36" fmla="*/ 125 w 379"/>
                <a:gd name="T37" fmla="*/ 270 h 847"/>
                <a:gd name="T38" fmla="*/ 125 w 379"/>
                <a:gd name="T39" fmla="*/ 646 h 847"/>
                <a:gd name="T40" fmla="*/ 124 w 379"/>
                <a:gd name="T41" fmla="*/ 672 h 847"/>
                <a:gd name="T42" fmla="*/ 288 w 379"/>
                <a:gd name="T43" fmla="*/ 847 h 847"/>
                <a:gd name="T44" fmla="*/ 368 w 379"/>
                <a:gd name="T45" fmla="*/ 835 h 847"/>
                <a:gd name="T46" fmla="*/ 379 w 379"/>
                <a:gd name="T47" fmla="*/ 832 h 847"/>
                <a:gd name="T48" fmla="*/ 379 w 379"/>
                <a:gd name="T49" fmla="*/ 756 h 847"/>
                <a:gd name="T50" fmla="*/ 379 w 379"/>
                <a:gd name="T51" fmla="*/ 737 h 847"/>
                <a:gd name="T52" fmla="*/ 360 w 379"/>
                <a:gd name="T53" fmla="*/ 743 h 847"/>
                <a:gd name="T54" fmla="*/ 300 w 379"/>
                <a:gd name="T55" fmla="*/ 750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9" h="847">
                  <a:moveTo>
                    <a:pt x="300" y="750"/>
                  </a:moveTo>
                  <a:cubicBezTo>
                    <a:pt x="248" y="748"/>
                    <a:pt x="229" y="728"/>
                    <a:pt x="227" y="678"/>
                  </a:cubicBezTo>
                  <a:cubicBezTo>
                    <a:pt x="228" y="677"/>
                    <a:pt x="228" y="677"/>
                    <a:pt x="228" y="677"/>
                  </a:cubicBezTo>
                  <a:cubicBezTo>
                    <a:pt x="228" y="270"/>
                    <a:pt x="228" y="270"/>
                    <a:pt x="228" y="270"/>
                  </a:cubicBezTo>
                  <a:cubicBezTo>
                    <a:pt x="356" y="270"/>
                    <a:pt x="356" y="270"/>
                    <a:pt x="356" y="270"/>
                  </a:cubicBezTo>
                  <a:cubicBezTo>
                    <a:pt x="370" y="270"/>
                    <a:pt x="370" y="270"/>
                    <a:pt x="370" y="270"/>
                  </a:cubicBezTo>
                  <a:cubicBezTo>
                    <a:pt x="370" y="187"/>
                    <a:pt x="370" y="187"/>
                    <a:pt x="370" y="187"/>
                  </a:cubicBezTo>
                  <a:cubicBezTo>
                    <a:pt x="370" y="173"/>
                    <a:pt x="370" y="173"/>
                    <a:pt x="370" y="173"/>
                  </a:cubicBezTo>
                  <a:cubicBezTo>
                    <a:pt x="228" y="173"/>
                    <a:pt x="228" y="173"/>
                    <a:pt x="228" y="173"/>
                  </a:cubicBezTo>
                  <a:cubicBezTo>
                    <a:pt x="228" y="21"/>
                    <a:pt x="228" y="21"/>
                    <a:pt x="228" y="21"/>
                  </a:cubicBezTo>
                  <a:cubicBezTo>
                    <a:pt x="228" y="0"/>
                    <a:pt x="228" y="0"/>
                    <a:pt x="228" y="0"/>
                  </a:cubicBezTo>
                  <a:cubicBezTo>
                    <a:pt x="133" y="41"/>
                    <a:pt x="133" y="41"/>
                    <a:pt x="133" y="41"/>
                  </a:cubicBezTo>
                  <a:cubicBezTo>
                    <a:pt x="125" y="44"/>
                    <a:pt x="125" y="44"/>
                    <a:pt x="125" y="44"/>
                  </a:cubicBezTo>
                  <a:cubicBezTo>
                    <a:pt x="125" y="173"/>
                    <a:pt x="125" y="173"/>
                    <a:pt x="125" y="173"/>
                  </a:cubicBezTo>
                  <a:cubicBezTo>
                    <a:pt x="14" y="173"/>
                    <a:pt x="14" y="173"/>
                    <a:pt x="14" y="173"/>
                  </a:cubicBezTo>
                  <a:cubicBezTo>
                    <a:pt x="0" y="173"/>
                    <a:pt x="0" y="173"/>
                    <a:pt x="0" y="173"/>
                  </a:cubicBezTo>
                  <a:cubicBezTo>
                    <a:pt x="0" y="256"/>
                    <a:pt x="0" y="256"/>
                    <a:pt x="0" y="256"/>
                  </a:cubicBezTo>
                  <a:cubicBezTo>
                    <a:pt x="0" y="270"/>
                    <a:pt x="0" y="270"/>
                    <a:pt x="0" y="270"/>
                  </a:cubicBezTo>
                  <a:cubicBezTo>
                    <a:pt x="125" y="270"/>
                    <a:pt x="125" y="270"/>
                    <a:pt x="125" y="270"/>
                  </a:cubicBezTo>
                  <a:cubicBezTo>
                    <a:pt x="125" y="646"/>
                    <a:pt x="125" y="646"/>
                    <a:pt x="125" y="646"/>
                  </a:cubicBezTo>
                  <a:cubicBezTo>
                    <a:pt x="125" y="654"/>
                    <a:pt x="124" y="663"/>
                    <a:pt x="124" y="672"/>
                  </a:cubicBezTo>
                  <a:cubicBezTo>
                    <a:pt x="124" y="749"/>
                    <a:pt x="137" y="846"/>
                    <a:pt x="288" y="847"/>
                  </a:cubicBezTo>
                  <a:cubicBezTo>
                    <a:pt x="315" y="847"/>
                    <a:pt x="344" y="841"/>
                    <a:pt x="368" y="835"/>
                  </a:cubicBezTo>
                  <a:cubicBezTo>
                    <a:pt x="379" y="832"/>
                    <a:pt x="379" y="832"/>
                    <a:pt x="379" y="832"/>
                  </a:cubicBezTo>
                  <a:cubicBezTo>
                    <a:pt x="379" y="756"/>
                    <a:pt x="379" y="756"/>
                    <a:pt x="379" y="756"/>
                  </a:cubicBezTo>
                  <a:cubicBezTo>
                    <a:pt x="379" y="737"/>
                    <a:pt x="379" y="737"/>
                    <a:pt x="379" y="737"/>
                  </a:cubicBezTo>
                  <a:cubicBezTo>
                    <a:pt x="360" y="743"/>
                    <a:pt x="360" y="743"/>
                    <a:pt x="360" y="743"/>
                  </a:cubicBezTo>
                  <a:cubicBezTo>
                    <a:pt x="343" y="749"/>
                    <a:pt x="322" y="750"/>
                    <a:pt x="300" y="75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83" name="Freeform 28"/>
            <p:cNvSpPr>
              <a:spLocks noChangeAspect="1"/>
            </p:cNvSpPr>
            <p:nvPr/>
          </p:nvSpPr>
          <p:spPr bwMode="black">
            <a:xfrm>
              <a:off x="18720" y="757"/>
              <a:ext cx="1252" cy="1590"/>
            </a:xfrm>
            <a:custGeom>
              <a:avLst/>
              <a:gdLst>
                <a:gd name="T0" fmla="*/ 523 w 530"/>
                <a:gd name="T1" fmla="*/ 500 h 673"/>
                <a:gd name="T2" fmla="*/ 523 w 530"/>
                <a:gd name="T3" fmla="*/ 0 h 673"/>
                <a:gd name="T4" fmla="*/ 434 w 530"/>
                <a:gd name="T5" fmla="*/ 0 h 673"/>
                <a:gd name="T6" fmla="*/ 420 w 530"/>
                <a:gd name="T7" fmla="*/ 0 h 673"/>
                <a:gd name="T8" fmla="*/ 420 w 530"/>
                <a:gd name="T9" fmla="*/ 14 h 673"/>
                <a:gd name="T10" fmla="*/ 420 w 530"/>
                <a:gd name="T11" fmla="*/ 375 h 673"/>
                <a:gd name="T12" fmla="*/ 254 w 530"/>
                <a:gd name="T13" fmla="*/ 577 h 673"/>
                <a:gd name="T14" fmla="*/ 103 w 530"/>
                <a:gd name="T15" fmla="*/ 419 h 673"/>
                <a:gd name="T16" fmla="*/ 103 w 530"/>
                <a:gd name="T17" fmla="*/ 0 h 673"/>
                <a:gd name="T18" fmla="*/ 14 w 530"/>
                <a:gd name="T19" fmla="*/ 0 h 673"/>
                <a:gd name="T20" fmla="*/ 0 w 530"/>
                <a:gd name="T21" fmla="*/ 0 h 673"/>
                <a:gd name="T22" fmla="*/ 0 w 530"/>
                <a:gd name="T23" fmla="*/ 406 h 673"/>
                <a:gd name="T24" fmla="*/ 235 w 530"/>
                <a:gd name="T25" fmla="*/ 673 h 673"/>
                <a:gd name="T26" fmla="*/ 236 w 530"/>
                <a:gd name="T27" fmla="*/ 673 h 673"/>
                <a:gd name="T28" fmla="*/ 421 w 530"/>
                <a:gd name="T29" fmla="*/ 586 h 673"/>
                <a:gd name="T30" fmla="*/ 423 w 530"/>
                <a:gd name="T31" fmla="*/ 641 h 673"/>
                <a:gd name="T32" fmla="*/ 424 w 530"/>
                <a:gd name="T33" fmla="*/ 655 h 673"/>
                <a:gd name="T34" fmla="*/ 515 w 530"/>
                <a:gd name="T35" fmla="*/ 655 h 673"/>
                <a:gd name="T36" fmla="*/ 530 w 530"/>
                <a:gd name="T37" fmla="*/ 655 h 673"/>
                <a:gd name="T38" fmla="*/ 529 w 530"/>
                <a:gd name="T39" fmla="*/ 640 h 673"/>
                <a:gd name="T40" fmla="*/ 523 w 530"/>
                <a:gd name="T41" fmla="*/ 50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0" h="673">
                  <a:moveTo>
                    <a:pt x="523" y="500"/>
                  </a:moveTo>
                  <a:cubicBezTo>
                    <a:pt x="523" y="0"/>
                    <a:pt x="523" y="0"/>
                    <a:pt x="523" y="0"/>
                  </a:cubicBezTo>
                  <a:cubicBezTo>
                    <a:pt x="434" y="0"/>
                    <a:pt x="434" y="0"/>
                    <a:pt x="434" y="0"/>
                  </a:cubicBezTo>
                  <a:cubicBezTo>
                    <a:pt x="420" y="0"/>
                    <a:pt x="420" y="0"/>
                    <a:pt x="420" y="0"/>
                  </a:cubicBezTo>
                  <a:cubicBezTo>
                    <a:pt x="420" y="14"/>
                    <a:pt x="420" y="14"/>
                    <a:pt x="420" y="14"/>
                  </a:cubicBezTo>
                  <a:cubicBezTo>
                    <a:pt x="420" y="375"/>
                    <a:pt x="420" y="375"/>
                    <a:pt x="420" y="375"/>
                  </a:cubicBezTo>
                  <a:cubicBezTo>
                    <a:pt x="419" y="484"/>
                    <a:pt x="368" y="577"/>
                    <a:pt x="254" y="577"/>
                  </a:cubicBezTo>
                  <a:cubicBezTo>
                    <a:pt x="158" y="575"/>
                    <a:pt x="105" y="522"/>
                    <a:pt x="103" y="419"/>
                  </a:cubicBezTo>
                  <a:cubicBezTo>
                    <a:pt x="103" y="0"/>
                    <a:pt x="103" y="0"/>
                    <a:pt x="103" y="0"/>
                  </a:cubicBezTo>
                  <a:cubicBezTo>
                    <a:pt x="14" y="0"/>
                    <a:pt x="14" y="0"/>
                    <a:pt x="14" y="0"/>
                  </a:cubicBezTo>
                  <a:cubicBezTo>
                    <a:pt x="0" y="0"/>
                    <a:pt x="0" y="0"/>
                    <a:pt x="0" y="0"/>
                  </a:cubicBezTo>
                  <a:cubicBezTo>
                    <a:pt x="0" y="406"/>
                    <a:pt x="0" y="406"/>
                    <a:pt x="0" y="406"/>
                  </a:cubicBezTo>
                  <a:cubicBezTo>
                    <a:pt x="0" y="479"/>
                    <a:pt x="19" y="673"/>
                    <a:pt x="235" y="673"/>
                  </a:cubicBezTo>
                  <a:cubicBezTo>
                    <a:pt x="235" y="673"/>
                    <a:pt x="236" y="673"/>
                    <a:pt x="236" y="673"/>
                  </a:cubicBezTo>
                  <a:cubicBezTo>
                    <a:pt x="308" y="673"/>
                    <a:pt x="375" y="645"/>
                    <a:pt x="421" y="586"/>
                  </a:cubicBezTo>
                  <a:cubicBezTo>
                    <a:pt x="423" y="641"/>
                    <a:pt x="423" y="641"/>
                    <a:pt x="423" y="641"/>
                  </a:cubicBezTo>
                  <a:cubicBezTo>
                    <a:pt x="424" y="655"/>
                    <a:pt x="424" y="655"/>
                    <a:pt x="424" y="655"/>
                  </a:cubicBezTo>
                  <a:cubicBezTo>
                    <a:pt x="515" y="655"/>
                    <a:pt x="515" y="655"/>
                    <a:pt x="515" y="655"/>
                  </a:cubicBezTo>
                  <a:cubicBezTo>
                    <a:pt x="530" y="655"/>
                    <a:pt x="530" y="655"/>
                    <a:pt x="530" y="655"/>
                  </a:cubicBezTo>
                  <a:cubicBezTo>
                    <a:pt x="529" y="640"/>
                    <a:pt x="529" y="640"/>
                    <a:pt x="529" y="640"/>
                  </a:cubicBezTo>
                  <a:cubicBezTo>
                    <a:pt x="526" y="597"/>
                    <a:pt x="523" y="548"/>
                    <a:pt x="523" y="50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84" name="Freeform 29"/>
            <p:cNvSpPr>
              <a:spLocks noChangeAspect="1"/>
            </p:cNvSpPr>
            <p:nvPr/>
          </p:nvSpPr>
          <p:spPr bwMode="black">
            <a:xfrm>
              <a:off x="20241" y="712"/>
              <a:ext cx="775" cy="1592"/>
            </a:xfrm>
            <a:custGeom>
              <a:avLst/>
              <a:gdLst>
                <a:gd name="T0" fmla="*/ 328 w 328"/>
                <a:gd name="T1" fmla="*/ 15 h 674"/>
                <a:gd name="T2" fmla="*/ 328 w 328"/>
                <a:gd name="T3" fmla="*/ 2 h 674"/>
                <a:gd name="T4" fmla="*/ 315 w 328"/>
                <a:gd name="T5" fmla="*/ 2 h 674"/>
                <a:gd name="T6" fmla="*/ 261 w 328"/>
                <a:gd name="T7" fmla="*/ 0 h 674"/>
                <a:gd name="T8" fmla="*/ 238 w 328"/>
                <a:gd name="T9" fmla="*/ 0 h 674"/>
                <a:gd name="T10" fmla="*/ 107 w 328"/>
                <a:gd name="T11" fmla="*/ 76 h 674"/>
                <a:gd name="T12" fmla="*/ 106 w 328"/>
                <a:gd name="T13" fmla="*/ 32 h 674"/>
                <a:gd name="T14" fmla="*/ 105 w 328"/>
                <a:gd name="T15" fmla="*/ 19 h 674"/>
                <a:gd name="T16" fmla="*/ 15 w 328"/>
                <a:gd name="T17" fmla="*/ 19 h 674"/>
                <a:gd name="T18" fmla="*/ 0 w 328"/>
                <a:gd name="T19" fmla="*/ 19 h 674"/>
                <a:gd name="T20" fmla="*/ 0 w 328"/>
                <a:gd name="T21" fmla="*/ 34 h 674"/>
                <a:gd name="T22" fmla="*/ 6 w 328"/>
                <a:gd name="T23" fmla="*/ 158 h 674"/>
                <a:gd name="T24" fmla="*/ 6 w 328"/>
                <a:gd name="T25" fmla="*/ 174 h 674"/>
                <a:gd name="T26" fmla="*/ 6 w 328"/>
                <a:gd name="T27" fmla="*/ 674 h 674"/>
                <a:gd name="T28" fmla="*/ 96 w 328"/>
                <a:gd name="T29" fmla="*/ 674 h 674"/>
                <a:gd name="T30" fmla="*/ 110 w 328"/>
                <a:gd name="T31" fmla="*/ 674 h 674"/>
                <a:gd name="T32" fmla="*/ 110 w 328"/>
                <a:gd name="T33" fmla="*/ 660 h 674"/>
                <a:gd name="T34" fmla="*/ 110 w 328"/>
                <a:gd name="T35" fmla="*/ 283 h 674"/>
                <a:gd name="T36" fmla="*/ 268 w 328"/>
                <a:gd name="T37" fmla="*/ 97 h 674"/>
                <a:gd name="T38" fmla="*/ 313 w 328"/>
                <a:gd name="T39" fmla="*/ 102 h 674"/>
                <a:gd name="T40" fmla="*/ 328 w 328"/>
                <a:gd name="T41" fmla="*/ 103 h 674"/>
                <a:gd name="T42" fmla="*/ 328 w 328"/>
                <a:gd name="T43" fmla="*/ 15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8" h="674">
                  <a:moveTo>
                    <a:pt x="328" y="15"/>
                  </a:moveTo>
                  <a:cubicBezTo>
                    <a:pt x="328" y="2"/>
                    <a:pt x="328" y="2"/>
                    <a:pt x="328" y="2"/>
                  </a:cubicBezTo>
                  <a:cubicBezTo>
                    <a:pt x="315" y="2"/>
                    <a:pt x="315" y="2"/>
                    <a:pt x="315" y="2"/>
                  </a:cubicBezTo>
                  <a:cubicBezTo>
                    <a:pt x="297" y="0"/>
                    <a:pt x="279" y="0"/>
                    <a:pt x="261" y="0"/>
                  </a:cubicBezTo>
                  <a:cubicBezTo>
                    <a:pt x="253" y="0"/>
                    <a:pt x="246" y="0"/>
                    <a:pt x="238" y="0"/>
                  </a:cubicBezTo>
                  <a:cubicBezTo>
                    <a:pt x="186" y="2"/>
                    <a:pt x="138" y="32"/>
                    <a:pt x="107" y="76"/>
                  </a:cubicBezTo>
                  <a:cubicBezTo>
                    <a:pt x="106" y="32"/>
                    <a:pt x="106" y="32"/>
                    <a:pt x="106" y="32"/>
                  </a:cubicBezTo>
                  <a:cubicBezTo>
                    <a:pt x="105" y="19"/>
                    <a:pt x="105" y="19"/>
                    <a:pt x="105" y="19"/>
                  </a:cubicBezTo>
                  <a:cubicBezTo>
                    <a:pt x="15" y="19"/>
                    <a:pt x="15" y="19"/>
                    <a:pt x="15" y="19"/>
                  </a:cubicBezTo>
                  <a:cubicBezTo>
                    <a:pt x="0" y="19"/>
                    <a:pt x="0" y="19"/>
                    <a:pt x="0" y="19"/>
                  </a:cubicBezTo>
                  <a:cubicBezTo>
                    <a:pt x="0" y="34"/>
                    <a:pt x="0" y="34"/>
                    <a:pt x="0" y="34"/>
                  </a:cubicBezTo>
                  <a:cubicBezTo>
                    <a:pt x="2" y="72"/>
                    <a:pt x="6" y="116"/>
                    <a:pt x="6" y="158"/>
                  </a:cubicBezTo>
                  <a:cubicBezTo>
                    <a:pt x="6" y="164"/>
                    <a:pt x="6" y="169"/>
                    <a:pt x="6" y="174"/>
                  </a:cubicBezTo>
                  <a:cubicBezTo>
                    <a:pt x="6" y="674"/>
                    <a:pt x="6" y="674"/>
                    <a:pt x="6" y="674"/>
                  </a:cubicBezTo>
                  <a:cubicBezTo>
                    <a:pt x="96" y="674"/>
                    <a:pt x="96" y="674"/>
                    <a:pt x="96" y="674"/>
                  </a:cubicBezTo>
                  <a:cubicBezTo>
                    <a:pt x="110" y="674"/>
                    <a:pt x="110" y="674"/>
                    <a:pt x="110" y="674"/>
                  </a:cubicBezTo>
                  <a:cubicBezTo>
                    <a:pt x="110" y="660"/>
                    <a:pt x="110" y="660"/>
                    <a:pt x="110" y="660"/>
                  </a:cubicBezTo>
                  <a:cubicBezTo>
                    <a:pt x="110" y="283"/>
                    <a:pt x="110" y="283"/>
                    <a:pt x="110" y="283"/>
                  </a:cubicBezTo>
                  <a:cubicBezTo>
                    <a:pt x="113" y="167"/>
                    <a:pt x="165" y="98"/>
                    <a:pt x="268" y="97"/>
                  </a:cubicBezTo>
                  <a:cubicBezTo>
                    <a:pt x="281" y="97"/>
                    <a:pt x="296" y="100"/>
                    <a:pt x="313" y="102"/>
                  </a:cubicBezTo>
                  <a:cubicBezTo>
                    <a:pt x="328" y="103"/>
                    <a:pt x="328" y="103"/>
                    <a:pt x="328" y="103"/>
                  </a:cubicBezTo>
                  <a:lnTo>
                    <a:pt x="328" y="1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85" name="Freeform 30"/>
            <p:cNvSpPr>
              <a:spLocks noChangeAspect="1" noEditPoints="1"/>
            </p:cNvSpPr>
            <p:nvPr/>
          </p:nvSpPr>
          <p:spPr bwMode="black">
            <a:xfrm>
              <a:off x="21009" y="712"/>
              <a:ext cx="1401" cy="1637"/>
            </a:xfrm>
            <a:custGeom>
              <a:avLst/>
              <a:gdLst>
                <a:gd name="T0" fmla="*/ 293 w 593"/>
                <a:gd name="T1" fmla="*/ 0 h 693"/>
                <a:gd name="T2" fmla="*/ 0 w 593"/>
                <a:gd name="T3" fmla="*/ 347 h 693"/>
                <a:gd name="T4" fmla="*/ 288 w 593"/>
                <a:gd name="T5" fmla="*/ 693 h 693"/>
                <a:gd name="T6" fmla="*/ 292 w 593"/>
                <a:gd name="T7" fmla="*/ 693 h 693"/>
                <a:gd name="T8" fmla="*/ 585 w 593"/>
                <a:gd name="T9" fmla="*/ 464 h 693"/>
                <a:gd name="T10" fmla="*/ 590 w 593"/>
                <a:gd name="T11" fmla="*/ 446 h 693"/>
                <a:gd name="T12" fmla="*/ 493 w 593"/>
                <a:gd name="T13" fmla="*/ 446 h 693"/>
                <a:gd name="T14" fmla="*/ 482 w 593"/>
                <a:gd name="T15" fmla="*/ 446 h 693"/>
                <a:gd name="T16" fmla="*/ 479 w 593"/>
                <a:gd name="T17" fmla="*/ 457 h 693"/>
                <a:gd name="T18" fmla="*/ 312 w 593"/>
                <a:gd name="T19" fmla="*/ 596 h 693"/>
                <a:gd name="T20" fmla="*/ 109 w 593"/>
                <a:gd name="T21" fmla="*/ 378 h 693"/>
                <a:gd name="T22" fmla="*/ 593 w 593"/>
                <a:gd name="T23" fmla="*/ 378 h 693"/>
                <a:gd name="T24" fmla="*/ 593 w 593"/>
                <a:gd name="T25" fmla="*/ 364 h 693"/>
                <a:gd name="T26" fmla="*/ 293 w 593"/>
                <a:gd name="T27" fmla="*/ 0 h 693"/>
                <a:gd name="T28" fmla="*/ 113 w 593"/>
                <a:gd name="T29" fmla="*/ 281 h 693"/>
                <a:gd name="T30" fmla="*/ 295 w 593"/>
                <a:gd name="T31" fmla="*/ 97 h 693"/>
                <a:gd name="T32" fmla="*/ 482 w 593"/>
                <a:gd name="T33" fmla="*/ 281 h 693"/>
                <a:gd name="T34" fmla="*/ 113 w 593"/>
                <a:gd name="T35" fmla="*/ 281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3" h="693">
                  <a:moveTo>
                    <a:pt x="293" y="0"/>
                  </a:moveTo>
                  <a:cubicBezTo>
                    <a:pt x="97" y="0"/>
                    <a:pt x="0" y="172"/>
                    <a:pt x="0" y="347"/>
                  </a:cubicBezTo>
                  <a:cubicBezTo>
                    <a:pt x="0" y="521"/>
                    <a:pt x="91" y="692"/>
                    <a:pt x="288" y="693"/>
                  </a:cubicBezTo>
                  <a:cubicBezTo>
                    <a:pt x="290" y="693"/>
                    <a:pt x="291" y="693"/>
                    <a:pt x="292" y="693"/>
                  </a:cubicBezTo>
                  <a:cubicBezTo>
                    <a:pt x="445" y="693"/>
                    <a:pt x="547" y="617"/>
                    <a:pt x="585" y="464"/>
                  </a:cubicBezTo>
                  <a:cubicBezTo>
                    <a:pt x="590" y="446"/>
                    <a:pt x="590" y="446"/>
                    <a:pt x="590" y="446"/>
                  </a:cubicBezTo>
                  <a:cubicBezTo>
                    <a:pt x="493" y="446"/>
                    <a:pt x="493" y="446"/>
                    <a:pt x="493" y="446"/>
                  </a:cubicBezTo>
                  <a:cubicBezTo>
                    <a:pt x="482" y="446"/>
                    <a:pt x="482" y="446"/>
                    <a:pt x="482" y="446"/>
                  </a:cubicBezTo>
                  <a:cubicBezTo>
                    <a:pt x="479" y="457"/>
                    <a:pt x="479" y="457"/>
                    <a:pt x="479" y="457"/>
                  </a:cubicBezTo>
                  <a:cubicBezTo>
                    <a:pt x="462" y="537"/>
                    <a:pt x="394" y="596"/>
                    <a:pt x="312" y="596"/>
                  </a:cubicBezTo>
                  <a:cubicBezTo>
                    <a:pt x="172" y="595"/>
                    <a:pt x="117" y="501"/>
                    <a:pt x="109" y="378"/>
                  </a:cubicBezTo>
                  <a:cubicBezTo>
                    <a:pt x="593" y="378"/>
                    <a:pt x="593" y="378"/>
                    <a:pt x="593" y="378"/>
                  </a:cubicBezTo>
                  <a:cubicBezTo>
                    <a:pt x="593" y="364"/>
                    <a:pt x="593" y="364"/>
                    <a:pt x="593" y="364"/>
                  </a:cubicBezTo>
                  <a:cubicBezTo>
                    <a:pt x="593" y="165"/>
                    <a:pt x="512" y="1"/>
                    <a:pt x="293" y="0"/>
                  </a:cubicBezTo>
                  <a:close/>
                  <a:moveTo>
                    <a:pt x="113" y="281"/>
                  </a:moveTo>
                  <a:cubicBezTo>
                    <a:pt x="127" y="182"/>
                    <a:pt x="187" y="97"/>
                    <a:pt x="295" y="97"/>
                  </a:cubicBezTo>
                  <a:cubicBezTo>
                    <a:pt x="411" y="98"/>
                    <a:pt x="469" y="172"/>
                    <a:pt x="482" y="281"/>
                  </a:cubicBezTo>
                  <a:lnTo>
                    <a:pt x="113" y="28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86" name="Freeform 31"/>
            <p:cNvSpPr>
              <a:spLocks noChangeAspect="1"/>
            </p:cNvSpPr>
            <p:nvPr/>
          </p:nvSpPr>
          <p:spPr bwMode="black">
            <a:xfrm>
              <a:off x="22665" y="1983"/>
              <a:ext cx="304" cy="321"/>
            </a:xfrm>
            <a:custGeom>
              <a:avLst/>
              <a:gdLst>
                <a:gd name="T0" fmla="*/ 35 w 304"/>
                <a:gd name="T1" fmla="*/ 0 h 321"/>
                <a:gd name="T2" fmla="*/ 0 w 304"/>
                <a:gd name="T3" fmla="*/ 0 h 321"/>
                <a:gd name="T4" fmla="*/ 0 w 304"/>
                <a:gd name="T5" fmla="*/ 33 h 321"/>
                <a:gd name="T6" fmla="*/ 0 w 304"/>
                <a:gd name="T7" fmla="*/ 288 h 321"/>
                <a:gd name="T8" fmla="*/ 0 w 304"/>
                <a:gd name="T9" fmla="*/ 321 h 321"/>
                <a:gd name="T10" fmla="*/ 269 w 304"/>
                <a:gd name="T11" fmla="*/ 321 h 321"/>
                <a:gd name="T12" fmla="*/ 304 w 304"/>
                <a:gd name="T13" fmla="*/ 321 h 321"/>
                <a:gd name="T14" fmla="*/ 304 w 304"/>
                <a:gd name="T15" fmla="*/ 33 h 321"/>
                <a:gd name="T16" fmla="*/ 304 w 304"/>
                <a:gd name="T17" fmla="*/ 0 h 321"/>
                <a:gd name="T18" fmla="*/ 35 w 304"/>
                <a:gd name="T19"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21">
                  <a:moveTo>
                    <a:pt x="35" y="0"/>
                  </a:moveTo>
                  <a:lnTo>
                    <a:pt x="0" y="0"/>
                  </a:lnTo>
                  <a:lnTo>
                    <a:pt x="0" y="33"/>
                  </a:lnTo>
                  <a:lnTo>
                    <a:pt x="0" y="288"/>
                  </a:lnTo>
                  <a:lnTo>
                    <a:pt x="0" y="321"/>
                  </a:lnTo>
                  <a:lnTo>
                    <a:pt x="269" y="321"/>
                  </a:lnTo>
                  <a:lnTo>
                    <a:pt x="304" y="321"/>
                  </a:lnTo>
                  <a:lnTo>
                    <a:pt x="304" y="33"/>
                  </a:lnTo>
                  <a:lnTo>
                    <a:pt x="304" y="0"/>
                  </a:lnTo>
                  <a:lnTo>
                    <a:pt x="35"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87" name="Freeform 32"/>
            <p:cNvSpPr>
              <a:spLocks noChangeAspect="1"/>
            </p:cNvSpPr>
            <p:nvPr/>
          </p:nvSpPr>
          <p:spPr bwMode="black">
            <a:xfrm>
              <a:off x="3784" y="3259"/>
              <a:ext cx="1528" cy="2286"/>
            </a:xfrm>
            <a:custGeom>
              <a:avLst/>
              <a:gdLst>
                <a:gd name="T0" fmla="*/ 137 w 647"/>
                <a:gd name="T1" fmla="*/ 247 h 968"/>
                <a:gd name="T2" fmla="*/ 333 w 647"/>
                <a:gd name="T3" fmla="*/ 104 h 968"/>
                <a:gd name="T4" fmla="*/ 515 w 647"/>
                <a:gd name="T5" fmla="*/ 230 h 968"/>
                <a:gd name="T6" fmla="*/ 516 w 647"/>
                <a:gd name="T7" fmla="*/ 243 h 968"/>
                <a:gd name="T8" fmla="*/ 617 w 647"/>
                <a:gd name="T9" fmla="*/ 243 h 968"/>
                <a:gd name="T10" fmla="*/ 632 w 647"/>
                <a:gd name="T11" fmla="*/ 243 h 968"/>
                <a:gd name="T12" fmla="*/ 631 w 647"/>
                <a:gd name="T13" fmla="*/ 228 h 968"/>
                <a:gd name="T14" fmla="*/ 323 w 647"/>
                <a:gd name="T15" fmla="*/ 0 h 968"/>
                <a:gd name="T16" fmla="*/ 22 w 647"/>
                <a:gd name="T17" fmla="*/ 258 h 968"/>
                <a:gd name="T18" fmla="*/ 400 w 647"/>
                <a:gd name="T19" fmla="*/ 561 h 968"/>
                <a:gd name="T20" fmla="*/ 531 w 647"/>
                <a:gd name="T21" fmla="*/ 705 h 968"/>
                <a:gd name="T22" fmla="*/ 328 w 647"/>
                <a:gd name="T23" fmla="*/ 865 h 968"/>
                <a:gd name="T24" fmla="*/ 116 w 647"/>
                <a:gd name="T25" fmla="*/ 700 h 968"/>
                <a:gd name="T26" fmla="*/ 116 w 647"/>
                <a:gd name="T27" fmla="*/ 686 h 968"/>
                <a:gd name="T28" fmla="*/ 15 w 647"/>
                <a:gd name="T29" fmla="*/ 686 h 968"/>
                <a:gd name="T30" fmla="*/ 0 w 647"/>
                <a:gd name="T31" fmla="*/ 686 h 968"/>
                <a:gd name="T32" fmla="*/ 1 w 647"/>
                <a:gd name="T33" fmla="*/ 701 h 968"/>
                <a:gd name="T34" fmla="*/ 283 w 647"/>
                <a:gd name="T35" fmla="*/ 968 h 968"/>
                <a:gd name="T36" fmla="*/ 647 w 647"/>
                <a:gd name="T37" fmla="*/ 698 h 968"/>
                <a:gd name="T38" fmla="*/ 137 w 647"/>
                <a:gd name="T39" fmla="*/ 247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7" h="968">
                  <a:moveTo>
                    <a:pt x="137" y="247"/>
                  </a:moveTo>
                  <a:cubicBezTo>
                    <a:pt x="138" y="149"/>
                    <a:pt x="243" y="104"/>
                    <a:pt x="333" y="104"/>
                  </a:cubicBezTo>
                  <a:cubicBezTo>
                    <a:pt x="425" y="105"/>
                    <a:pt x="513" y="130"/>
                    <a:pt x="515" y="230"/>
                  </a:cubicBezTo>
                  <a:cubicBezTo>
                    <a:pt x="516" y="243"/>
                    <a:pt x="516" y="243"/>
                    <a:pt x="516" y="243"/>
                  </a:cubicBezTo>
                  <a:cubicBezTo>
                    <a:pt x="617" y="243"/>
                    <a:pt x="617" y="243"/>
                    <a:pt x="617" y="243"/>
                  </a:cubicBezTo>
                  <a:cubicBezTo>
                    <a:pt x="632" y="243"/>
                    <a:pt x="632" y="243"/>
                    <a:pt x="632" y="243"/>
                  </a:cubicBezTo>
                  <a:cubicBezTo>
                    <a:pt x="631" y="228"/>
                    <a:pt x="631" y="228"/>
                    <a:pt x="631" y="228"/>
                  </a:cubicBezTo>
                  <a:cubicBezTo>
                    <a:pt x="609" y="44"/>
                    <a:pt x="444" y="0"/>
                    <a:pt x="323" y="0"/>
                  </a:cubicBezTo>
                  <a:cubicBezTo>
                    <a:pt x="176" y="1"/>
                    <a:pt x="22" y="91"/>
                    <a:pt x="22" y="258"/>
                  </a:cubicBezTo>
                  <a:cubicBezTo>
                    <a:pt x="24" y="467"/>
                    <a:pt x="257" y="513"/>
                    <a:pt x="400" y="561"/>
                  </a:cubicBezTo>
                  <a:cubicBezTo>
                    <a:pt x="475" y="586"/>
                    <a:pt x="531" y="624"/>
                    <a:pt x="531" y="705"/>
                  </a:cubicBezTo>
                  <a:cubicBezTo>
                    <a:pt x="531" y="809"/>
                    <a:pt x="425" y="864"/>
                    <a:pt x="328" y="865"/>
                  </a:cubicBezTo>
                  <a:cubicBezTo>
                    <a:pt x="209" y="863"/>
                    <a:pt x="119" y="829"/>
                    <a:pt x="116" y="700"/>
                  </a:cubicBezTo>
                  <a:cubicBezTo>
                    <a:pt x="116" y="686"/>
                    <a:pt x="116" y="686"/>
                    <a:pt x="116" y="686"/>
                  </a:cubicBezTo>
                  <a:cubicBezTo>
                    <a:pt x="15" y="686"/>
                    <a:pt x="15" y="686"/>
                    <a:pt x="15" y="686"/>
                  </a:cubicBezTo>
                  <a:cubicBezTo>
                    <a:pt x="0" y="686"/>
                    <a:pt x="0" y="686"/>
                    <a:pt x="0" y="686"/>
                  </a:cubicBezTo>
                  <a:cubicBezTo>
                    <a:pt x="1" y="701"/>
                    <a:pt x="1" y="701"/>
                    <a:pt x="1" y="701"/>
                  </a:cubicBezTo>
                  <a:cubicBezTo>
                    <a:pt x="5" y="857"/>
                    <a:pt x="133" y="968"/>
                    <a:pt x="283" y="968"/>
                  </a:cubicBezTo>
                  <a:cubicBezTo>
                    <a:pt x="466" y="967"/>
                    <a:pt x="646" y="905"/>
                    <a:pt x="647" y="698"/>
                  </a:cubicBezTo>
                  <a:cubicBezTo>
                    <a:pt x="637" y="369"/>
                    <a:pt x="124" y="482"/>
                    <a:pt x="137" y="24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88" name="Freeform 33"/>
            <p:cNvSpPr>
              <a:spLocks noChangeAspect="1"/>
            </p:cNvSpPr>
            <p:nvPr/>
          </p:nvSpPr>
          <p:spPr bwMode="black">
            <a:xfrm>
              <a:off x="5354" y="3545"/>
              <a:ext cx="896" cy="2000"/>
            </a:xfrm>
            <a:custGeom>
              <a:avLst/>
              <a:gdLst>
                <a:gd name="T0" fmla="*/ 300 w 379"/>
                <a:gd name="T1" fmla="*/ 750 h 847"/>
                <a:gd name="T2" fmla="*/ 228 w 379"/>
                <a:gd name="T3" fmla="*/ 679 h 847"/>
                <a:gd name="T4" fmla="*/ 228 w 379"/>
                <a:gd name="T5" fmla="*/ 677 h 847"/>
                <a:gd name="T6" fmla="*/ 228 w 379"/>
                <a:gd name="T7" fmla="*/ 270 h 847"/>
                <a:gd name="T8" fmla="*/ 357 w 379"/>
                <a:gd name="T9" fmla="*/ 270 h 847"/>
                <a:gd name="T10" fmla="*/ 371 w 379"/>
                <a:gd name="T11" fmla="*/ 270 h 847"/>
                <a:gd name="T12" fmla="*/ 371 w 379"/>
                <a:gd name="T13" fmla="*/ 187 h 847"/>
                <a:gd name="T14" fmla="*/ 371 w 379"/>
                <a:gd name="T15" fmla="*/ 173 h 847"/>
                <a:gd name="T16" fmla="*/ 228 w 379"/>
                <a:gd name="T17" fmla="*/ 173 h 847"/>
                <a:gd name="T18" fmla="*/ 228 w 379"/>
                <a:gd name="T19" fmla="*/ 21 h 847"/>
                <a:gd name="T20" fmla="*/ 228 w 379"/>
                <a:gd name="T21" fmla="*/ 0 h 847"/>
                <a:gd name="T22" fmla="*/ 134 w 379"/>
                <a:gd name="T23" fmla="*/ 40 h 847"/>
                <a:gd name="T24" fmla="*/ 125 w 379"/>
                <a:gd name="T25" fmla="*/ 44 h 847"/>
                <a:gd name="T26" fmla="*/ 125 w 379"/>
                <a:gd name="T27" fmla="*/ 173 h 847"/>
                <a:gd name="T28" fmla="*/ 14 w 379"/>
                <a:gd name="T29" fmla="*/ 173 h 847"/>
                <a:gd name="T30" fmla="*/ 0 w 379"/>
                <a:gd name="T31" fmla="*/ 173 h 847"/>
                <a:gd name="T32" fmla="*/ 0 w 379"/>
                <a:gd name="T33" fmla="*/ 256 h 847"/>
                <a:gd name="T34" fmla="*/ 0 w 379"/>
                <a:gd name="T35" fmla="*/ 270 h 847"/>
                <a:gd name="T36" fmla="*/ 125 w 379"/>
                <a:gd name="T37" fmla="*/ 270 h 847"/>
                <a:gd name="T38" fmla="*/ 125 w 379"/>
                <a:gd name="T39" fmla="*/ 646 h 847"/>
                <a:gd name="T40" fmla="*/ 125 w 379"/>
                <a:gd name="T41" fmla="*/ 672 h 847"/>
                <a:gd name="T42" fmla="*/ 289 w 379"/>
                <a:gd name="T43" fmla="*/ 847 h 847"/>
                <a:gd name="T44" fmla="*/ 369 w 379"/>
                <a:gd name="T45" fmla="*/ 835 h 847"/>
                <a:gd name="T46" fmla="*/ 379 w 379"/>
                <a:gd name="T47" fmla="*/ 832 h 847"/>
                <a:gd name="T48" fmla="*/ 379 w 379"/>
                <a:gd name="T49" fmla="*/ 756 h 847"/>
                <a:gd name="T50" fmla="*/ 379 w 379"/>
                <a:gd name="T51" fmla="*/ 737 h 847"/>
                <a:gd name="T52" fmla="*/ 361 w 379"/>
                <a:gd name="T53" fmla="*/ 743 h 847"/>
                <a:gd name="T54" fmla="*/ 300 w 379"/>
                <a:gd name="T55" fmla="*/ 750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9" h="847">
                  <a:moveTo>
                    <a:pt x="300" y="750"/>
                  </a:moveTo>
                  <a:cubicBezTo>
                    <a:pt x="249" y="748"/>
                    <a:pt x="230" y="728"/>
                    <a:pt x="228" y="679"/>
                  </a:cubicBezTo>
                  <a:cubicBezTo>
                    <a:pt x="228" y="677"/>
                    <a:pt x="228" y="677"/>
                    <a:pt x="228" y="677"/>
                  </a:cubicBezTo>
                  <a:cubicBezTo>
                    <a:pt x="228" y="270"/>
                    <a:pt x="228" y="270"/>
                    <a:pt x="228" y="270"/>
                  </a:cubicBezTo>
                  <a:cubicBezTo>
                    <a:pt x="357" y="270"/>
                    <a:pt x="357" y="270"/>
                    <a:pt x="357" y="270"/>
                  </a:cubicBezTo>
                  <a:cubicBezTo>
                    <a:pt x="371" y="270"/>
                    <a:pt x="371" y="270"/>
                    <a:pt x="371" y="270"/>
                  </a:cubicBezTo>
                  <a:cubicBezTo>
                    <a:pt x="371" y="187"/>
                    <a:pt x="371" y="187"/>
                    <a:pt x="371" y="187"/>
                  </a:cubicBezTo>
                  <a:cubicBezTo>
                    <a:pt x="371" y="173"/>
                    <a:pt x="371" y="173"/>
                    <a:pt x="371" y="173"/>
                  </a:cubicBezTo>
                  <a:cubicBezTo>
                    <a:pt x="228" y="173"/>
                    <a:pt x="228" y="173"/>
                    <a:pt x="228" y="173"/>
                  </a:cubicBezTo>
                  <a:cubicBezTo>
                    <a:pt x="228" y="21"/>
                    <a:pt x="228" y="21"/>
                    <a:pt x="228" y="21"/>
                  </a:cubicBezTo>
                  <a:cubicBezTo>
                    <a:pt x="228" y="0"/>
                    <a:pt x="228" y="0"/>
                    <a:pt x="228" y="0"/>
                  </a:cubicBezTo>
                  <a:cubicBezTo>
                    <a:pt x="134" y="40"/>
                    <a:pt x="134" y="40"/>
                    <a:pt x="134" y="40"/>
                  </a:cubicBezTo>
                  <a:cubicBezTo>
                    <a:pt x="125" y="44"/>
                    <a:pt x="125" y="44"/>
                    <a:pt x="125" y="44"/>
                  </a:cubicBezTo>
                  <a:cubicBezTo>
                    <a:pt x="125" y="173"/>
                    <a:pt x="125" y="173"/>
                    <a:pt x="125" y="173"/>
                  </a:cubicBezTo>
                  <a:cubicBezTo>
                    <a:pt x="14" y="173"/>
                    <a:pt x="14" y="173"/>
                    <a:pt x="14" y="173"/>
                  </a:cubicBezTo>
                  <a:cubicBezTo>
                    <a:pt x="0" y="173"/>
                    <a:pt x="0" y="173"/>
                    <a:pt x="0" y="173"/>
                  </a:cubicBezTo>
                  <a:cubicBezTo>
                    <a:pt x="0" y="256"/>
                    <a:pt x="0" y="256"/>
                    <a:pt x="0" y="256"/>
                  </a:cubicBezTo>
                  <a:cubicBezTo>
                    <a:pt x="0" y="270"/>
                    <a:pt x="0" y="270"/>
                    <a:pt x="0" y="270"/>
                  </a:cubicBezTo>
                  <a:cubicBezTo>
                    <a:pt x="125" y="270"/>
                    <a:pt x="125" y="270"/>
                    <a:pt x="125" y="270"/>
                  </a:cubicBezTo>
                  <a:cubicBezTo>
                    <a:pt x="125" y="646"/>
                    <a:pt x="125" y="646"/>
                    <a:pt x="125" y="646"/>
                  </a:cubicBezTo>
                  <a:cubicBezTo>
                    <a:pt x="125" y="654"/>
                    <a:pt x="125" y="663"/>
                    <a:pt x="125" y="672"/>
                  </a:cubicBezTo>
                  <a:cubicBezTo>
                    <a:pt x="125" y="750"/>
                    <a:pt x="138" y="846"/>
                    <a:pt x="289" y="847"/>
                  </a:cubicBezTo>
                  <a:cubicBezTo>
                    <a:pt x="316" y="847"/>
                    <a:pt x="344" y="841"/>
                    <a:pt x="369" y="835"/>
                  </a:cubicBezTo>
                  <a:cubicBezTo>
                    <a:pt x="379" y="832"/>
                    <a:pt x="379" y="832"/>
                    <a:pt x="379" y="832"/>
                  </a:cubicBezTo>
                  <a:cubicBezTo>
                    <a:pt x="379" y="756"/>
                    <a:pt x="379" y="756"/>
                    <a:pt x="379" y="756"/>
                  </a:cubicBezTo>
                  <a:cubicBezTo>
                    <a:pt x="379" y="737"/>
                    <a:pt x="379" y="737"/>
                    <a:pt x="379" y="737"/>
                  </a:cubicBezTo>
                  <a:cubicBezTo>
                    <a:pt x="361" y="743"/>
                    <a:pt x="361" y="743"/>
                    <a:pt x="361" y="743"/>
                  </a:cubicBezTo>
                  <a:cubicBezTo>
                    <a:pt x="343" y="748"/>
                    <a:pt x="322" y="750"/>
                    <a:pt x="300" y="75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89" name="Freeform 34"/>
            <p:cNvSpPr>
              <a:spLocks noChangeAspect="1" noEditPoints="1"/>
            </p:cNvSpPr>
            <p:nvPr/>
          </p:nvSpPr>
          <p:spPr bwMode="black">
            <a:xfrm>
              <a:off x="6321" y="3906"/>
              <a:ext cx="1228" cy="1639"/>
            </a:xfrm>
            <a:custGeom>
              <a:avLst/>
              <a:gdLst>
                <a:gd name="T0" fmla="*/ 513 w 520"/>
                <a:gd name="T1" fmla="*/ 535 h 694"/>
                <a:gd name="T2" fmla="*/ 513 w 520"/>
                <a:gd name="T3" fmla="*/ 520 h 694"/>
                <a:gd name="T4" fmla="*/ 513 w 520"/>
                <a:gd name="T5" fmla="*/ 223 h 694"/>
                <a:gd name="T6" fmla="*/ 513 w 520"/>
                <a:gd name="T7" fmla="*/ 216 h 694"/>
                <a:gd name="T8" fmla="*/ 277 w 520"/>
                <a:gd name="T9" fmla="*/ 1 h 694"/>
                <a:gd name="T10" fmla="*/ 28 w 520"/>
                <a:gd name="T11" fmla="*/ 191 h 694"/>
                <a:gd name="T12" fmla="*/ 26 w 520"/>
                <a:gd name="T13" fmla="*/ 207 h 694"/>
                <a:gd name="T14" fmla="*/ 122 w 520"/>
                <a:gd name="T15" fmla="*/ 207 h 694"/>
                <a:gd name="T16" fmla="*/ 134 w 520"/>
                <a:gd name="T17" fmla="*/ 207 h 694"/>
                <a:gd name="T18" fmla="*/ 136 w 520"/>
                <a:gd name="T19" fmla="*/ 194 h 694"/>
                <a:gd name="T20" fmla="*/ 276 w 520"/>
                <a:gd name="T21" fmla="*/ 98 h 694"/>
                <a:gd name="T22" fmla="*/ 410 w 520"/>
                <a:gd name="T23" fmla="*/ 220 h 694"/>
                <a:gd name="T24" fmla="*/ 410 w 520"/>
                <a:gd name="T25" fmla="*/ 263 h 694"/>
                <a:gd name="T26" fmla="*/ 135 w 520"/>
                <a:gd name="T27" fmla="*/ 292 h 694"/>
                <a:gd name="T28" fmla="*/ 1 w 520"/>
                <a:gd name="T29" fmla="*/ 486 h 694"/>
                <a:gd name="T30" fmla="*/ 223 w 520"/>
                <a:gd name="T31" fmla="*/ 694 h 694"/>
                <a:gd name="T32" fmla="*/ 413 w 520"/>
                <a:gd name="T33" fmla="*/ 611 h 694"/>
                <a:gd name="T34" fmla="*/ 414 w 520"/>
                <a:gd name="T35" fmla="*/ 661 h 694"/>
                <a:gd name="T36" fmla="*/ 414 w 520"/>
                <a:gd name="T37" fmla="*/ 675 h 694"/>
                <a:gd name="T38" fmla="*/ 505 w 520"/>
                <a:gd name="T39" fmla="*/ 675 h 694"/>
                <a:gd name="T40" fmla="*/ 520 w 520"/>
                <a:gd name="T41" fmla="*/ 675 h 694"/>
                <a:gd name="T42" fmla="*/ 519 w 520"/>
                <a:gd name="T43" fmla="*/ 660 h 694"/>
                <a:gd name="T44" fmla="*/ 513 w 520"/>
                <a:gd name="T45" fmla="*/ 535 h 694"/>
                <a:gd name="T46" fmla="*/ 411 w 520"/>
                <a:gd name="T47" fmla="*/ 380 h 694"/>
                <a:gd name="T48" fmla="*/ 237 w 520"/>
                <a:gd name="T49" fmla="*/ 597 h 694"/>
                <a:gd name="T50" fmla="*/ 110 w 520"/>
                <a:gd name="T51" fmla="*/ 486 h 694"/>
                <a:gd name="T52" fmla="*/ 410 w 520"/>
                <a:gd name="T53" fmla="*/ 359 h 694"/>
                <a:gd name="T54" fmla="*/ 411 w 520"/>
                <a:gd name="T55" fmla="*/ 38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20" h="694">
                  <a:moveTo>
                    <a:pt x="513" y="535"/>
                  </a:moveTo>
                  <a:cubicBezTo>
                    <a:pt x="513" y="531"/>
                    <a:pt x="513" y="525"/>
                    <a:pt x="513" y="520"/>
                  </a:cubicBezTo>
                  <a:cubicBezTo>
                    <a:pt x="513" y="223"/>
                    <a:pt x="513" y="223"/>
                    <a:pt x="513" y="223"/>
                  </a:cubicBezTo>
                  <a:cubicBezTo>
                    <a:pt x="513" y="220"/>
                    <a:pt x="513" y="219"/>
                    <a:pt x="513" y="216"/>
                  </a:cubicBezTo>
                  <a:cubicBezTo>
                    <a:pt x="513" y="70"/>
                    <a:pt x="417" y="2"/>
                    <a:pt x="277" y="1"/>
                  </a:cubicBezTo>
                  <a:cubicBezTo>
                    <a:pt x="154" y="0"/>
                    <a:pt x="47" y="54"/>
                    <a:pt x="28" y="191"/>
                  </a:cubicBezTo>
                  <a:cubicBezTo>
                    <a:pt x="26" y="207"/>
                    <a:pt x="26" y="207"/>
                    <a:pt x="26" y="207"/>
                  </a:cubicBezTo>
                  <a:cubicBezTo>
                    <a:pt x="122" y="207"/>
                    <a:pt x="122" y="207"/>
                    <a:pt x="122" y="207"/>
                  </a:cubicBezTo>
                  <a:cubicBezTo>
                    <a:pt x="134" y="207"/>
                    <a:pt x="134" y="207"/>
                    <a:pt x="134" y="207"/>
                  </a:cubicBezTo>
                  <a:cubicBezTo>
                    <a:pt x="136" y="194"/>
                    <a:pt x="136" y="194"/>
                    <a:pt x="136" y="194"/>
                  </a:cubicBezTo>
                  <a:cubicBezTo>
                    <a:pt x="146" y="118"/>
                    <a:pt x="198" y="99"/>
                    <a:pt x="276" y="98"/>
                  </a:cubicBezTo>
                  <a:cubicBezTo>
                    <a:pt x="361" y="100"/>
                    <a:pt x="401" y="123"/>
                    <a:pt x="410" y="220"/>
                  </a:cubicBezTo>
                  <a:cubicBezTo>
                    <a:pt x="410" y="263"/>
                    <a:pt x="410" y="263"/>
                    <a:pt x="410" y="263"/>
                  </a:cubicBezTo>
                  <a:cubicBezTo>
                    <a:pt x="323" y="266"/>
                    <a:pt x="219" y="256"/>
                    <a:pt x="135" y="292"/>
                  </a:cubicBezTo>
                  <a:cubicBezTo>
                    <a:pt x="56" y="325"/>
                    <a:pt x="0" y="395"/>
                    <a:pt x="1" y="486"/>
                  </a:cubicBezTo>
                  <a:cubicBezTo>
                    <a:pt x="1" y="616"/>
                    <a:pt x="101" y="693"/>
                    <a:pt x="223" y="694"/>
                  </a:cubicBezTo>
                  <a:cubicBezTo>
                    <a:pt x="299" y="693"/>
                    <a:pt x="372" y="658"/>
                    <a:pt x="413" y="611"/>
                  </a:cubicBezTo>
                  <a:cubicBezTo>
                    <a:pt x="414" y="661"/>
                    <a:pt x="414" y="661"/>
                    <a:pt x="414" y="661"/>
                  </a:cubicBezTo>
                  <a:cubicBezTo>
                    <a:pt x="414" y="675"/>
                    <a:pt x="414" y="675"/>
                    <a:pt x="414" y="675"/>
                  </a:cubicBezTo>
                  <a:cubicBezTo>
                    <a:pt x="505" y="675"/>
                    <a:pt x="505" y="675"/>
                    <a:pt x="505" y="675"/>
                  </a:cubicBezTo>
                  <a:cubicBezTo>
                    <a:pt x="520" y="675"/>
                    <a:pt x="520" y="675"/>
                    <a:pt x="520" y="675"/>
                  </a:cubicBezTo>
                  <a:cubicBezTo>
                    <a:pt x="519" y="660"/>
                    <a:pt x="519" y="660"/>
                    <a:pt x="519" y="660"/>
                  </a:cubicBezTo>
                  <a:cubicBezTo>
                    <a:pt x="517" y="621"/>
                    <a:pt x="513" y="578"/>
                    <a:pt x="513" y="535"/>
                  </a:cubicBezTo>
                  <a:close/>
                  <a:moveTo>
                    <a:pt x="411" y="380"/>
                  </a:moveTo>
                  <a:cubicBezTo>
                    <a:pt x="409" y="497"/>
                    <a:pt x="376" y="596"/>
                    <a:pt x="237" y="597"/>
                  </a:cubicBezTo>
                  <a:cubicBezTo>
                    <a:pt x="165" y="596"/>
                    <a:pt x="110" y="562"/>
                    <a:pt x="110" y="486"/>
                  </a:cubicBezTo>
                  <a:cubicBezTo>
                    <a:pt x="105" y="354"/>
                    <a:pt x="297" y="361"/>
                    <a:pt x="410" y="359"/>
                  </a:cubicBezTo>
                  <a:cubicBezTo>
                    <a:pt x="411" y="366"/>
                    <a:pt x="411" y="373"/>
                    <a:pt x="411" y="38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90" name="Freeform 35"/>
            <p:cNvSpPr>
              <a:spLocks noChangeAspect="1"/>
            </p:cNvSpPr>
            <p:nvPr/>
          </p:nvSpPr>
          <p:spPr bwMode="black">
            <a:xfrm>
              <a:off x="9656" y="3304"/>
              <a:ext cx="272" cy="288"/>
            </a:xfrm>
            <a:custGeom>
              <a:avLst/>
              <a:gdLst>
                <a:gd name="T0" fmla="*/ 0 w 272"/>
                <a:gd name="T1" fmla="*/ 0 h 288"/>
                <a:gd name="T2" fmla="*/ 0 w 272"/>
                <a:gd name="T3" fmla="*/ 255 h 288"/>
                <a:gd name="T4" fmla="*/ 0 w 272"/>
                <a:gd name="T5" fmla="*/ 288 h 288"/>
                <a:gd name="T6" fmla="*/ 239 w 272"/>
                <a:gd name="T7" fmla="*/ 288 h 288"/>
                <a:gd name="T8" fmla="*/ 272 w 272"/>
                <a:gd name="T9" fmla="*/ 288 h 288"/>
                <a:gd name="T10" fmla="*/ 272 w 272"/>
                <a:gd name="T11" fmla="*/ 255 h 288"/>
                <a:gd name="T12" fmla="*/ 272 w 272"/>
                <a:gd name="T13" fmla="*/ 33 h 288"/>
                <a:gd name="T14" fmla="*/ 272 w 272"/>
                <a:gd name="T15" fmla="*/ 0 h 288"/>
                <a:gd name="T16" fmla="*/ 33 w 272"/>
                <a:gd name="T17" fmla="*/ 0 h 288"/>
                <a:gd name="T18" fmla="*/ 0 w 272"/>
                <a:gd name="T19"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2" h="288">
                  <a:moveTo>
                    <a:pt x="0" y="0"/>
                  </a:moveTo>
                  <a:lnTo>
                    <a:pt x="0" y="255"/>
                  </a:lnTo>
                  <a:lnTo>
                    <a:pt x="0" y="288"/>
                  </a:lnTo>
                  <a:lnTo>
                    <a:pt x="239" y="288"/>
                  </a:lnTo>
                  <a:lnTo>
                    <a:pt x="272" y="288"/>
                  </a:lnTo>
                  <a:lnTo>
                    <a:pt x="272" y="255"/>
                  </a:lnTo>
                  <a:lnTo>
                    <a:pt x="272" y="33"/>
                  </a:lnTo>
                  <a:lnTo>
                    <a:pt x="272" y="0"/>
                  </a:lnTo>
                  <a:lnTo>
                    <a:pt x="33"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91" name="Freeform 36"/>
            <p:cNvSpPr>
              <a:spLocks noChangeAspect="1"/>
            </p:cNvSpPr>
            <p:nvPr/>
          </p:nvSpPr>
          <p:spPr bwMode="black">
            <a:xfrm>
              <a:off x="9670" y="3953"/>
              <a:ext cx="244" cy="1548"/>
            </a:xfrm>
            <a:custGeom>
              <a:avLst/>
              <a:gdLst>
                <a:gd name="T0" fmla="*/ 0 w 244"/>
                <a:gd name="T1" fmla="*/ 0 h 1548"/>
                <a:gd name="T2" fmla="*/ 0 w 244"/>
                <a:gd name="T3" fmla="*/ 1548 h 1548"/>
                <a:gd name="T4" fmla="*/ 210 w 244"/>
                <a:gd name="T5" fmla="*/ 1548 h 1548"/>
                <a:gd name="T6" fmla="*/ 244 w 244"/>
                <a:gd name="T7" fmla="*/ 1548 h 1548"/>
                <a:gd name="T8" fmla="*/ 244 w 244"/>
                <a:gd name="T9" fmla="*/ 1515 h 1548"/>
                <a:gd name="T10" fmla="*/ 244 w 244"/>
                <a:gd name="T11" fmla="*/ 0 h 1548"/>
                <a:gd name="T12" fmla="*/ 33 w 244"/>
                <a:gd name="T13" fmla="*/ 0 h 1548"/>
                <a:gd name="T14" fmla="*/ 0 w 244"/>
                <a:gd name="T15" fmla="*/ 0 h 15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4" h="1548">
                  <a:moveTo>
                    <a:pt x="0" y="0"/>
                  </a:moveTo>
                  <a:lnTo>
                    <a:pt x="0" y="1548"/>
                  </a:lnTo>
                  <a:lnTo>
                    <a:pt x="210" y="1548"/>
                  </a:lnTo>
                  <a:lnTo>
                    <a:pt x="244" y="1548"/>
                  </a:lnTo>
                  <a:lnTo>
                    <a:pt x="244" y="1515"/>
                  </a:lnTo>
                  <a:lnTo>
                    <a:pt x="244" y="0"/>
                  </a:lnTo>
                  <a:lnTo>
                    <a:pt x="33"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92" name="Freeform 37"/>
            <p:cNvSpPr>
              <a:spLocks noChangeAspect="1"/>
            </p:cNvSpPr>
            <p:nvPr/>
          </p:nvSpPr>
          <p:spPr bwMode="black">
            <a:xfrm>
              <a:off x="10209" y="3908"/>
              <a:ext cx="1252" cy="1593"/>
            </a:xfrm>
            <a:custGeom>
              <a:avLst/>
              <a:gdLst>
                <a:gd name="T0" fmla="*/ 294 w 530"/>
                <a:gd name="T1" fmla="*/ 0 h 674"/>
                <a:gd name="T2" fmla="*/ 108 w 530"/>
                <a:gd name="T3" fmla="*/ 88 h 674"/>
                <a:gd name="T4" fmla="*/ 106 w 530"/>
                <a:gd name="T5" fmla="*/ 33 h 674"/>
                <a:gd name="T6" fmla="*/ 105 w 530"/>
                <a:gd name="T7" fmla="*/ 19 h 674"/>
                <a:gd name="T8" fmla="*/ 15 w 530"/>
                <a:gd name="T9" fmla="*/ 19 h 674"/>
                <a:gd name="T10" fmla="*/ 0 w 530"/>
                <a:gd name="T11" fmla="*/ 19 h 674"/>
                <a:gd name="T12" fmla="*/ 1 w 530"/>
                <a:gd name="T13" fmla="*/ 34 h 674"/>
                <a:gd name="T14" fmla="*/ 7 w 530"/>
                <a:gd name="T15" fmla="*/ 174 h 674"/>
                <a:gd name="T16" fmla="*/ 7 w 530"/>
                <a:gd name="T17" fmla="*/ 674 h 674"/>
                <a:gd name="T18" fmla="*/ 96 w 530"/>
                <a:gd name="T19" fmla="*/ 674 h 674"/>
                <a:gd name="T20" fmla="*/ 110 w 530"/>
                <a:gd name="T21" fmla="*/ 674 h 674"/>
                <a:gd name="T22" fmla="*/ 110 w 530"/>
                <a:gd name="T23" fmla="*/ 660 h 674"/>
                <a:gd name="T24" fmla="*/ 110 w 530"/>
                <a:gd name="T25" fmla="*/ 299 h 674"/>
                <a:gd name="T26" fmla="*/ 276 w 530"/>
                <a:gd name="T27" fmla="*/ 97 h 674"/>
                <a:gd name="T28" fmla="*/ 427 w 530"/>
                <a:gd name="T29" fmla="*/ 255 h 674"/>
                <a:gd name="T30" fmla="*/ 427 w 530"/>
                <a:gd name="T31" fmla="*/ 674 h 674"/>
                <a:gd name="T32" fmla="*/ 516 w 530"/>
                <a:gd name="T33" fmla="*/ 674 h 674"/>
                <a:gd name="T34" fmla="*/ 530 w 530"/>
                <a:gd name="T35" fmla="*/ 674 h 674"/>
                <a:gd name="T36" fmla="*/ 530 w 530"/>
                <a:gd name="T37" fmla="*/ 268 h 674"/>
                <a:gd name="T38" fmla="*/ 294 w 530"/>
                <a:gd name="T39" fmla="*/ 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0" h="674">
                  <a:moveTo>
                    <a:pt x="294" y="0"/>
                  </a:moveTo>
                  <a:cubicBezTo>
                    <a:pt x="222" y="0"/>
                    <a:pt x="155" y="28"/>
                    <a:pt x="108" y="88"/>
                  </a:cubicBezTo>
                  <a:cubicBezTo>
                    <a:pt x="106" y="33"/>
                    <a:pt x="106" y="33"/>
                    <a:pt x="106" y="33"/>
                  </a:cubicBezTo>
                  <a:cubicBezTo>
                    <a:pt x="105" y="19"/>
                    <a:pt x="105" y="19"/>
                    <a:pt x="105" y="19"/>
                  </a:cubicBezTo>
                  <a:cubicBezTo>
                    <a:pt x="15" y="19"/>
                    <a:pt x="15" y="19"/>
                    <a:pt x="15" y="19"/>
                  </a:cubicBezTo>
                  <a:cubicBezTo>
                    <a:pt x="0" y="19"/>
                    <a:pt x="0" y="19"/>
                    <a:pt x="0" y="19"/>
                  </a:cubicBezTo>
                  <a:cubicBezTo>
                    <a:pt x="1" y="34"/>
                    <a:pt x="1" y="34"/>
                    <a:pt x="1" y="34"/>
                  </a:cubicBezTo>
                  <a:cubicBezTo>
                    <a:pt x="3" y="77"/>
                    <a:pt x="7" y="126"/>
                    <a:pt x="7" y="174"/>
                  </a:cubicBezTo>
                  <a:cubicBezTo>
                    <a:pt x="7" y="674"/>
                    <a:pt x="7" y="674"/>
                    <a:pt x="7" y="674"/>
                  </a:cubicBezTo>
                  <a:cubicBezTo>
                    <a:pt x="96" y="674"/>
                    <a:pt x="96" y="674"/>
                    <a:pt x="96" y="674"/>
                  </a:cubicBezTo>
                  <a:cubicBezTo>
                    <a:pt x="110" y="674"/>
                    <a:pt x="110" y="674"/>
                    <a:pt x="110" y="674"/>
                  </a:cubicBezTo>
                  <a:cubicBezTo>
                    <a:pt x="110" y="660"/>
                    <a:pt x="110" y="660"/>
                    <a:pt x="110" y="660"/>
                  </a:cubicBezTo>
                  <a:cubicBezTo>
                    <a:pt x="110" y="299"/>
                    <a:pt x="110" y="299"/>
                    <a:pt x="110" y="299"/>
                  </a:cubicBezTo>
                  <a:cubicBezTo>
                    <a:pt x="111" y="190"/>
                    <a:pt x="162" y="97"/>
                    <a:pt x="276" y="97"/>
                  </a:cubicBezTo>
                  <a:cubicBezTo>
                    <a:pt x="372" y="98"/>
                    <a:pt x="425" y="152"/>
                    <a:pt x="427" y="255"/>
                  </a:cubicBezTo>
                  <a:cubicBezTo>
                    <a:pt x="427" y="674"/>
                    <a:pt x="427" y="674"/>
                    <a:pt x="427" y="674"/>
                  </a:cubicBezTo>
                  <a:cubicBezTo>
                    <a:pt x="516" y="674"/>
                    <a:pt x="516" y="674"/>
                    <a:pt x="516" y="674"/>
                  </a:cubicBezTo>
                  <a:cubicBezTo>
                    <a:pt x="530" y="674"/>
                    <a:pt x="530" y="674"/>
                    <a:pt x="530" y="674"/>
                  </a:cubicBezTo>
                  <a:cubicBezTo>
                    <a:pt x="530" y="268"/>
                    <a:pt x="530" y="268"/>
                    <a:pt x="530" y="268"/>
                  </a:cubicBezTo>
                  <a:cubicBezTo>
                    <a:pt x="529" y="195"/>
                    <a:pt x="511" y="0"/>
                    <a:pt x="294"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93" name="Freeform 38"/>
            <p:cNvSpPr>
              <a:spLocks noChangeAspect="1" noEditPoints="1"/>
            </p:cNvSpPr>
            <p:nvPr/>
          </p:nvSpPr>
          <p:spPr bwMode="black">
            <a:xfrm>
              <a:off x="11685" y="3908"/>
              <a:ext cx="1382" cy="2160"/>
            </a:xfrm>
            <a:custGeom>
              <a:avLst/>
              <a:gdLst>
                <a:gd name="T0" fmla="*/ 480 w 585"/>
                <a:gd name="T1" fmla="*/ 19 h 914"/>
                <a:gd name="T2" fmla="*/ 479 w 585"/>
                <a:gd name="T3" fmla="*/ 32 h 914"/>
                <a:gd name="T4" fmla="*/ 477 w 585"/>
                <a:gd name="T5" fmla="*/ 94 h 914"/>
                <a:gd name="T6" fmla="*/ 281 w 585"/>
                <a:gd name="T7" fmla="*/ 0 h 914"/>
                <a:gd name="T8" fmla="*/ 0 w 585"/>
                <a:gd name="T9" fmla="*/ 342 h 914"/>
                <a:gd name="T10" fmla="*/ 284 w 585"/>
                <a:gd name="T11" fmla="*/ 671 h 914"/>
                <a:gd name="T12" fmla="*/ 476 w 585"/>
                <a:gd name="T13" fmla="*/ 584 h 914"/>
                <a:gd name="T14" fmla="*/ 476 w 585"/>
                <a:gd name="T15" fmla="*/ 657 h 914"/>
                <a:gd name="T16" fmla="*/ 300 w 585"/>
                <a:gd name="T17" fmla="*/ 817 h 914"/>
                <a:gd name="T18" fmla="*/ 136 w 585"/>
                <a:gd name="T19" fmla="*/ 729 h 914"/>
                <a:gd name="T20" fmla="*/ 135 w 585"/>
                <a:gd name="T21" fmla="*/ 717 h 914"/>
                <a:gd name="T22" fmla="*/ 41 w 585"/>
                <a:gd name="T23" fmla="*/ 717 h 914"/>
                <a:gd name="T24" fmla="*/ 27 w 585"/>
                <a:gd name="T25" fmla="*/ 717 h 914"/>
                <a:gd name="T26" fmla="*/ 27 w 585"/>
                <a:gd name="T27" fmla="*/ 731 h 914"/>
                <a:gd name="T28" fmla="*/ 290 w 585"/>
                <a:gd name="T29" fmla="*/ 913 h 914"/>
                <a:gd name="T30" fmla="*/ 294 w 585"/>
                <a:gd name="T31" fmla="*/ 914 h 914"/>
                <a:gd name="T32" fmla="*/ 438 w 585"/>
                <a:gd name="T33" fmla="*/ 884 h 914"/>
                <a:gd name="T34" fmla="*/ 578 w 585"/>
                <a:gd name="T35" fmla="*/ 581 h 914"/>
                <a:gd name="T36" fmla="*/ 579 w 585"/>
                <a:gd name="T37" fmla="*/ 550 h 914"/>
                <a:gd name="T38" fmla="*/ 579 w 585"/>
                <a:gd name="T39" fmla="*/ 174 h 914"/>
                <a:gd name="T40" fmla="*/ 585 w 585"/>
                <a:gd name="T41" fmla="*/ 34 h 914"/>
                <a:gd name="T42" fmla="*/ 585 w 585"/>
                <a:gd name="T43" fmla="*/ 19 h 914"/>
                <a:gd name="T44" fmla="*/ 493 w 585"/>
                <a:gd name="T45" fmla="*/ 19 h 914"/>
                <a:gd name="T46" fmla="*/ 480 w 585"/>
                <a:gd name="T47" fmla="*/ 19 h 914"/>
                <a:gd name="T48" fmla="*/ 476 w 585"/>
                <a:gd name="T49" fmla="*/ 333 h 914"/>
                <a:gd name="T50" fmla="*/ 291 w 585"/>
                <a:gd name="T51" fmla="*/ 575 h 914"/>
                <a:gd name="T52" fmla="*/ 109 w 585"/>
                <a:gd name="T53" fmla="*/ 335 h 914"/>
                <a:gd name="T54" fmla="*/ 289 w 585"/>
                <a:gd name="T55" fmla="*/ 97 h 914"/>
                <a:gd name="T56" fmla="*/ 289 w 585"/>
                <a:gd name="T57" fmla="*/ 97 h 914"/>
                <a:gd name="T58" fmla="*/ 476 w 585"/>
                <a:gd name="T59" fmla="*/ 333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5" h="914">
                  <a:moveTo>
                    <a:pt x="480" y="19"/>
                  </a:moveTo>
                  <a:cubicBezTo>
                    <a:pt x="479" y="32"/>
                    <a:pt x="479" y="32"/>
                    <a:pt x="479" y="32"/>
                  </a:cubicBezTo>
                  <a:cubicBezTo>
                    <a:pt x="477" y="94"/>
                    <a:pt x="477" y="94"/>
                    <a:pt x="477" y="94"/>
                  </a:cubicBezTo>
                  <a:cubicBezTo>
                    <a:pt x="428" y="35"/>
                    <a:pt x="364" y="0"/>
                    <a:pt x="281" y="0"/>
                  </a:cubicBezTo>
                  <a:cubicBezTo>
                    <a:pt x="80" y="0"/>
                    <a:pt x="0" y="169"/>
                    <a:pt x="0" y="342"/>
                  </a:cubicBezTo>
                  <a:cubicBezTo>
                    <a:pt x="0" y="517"/>
                    <a:pt x="86" y="671"/>
                    <a:pt x="284" y="671"/>
                  </a:cubicBezTo>
                  <a:cubicBezTo>
                    <a:pt x="355" y="671"/>
                    <a:pt x="430" y="640"/>
                    <a:pt x="476" y="584"/>
                  </a:cubicBezTo>
                  <a:cubicBezTo>
                    <a:pt x="476" y="657"/>
                    <a:pt x="476" y="657"/>
                    <a:pt x="476" y="657"/>
                  </a:cubicBezTo>
                  <a:cubicBezTo>
                    <a:pt x="473" y="753"/>
                    <a:pt x="391" y="817"/>
                    <a:pt x="300" y="817"/>
                  </a:cubicBezTo>
                  <a:cubicBezTo>
                    <a:pt x="221" y="817"/>
                    <a:pt x="142" y="791"/>
                    <a:pt x="136" y="729"/>
                  </a:cubicBezTo>
                  <a:cubicBezTo>
                    <a:pt x="135" y="717"/>
                    <a:pt x="135" y="717"/>
                    <a:pt x="135" y="717"/>
                  </a:cubicBezTo>
                  <a:cubicBezTo>
                    <a:pt x="41" y="717"/>
                    <a:pt x="41" y="717"/>
                    <a:pt x="41" y="717"/>
                  </a:cubicBezTo>
                  <a:cubicBezTo>
                    <a:pt x="27" y="717"/>
                    <a:pt x="27" y="717"/>
                    <a:pt x="27" y="717"/>
                  </a:cubicBezTo>
                  <a:cubicBezTo>
                    <a:pt x="27" y="731"/>
                    <a:pt x="27" y="731"/>
                    <a:pt x="27" y="731"/>
                  </a:cubicBezTo>
                  <a:cubicBezTo>
                    <a:pt x="28" y="874"/>
                    <a:pt x="175" y="913"/>
                    <a:pt x="290" y="913"/>
                  </a:cubicBezTo>
                  <a:cubicBezTo>
                    <a:pt x="291" y="914"/>
                    <a:pt x="293" y="914"/>
                    <a:pt x="294" y="914"/>
                  </a:cubicBezTo>
                  <a:cubicBezTo>
                    <a:pt x="351" y="914"/>
                    <a:pt x="388" y="908"/>
                    <a:pt x="438" y="884"/>
                  </a:cubicBezTo>
                  <a:cubicBezTo>
                    <a:pt x="573" y="820"/>
                    <a:pt x="579" y="695"/>
                    <a:pt x="578" y="581"/>
                  </a:cubicBezTo>
                  <a:cubicBezTo>
                    <a:pt x="578" y="570"/>
                    <a:pt x="579" y="560"/>
                    <a:pt x="579" y="550"/>
                  </a:cubicBezTo>
                  <a:cubicBezTo>
                    <a:pt x="579" y="174"/>
                    <a:pt x="579" y="174"/>
                    <a:pt x="579" y="174"/>
                  </a:cubicBezTo>
                  <a:cubicBezTo>
                    <a:pt x="579" y="126"/>
                    <a:pt x="582" y="77"/>
                    <a:pt x="585" y="34"/>
                  </a:cubicBezTo>
                  <a:cubicBezTo>
                    <a:pt x="585" y="19"/>
                    <a:pt x="585" y="19"/>
                    <a:pt x="585" y="19"/>
                  </a:cubicBezTo>
                  <a:cubicBezTo>
                    <a:pt x="493" y="19"/>
                    <a:pt x="493" y="19"/>
                    <a:pt x="493" y="19"/>
                  </a:cubicBezTo>
                  <a:lnTo>
                    <a:pt x="480" y="19"/>
                  </a:lnTo>
                  <a:close/>
                  <a:moveTo>
                    <a:pt x="476" y="333"/>
                  </a:moveTo>
                  <a:cubicBezTo>
                    <a:pt x="475" y="452"/>
                    <a:pt x="424" y="574"/>
                    <a:pt x="291" y="575"/>
                  </a:cubicBezTo>
                  <a:cubicBezTo>
                    <a:pt x="166" y="574"/>
                    <a:pt x="110" y="447"/>
                    <a:pt x="109" y="335"/>
                  </a:cubicBezTo>
                  <a:cubicBezTo>
                    <a:pt x="110" y="224"/>
                    <a:pt x="164" y="97"/>
                    <a:pt x="289" y="97"/>
                  </a:cubicBezTo>
                  <a:cubicBezTo>
                    <a:pt x="289" y="97"/>
                    <a:pt x="289" y="97"/>
                    <a:pt x="289" y="97"/>
                  </a:cubicBezTo>
                  <a:cubicBezTo>
                    <a:pt x="412" y="97"/>
                    <a:pt x="475" y="217"/>
                    <a:pt x="476" y="33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94" name="Freeform 39"/>
            <p:cNvSpPr>
              <a:spLocks noChangeAspect="1"/>
            </p:cNvSpPr>
            <p:nvPr/>
          </p:nvSpPr>
          <p:spPr bwMode="black">
            <a:xfrm>
              <a:off x="14083" y="3908"/>
              <a:ext cx="1252" cy="1593"/>
            </a:xfrm>
            <a:custGeom>
              <a:avLst/>
              <a:gdLst>
                <a:gd name="T0" fmla="*/ 295 w 530"/>
                <a:gd name="T1" fmla="*/ 0 h 674"/>
                <a:gd name="T2" fmla="*/ 109 w 530"/>
                <a:gd name="T3" fmla="*/ 88 h 674"/>
                <a:gd name="T4" fmla="*/ 106 w 530"/>
                <a:gd name="T5" fmla="*/ 32 h 674"/>
                <a:gd name="T6" fmla="*/ 106 w 530"/>
                <a:gd name="T7" fmla="*/ 19 h 674"/>
                <a:gd name="T8" fmla="*/ 15 w 530"/>
                <a:gd name="T9" fmla="*/ 19 h 674"/>
                <a:gd name="T10" fmla="*/ 0 w 530"/>
                <a:gd name="T11" fmla="*/ 19 h 674"/>
                <a:gd name="T12" fmla="*/ 1 w 530"/>
                <a:gd name="T13" fmla="*/ 34 h 674"/>
                <a:gd name="T14" fmla="*/ 7 w 530"/>
                <a:gd name="T15" fmla="*/ 174 h 674"/>
                <a:gd name="T16" fmla="*/ 7 w 530"/>
                <a:gd name="T17" fmla="*/ 674 h 674"/>
                <a:gd name="T18" fmla="*/ 96 w 530"/>
                <a:gd name="T19" fmla="*/ 674 h 674"/>
                <a:gd name="T20" fmla="*/ 110 w 530"/>
                <a:gd name="T21" fmla="*/ 674 h 674"/>
                <a:gd name="T22" fmla="*/ 110 w 530"/>
                <a:gd name="T23" fmla="*/ 660 h 674"/>
                <a:gd name="T24" fmla="*/ 110 w 530"/>
                <a:gd name="T25" fmla="*/ 299 h 674"/>
                <a:gd name="T26" fmla="*/ 276 w 530"/>
                <a:gd name="T27" fmla="*/ 97 h 674"/>
                <a:gd name="T28" fmla="*/ 427 w 530"/>
                <a:gd name="T29" fmla="*/ 255 h 674"/>
                <a:gd name="T30" fmla="*/ 427 w 530"/>
                <a:gd name="T31" fmla="*/ 674 h 674"/>
                <a:gd name="T32" fmla="*/ 516 w 530"/>
                <a:gd name="T33" fmla="*/ 674 h 674"/>
                <a:gd name="T34" fmla="*/ 530 w 530"/>
                <a:gd name="T35" fmla="*/ 674 h 674"/>
                <a:gd name="T36" fmla="*/ 530 w 530"/>
                <a:gd name="T37" fmla="*/ 268 h 674"/>
                <a:gd name="T38" fmla="*/ 295 w 530"/>
                <a:gd name="T39" fmla="*/ 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0" h="674">
                  <a:moveTo>
                    <a:pt x="295" y="0"/>
                  </a:moveTo>
                  <a:cubicBezTo>
                    <a:pt x="222" y="0"/>
                    <a:pt x="155" y="29"/>
                    <a:pt x="109" y="88"/>
                  </a:cubicBezTo>
                  <a:cubicBezTo>
                    <a:pt x="106" y="32"/>
                    <a:pt x="106" y="32"/>
                    <a:pt x="106" y="32"/>
                  </a:cubicBezTo>
                  <a:cubicBezTo>
                    <a:pt x="106" y="19"/>
                    <a:pt x="106" y="19"/>
                    <a:pt x="106" y="19"/>
                  </a:cubicBezTo>
                  <a:cubicBezTo>
                    <a:pt x="15" y="19"/>
                    <a:pt x="15" y="19"/>
                    <a:pt x="15" y="19"/>
                  </a:cubicBezTo>
                  <a:cubicBezTo>
                    <a:pt x="0" y="19"/>
                    <a:pt x="0" y="19"/>
                    <a:pt x="0" y="19"/>
                  </a:cubicBezTo>
                  <a:cubicBezTo>
                    <a:pt x="1" y="34"/>
                    <a:pt x="1" y="34"/>
                    <a:pt x="1" y="34"/>
                  </a:cubicBezTo>
                  <a:cubicBezTo>
                    <a:pt x="4" y="77"/>
                    <a:pt x="7" y="126"/>
                    <a:pt x="7" y="174"/>
                  </a:cubicBezTo>
                  <a:cubicBezTo>
                    <a:pt x="7" y="674"/>
                    <a:pt x="7" y="674"/>
                    <a:pt x="7" y="674"/>
                  </a:cubicBezTo>
                  <a:cubicBezTo>
                    <a:pt x="96" y="674"/>
                    <a:pt x="96" y="674"/>
                    <a:pt x="96" y="674"/>
                  </a:cubicBezTo>
                  <a:cubicBezTo>
                    <a:pt x="110" y="674"/>
                    <a:pt x="110" y="674"/>
                    <a:pt x="110" y="674"/>
                  </a:cubicBezTo>
                  <a:cubicBezTo>
                    <a:pt x="110" y="660"/>
                    <a:pt x="110" y="660"/>
                    <a:pt x="110" y="660"/>
                  </a:cubicBezTo>
                  <a:cubicBezTo>
                    <a:pt x="110" y="299"/>
                    <a:pt x="110" y="299"/>
                    <a:pt x="110" y="299"/>
                  </a:cubicBezTo>
                  <a:cubicBezTo>
                    <a:pt x="111" y="190"/>
                    <a:pt x="162" y="97"/>
                    <a:pt x="276" y="97"/>
                  </a:cubicBezTo>
                  <a:cubicBezTo>
                    <a:pt x="372" y="98"/>
                    <a:pt x="425" y="152"/>
                    <a:pt x="427" y="255"/>
                  </a:cubicBezTo>
                  <a:cubicBezTo>
                    <a:pt x="427" y="674"/>
                    <a:pt x="427" y="674"/>
                    <a:pt x="427" y="674"/>
                  </a:cubicBezTo>
                  <a:cubicBezTo>
                    <a:pt x="516" y="674"/>
                    <a:pt x="516" y="674"/>
                    <a:pt x="516" y="674"/>
                  </a:cubicBezTo>
                  <a:cubicBezTo>
                    <a:pt x="530" y="674"/>
                    <a:pt x="530" y="674"/>
                    <a:pt x="530" y="674"/>
                  </a:cubicBezTo>
                  <a:cubicBezTo>
                    <a:pt x="530" y="268"/>
                    <a:pt x="530" y="268"/>
                    <a:pt x="530" y="268"/>
                  </a:cubicBezTo>
                  <a:cubicBezTo>
                    <a:pt x="530" y="195"/>
                    <a:pt x="511" y="0"/>
                    <a:pt x="295"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95" name="Freeform 40"/>
            <p:cNvSpPr>
              <a:spLocks noChangeAspect="1" noEditPoints="1"/>
            </p:cNvSpPr>
            <p:nvPr/>
          </p:nvSpPr>
          <p:spPr bwMode="black">
            <a:xfrm>
              <a:off x="15538" y="3908"/>
              <a:ext cx="1448" cy="1637"/>
            </a:xfrm>
            <a:custGeom>
              <a:avLst/>
              <a:gdLst>
                <a:gd name="T0" fmla="*/ 307 w 613"/>
                <a:gd name="T1" fmla="*/ 0 h 693"/>
                <a:gd name="T2" fmla="*/ 0 w 613"/>
                <a:gd name="T3" fmla="*/ 346 h 693"/>
                <a:gd name="T4" fmla="*/ 307 w 613"/>
                <a:gd name="T5" fmla="*/ 693 h 693"/>
                <a:gd name="T6" fmla="*/ 613 w 613"/>
                <a:gd name="T7" fmla="*/ 346 h 693"/>
                <a:gd name="T8" fmla="*/ 613 w 613"/>
                <a:gd name="T9" fmla="*/ 346 h 693"/>
                <a:gd name="T10" fmla="*/ 307 w 613"/>
                <a:gd name="T11" fmla="*/ 0 h 693"/>
                <a:gd name="T12" fmla="*/ 503 w 613"/>
                <a:gd name="T13" fmla="*/ 346 h 693"/>
                <a:gd name="T14" fmla="*/ 307 w 613"/>
                <a:gd name="T15" fmla="*/ 596 h 693"/>
                <a:gd name="T16" fmla="*/ 110 w 613"/>
                <a:gd name="T17" fmla="*/ 346 h 693"/>
                <a:gd name="T18" fmla="*/ 307 w 613"/>
                <a:gd name="T19" fmla="*/ 97 h 693"/>
                <a:gd name="T20" fmla="*/ 307 w 613"/>
                <a:gd name="T21" fmla="*/ 97 h 693"/>
                <a:gd name="T22" fmla="*/ 503 w 613"/>
                <a:gd name="T23" fmla="*/ 346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3" h="693">
                  <a:moveTo>
                    <a:pt x="307" y="0"/>
                  </a:moveTo>
                  <a:cubicBezTo>
                    <a:pt x="97" y="1"/>
                    <a:pt x="0" y="177"/>
                    <a:pt x="0" y="346"/>
                  </a:cubicBezTo>
                  <a:cubicBezTo>
                    <a:pt x="0" y="515"/>
                    <a:pt x="97" y="692"/>
                    <a:pt x="307" y="693"/>
                  </a:cubicBezTo>
                  <a:cubicBezTo>
                    <a:pt x="516" y="692"/>
                    <a:pt x="612" y="515"/>
                    <a:pt x="613" y="346"/>
                  </a:cubicBezTo>
                  <a:cubicBezTo>
                    <a:pt x="613" y="346"/>
                    <a:pt x="613" y="346"/>
                    <a:pt x="613" y="346"/>
                  </a:cubicBezTo>
                  <a:cubicBezTo>
                    <a:pt x="612" y="177"/>
                    <a:pt x="516" y="1"/>
                    <a:pt x="307" y="0"/>
                  </a:cubicBezTo>
                  <a:close/>
                  <a:moveTo>
                    <a:pt x="503" y="346"/>
                  </a:moveTo>
                  <a:cubicBezTo>
                    <a:pt x="503" y="459"/>
                    <a:pt x="446" y="596"/>
                    <a:pt x="307" y="596"/>
                  </a:cubicBezTo>
                  <a:cubicBezTo>
                    <a:pt x="167" y="596"/>
                    <a:pt x="110" y="459"/>
                    <a:pt x="110" y="346"/>
                  </a:cubicBezTo>
                  <a:cubicBezTo>
                    <a:pt x="110" y="234"/>
                    <a:pt x="167" y="97"/>
                    <a:pt x="307" y="97"/>
                  </a:cubicBezTo>
                  <a:cubicBezTo>
                    <a:pt x="307" y="97"/>
                    <a:pt x="307" y="97"/>
                    <a:pt x="307" y="97"/>
                  </a:cubicBezTo>
                  <a:cubicBezTo>
                    <a:pt x="446" y="97"/>
                    <a:pt x="503" y="234"/>
                    <a:pt x="503" y="34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96" name="Freeform 41"/>
            <p:cNvSpPr>
              <a:spLocks noChangeAspect="1"/>
            </p:cNvSpPr>
            <p:nvPr/>
          </p:nvSpPr>
          <p:spPr bwMode="black">
            <a:xfrm>
              <a:off x="16972" y="3953"/>
              <a:ext cx="2301" cy="1548"/>
            </a:xfrm>
            <a:custGeom>
              <a:avLst/>
              <a:gdLst>
                <a:gd name="T0" fmla="*/ 2060 w 2301"/>
                <a:gd name="T1" fmla="*/ 0 h 1548"/>
                <a:gd name="T2" fmla="*/ 2036 w 2301"/>
                <a:gd name="T3" fmla="*/ 0 h 1548"/>
                <a:gd name="T4" fmla="*/ 1670 w 2301"/>
                <a:gd name="T5" fmla="*/ 1170 h 1548"/>
                <a:gd name="T6" fmla="*/ 1292 w 2301"/>
                <a:gd name="T7" fmla="*/ 0 h 1548"/>
                <a:gd name="T8" fmla="*/ 1060 w 2301"/>
                <a:gd name="T9" fmla="*/ 0 h 1548"/>
                <a:gd name="T10" fmla="*/ 1034 w 2301"/>
                <a:gd name="T11" fmla="*/ 0 h 1548"/>
                <a:gd name="T12" fmla="*/ 647 w 2301"/>
                <a:gd name="T13" fmla="*/ 1184 h 1548"/>
                <a:gd name="T14" fmla="*/ 264 w 2301"/>
                <a:gd name="T15" fmla="*/ 0 h 1548"/>
                <a:gd name="T16" fmla="*/ 47 w 2301"/>
                <a:gd name="T17" fmla="*/ 0 h 1548"/>
                <a:gd name="T18" fmla="*/ 0 w 2301"/>
                <a:gd name="T19" fmla="*/ 0 h 1548"/>
                <a:gd name="T20" fmla="*/ 527 w 2301"/>
                <a:gd name="T21" fmla="*/ 1548 h 1548"/>
                <a:gd name="T22" fmla="*/ 730 w 2301"/>
                <a:gd name="T23" fmla="*/ 1548 h 1548"/>
                <a:gd name="T24" fmla="*/ 753 w 2301"/>
                <a:gd name="T25" fmla="*/ 1548 h 1548"/>
                <a:gd name="T26" fmla="*/ 1157 w 2301"/>
                <a:gd name="T27" fmla="*/ 336 h 1548"/>
                <a:gd name="T28" fmla="*/ 1549 w 2301"/>
                <a:gd name="T29" fmla="*/ 1548 h 1548"/>
                <a:gd name="T30" fmla="*/ 1743 w 2301"/>
                <a:gd name="T31" fmla="*/ 1548 h 1548"/>
                <a:gd name="T32" fmla="*/ 1767 w 2301"/>
                <a:gd name="T33" fmla="*/ 1548 h 1548"/>
                <a:gd name="T34" fmla="*/ 2301 w 2301"/>
                <a:gd name="T35" fmla="*/ 0 h 1548"/>
                <a:gd name="T36" fmla="*/ 2060 w 2301"/>
                <a:gd name="T37" fmla="*/ 0 h 1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1" h="1548">
                  <a:moveTo>
                    <a:pt x="2060" y="0"/>
                  </a:moveTo>
                  <a:lnTo>
                    <a:pt x="2036" y="0"/>
                  </a:lnTo>
                  <a:lnTo>
                    <a:pt x="1670" y="1170"/>
                  </a:lnTo>
                  <a:lnTo>
                    <a:pt x="1292" y="0"/>
                  </a:lnTo>
                  <a:lnTo>
                    <a:pt x="1060" y="0"/>
                  </a:lnTo>
                  <a:lnTo>
                    <a:pt x="1034" y="0"/>
                  </a:lnTo>
                  <a:lnTo>
                    <a:pt x="647" y="1184"/>
                  </a:lnTo>
                  <a:lnTo>
                    <a:pt x="264" y="0"/>
                  </a:lnTo>
                  <a:lnTo>
                    <a:pt x="47" y="0"/>
                  </a:lnTo>
                  <a:lnTo>
                    <a:pt x="0" y="0"/>
                  </a:lnTo>
                  <a:lnTo>
                    <a:pt x="527" y="1548"/>
                  </a:lnTo>
                  <a:lnTo>
                    <a:pt x="730" y="1548"/>
                  </a:lnTo>
                  <a:lnTo>
                    <a:pt x="753" y="1548"/>
                  </a:lnTo>
                  <a:lnTo>
                    <a:pt x="1157" y="336"/>
                  </a:lnTo>
                  <a:lnTo>
                    <a:pt x="1549" y="1548"/>
                  </a:lnTo>
                  <a:lnTo>
                    <a:pt x="1743" y="1548"/>
                  </a:lnTo>
                  <a:lnTo>
                    <a:pt x="1767" y="1548"/>
                  </a:lnTo>
                  <a:lnTo>
                    <a:pt x="2301" y="0"/>
                  </a:lnTo>
                  <a:lnTo>
                    <a:pt x="206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97" name="Freeform 42"/>
            <p:cNvSpPr>
              <a:spLocks noChangeAspect="1"/>
            </p:cNvSpPr>
            <p:nvPr/>
          </p:nvSpPr>
          <p:spPr bwMode="black">
            <a:xfrm>
              <a:off x="19185" y="5179"/>
              <a:ext cx="305" cy="322"/>
            </a:xfrm>
            <a:custGeom>
              <a:avLst/>
              <a:gdLst>
                <a:gd name="T0" fmla="*/ 33 w 305"/>
                <a:gd name="T1" fmla="*/ 0 h 322"/>
                <a:gd name="T2" fmla="*/ 0 w 305"/>
                <a:gd name="T3" fmla="*/ 0 h 322"/>
                <a:gd name="T4" fmla="*/ 0 w 305"/>
                <a:gd name="T5" fmla="*/ 33 h 322"/>
                <a:gd name="T6" fmla="*/ 0 w 305"/>
                <a:gd name="T7" fmla="*/ 289 h 322"/>
                <a:gd name="T8" fmla="*/ 0 w 305"/>
                <a:gd name="T9" fmla="*/ 322 h 322"/>
                <a:gd name="T10" fmla="*/ 272 w 305"/>
                <a:gd name="T11" fmla="*/ 322 h 322"/>
                <a:gd name="T12" fmla="*/ 305 w 305"/>
                <a:gd name="T13" fmla="*/ 322 h 322"/>
                <a:gd name="T14" fmla="*/ 305 w 305"/>
                <a:gd name="T15" fmla="*/ 33 h 322"/>
                <a:gd name="T16" fmla="*/ 305 w 305"/>
                <a:gd name="T17" fmla="*/ 0 h 322"/>
                <a:gd name="T18" fmla="*/ 33 w 305"/>
                <a:gd name="T19"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5" h="322">
                  <a:moveTo>
                    <a:pt x="33" y="0"/>
                  </a:moveTo>
                  <a:lnTo>
                    <a:pt x="0" y="0"/>
                  </a:lnTo>
                  <a:lnTo>
                    <a:pt x="0" y="33"/>
                  </a:lnTo>
                  <a:lnTo>
                    <a:pt x="0" y="289"/>
                  </a:lnTo>
                  <a:lnTo>
                    <a:pt x="0" y="322"/>
                  </a:lnTo>
                  <a:lnTo>
                    <a:pt x="272" y="322"/>
                  </a:lnTo>
                  <a:lnTo>
                    <a:pt x="305" y="322"/>
                  </a:lnTo>
                  <a:lnTo>
                    <a:pt x="305" y="33"/>
                  </a:lnTo>
                  <a:lnTo>
                    <a:pt x="305" y="0"/>
                  </a:lnTo>
                  <a:lnTo>
                    <a:pt x="33"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98" name="Freeform 43"/>
            <p:cNvSpPr>
              <a:spLocks noChangeAspect="1"/>
            </p:cNvSpPr>
            <p:nvPr/>
          </p:nvSpPr>
          <p:spPr bwMode="black">
            <a:xfrm>
              <a:off x="8626" y="3545"/>
              <a:ext cx="876" cy="2000"/>
            </a:xfrm>
            <a:custGeom>
              <a:avLst/>
              <a:gdLst>
                <a:gd name="T0" fmla="*/ 292 w 371"/>
                <a:gd name="T1" fmla="*/ 750 h 847"/>
                <a:gd name="T2" fmla="*/ 219 w 371"/>
                <a:gd name="T3" fmla="*/ 679 h 847"/>
                <a:gd name="T4" fmla="*/ 219 w 371"/>
                <a:gd name="T5" fmla="*/ 679 h 847"/>
                <a:gd name="T6" fmla="*/ 220 w 371"/>
                <a:gd name="T7" fmla="*/ 270 h 847"/>
                <a:gd name="T8" fmla="*/ 348 w 371"/>
                <a:gd name="T9" fmla="*/ 270 h 847"/>
                <a:gd name="T10" fmla="*/ 362 w 371"/>
                <a:gd name="T11" fmla="*/ 270 h 847"/>
                <a:gd name="T12" fmla="*/ 362 w 371"/>
                <a:gd name="T13" fmla="*/ 187 h 847"/>
                <a:gd name="T14" fmla="*/ 362 w 371"/>
                <a:gd name="T15" fmla="*/ 173 h 847"/>
                <a:gd name="T16" fmla="*/ 220 w 371"/>
                <a:gd name="T17" fmla="*/ 173 h 847"/>
                <a:gd name="T18" fmla="*/ 220 w 371"/>
                <a:gd name="T19" fmla="*/ 21 h 847"/>
                <a:gd name="T20" fmla="*/ 220 w 371"/>
                <a:gd name="T21" fmla="*/ 0 h 847"/>
                <a:gd name="T22" fmla="*/ 125 w 371"/>
                <a:gd name="T23" fmla="*/ 41 h 847"/>
                <a:gd name="T24" fmla="*/ 117 w 371"/>
                <a:gd name="T25" fmla="*/ 44 h 847"/>
                <a:gd name="T26" fmla="*/ 117 w 371"/>
                <a:gd name="T27" fmla="*/ 173 h 847"/>
                <a:gd name="T28" fmla="*/ 14 w 371"/>
                <a:gd name="T29" fmla="*/ 173 h 847"/>
                <a:gd name="T30" fmla="*/ 0 w 371"/>
                <a:gd name="T31" fmla="*/ 173 h 847"/>
                <a:gd name="T32" fmla="*/ 0 w 371"/>
                <a:gd name="T33" fmla="*/ 256 h 847"/>
                <a:gd name="T34" fmla="*/ 0 w 371"/>
                <a:gd name="T35" fmla="*/ 270 h 847"/>
                <a:gd name="T36" fmla="*/ 117 w 371"/>
                <a:gd name="T37" fmla="*/ 270 h 847"/>
                <a:gd name="T38" fmla="*/ 117 w 371"/>
                <a:gd name="T39" fmla="*/ 647 h 847"/>
                <a:gd name="T40" fmla="*/ 117 w 371"/>
                <a:gd name="T41" fmla="*/ 672 h 847"/>
                <a:gd name="T42" fmla="*/ 281 w 371"/>
                <a:gd name="T43" fmla="*/ 847 h 847"/>
                <a:gd name="T44" fmla="*/ 360 w 371"/>
                <a:gd name="T45" fmla="*/ 835 h 847"/>
                <a:gd name="T46" fmla="*/ 371 w 371"/>
                <a:gd name="T47" fmla="*/ 832 h 847"/>
                <a:gd name="T48" fmla="*/ 371 w 371"/>
                <a:gd name="T49" fmla="*/ 756 h 847"/>
                <a:gd name="T50" fmla="*/ 371 w 371"/>
                <a:gd name="T51" fmla="*/ 737 h 847"/>
                <a:gd name="T52" fmla="*/ 353 w 371"/>
                <a:gd name="T53" fmla="*/ 743 h 847"/>
                <a:gd name="T54" fmla="*/ 292 w 371"/>
                <a:gd name="T55" fmla="*/ 750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1" h="847">
                  <a:moveTo>
                    <a:pt x="292" y="750"/>
                  </a:moveTo>
                  <a:cubicBezTo>
                    <a:pt x="241" y="748"/>
                    <a:pt x="221" y="728"/>
                    <a:pt x="219" y="679"/>
                  </a:cubicBezTo>
                  <a:cubicBezTo>
                    <a:pt x="219" y="679"/>
                    <a:pt x="219" y="679"/>
                    <a:pt x="219" y="679"/>
                  </a:cubicBezTo>
                  <a:cubicBezTo>
                    <a:pt x="220" y="270"/>
                    <a:pt x="220" y="270"/>
                    <a:pt x="220" y="270"/>
                  </a:cubicBezTo>
                  <a:cubicBezTo>
                    <a:pt x="348" y="270"/>
                    <a:pt x="348" y="270"/>
                    <a:pt x="348" y="270"/>
                  </a:cubicBezTo>
                  <a:cubicBezTo>
                    <a:pt x="362" y="270"/>
                    <a:pt x="362" y="270"/>
                    <a:pt x="362" y="270"/>
                  </a:cubicBezTo>
                  <a:cubicBezTo>
                    <a:pt x="362" y="187"/>
                    <a:pt x="362" y="187"/>
                    <a:pt x="362" y="187"/>
                  </a:cubicBezTo>
                  <a:cubicBezTo>
                    <a:pt x="362" y="173"/>
                    <a:pt x="362" y="173"/>
                    <a:pt x="362" y="173"/>
                  </a:cubicBezTo>
                  <a:cubicBezTo>
                    <a:pt x="220" y="173"/>
                    <a:pt x="220" y="173"/>
                    <a:pt x="220" y="173"/>
                  </a:cubicBezTo>
                  <a:cubicBezTo>
                    <a:pt x="220" y="21"/>
                    <a:pt x="220" y="21"/>
                    <a:pt x="220" y="21"/>
                  </a:cubicBezTo>
                  <a:cubicBezTo>
                    <a:pt x="220" y="0"/>
                    <a:pt x="220" y="0"/>
                    <a:pt x="220" y="0"/>
                  </a:cubicBezTo>
                  <a:cubicBezTo>
                    <a:pt x="125" y="41"/>
                    <a:pt x="125" y="41"/>
                    <a:pt x="125" y="41"/>
                  </a:cubicBezTo>
                  <a:cubicBezTo>
                    <a:pt x="117" y="44"/>
                    <a:pt x="117" y="44"/>
                    <a:pt x="117" y="44"/>
                  </a:cubicBezTo>
                  <a:cubicBezTo>
                    <a:pt x="117" y="173"/>
                    <a:pt x="117" y="173"/>
                    <a:pt x="117" y="173"/>
                  </a:cubicBezTo>
                  <a:cubicBezTo>
                    <a:pt x="14" y="173"/>
                    <a:pt x="14" y="173"/>
                    <a:pt x="14" y="173"/>
                  </a:cubicBezTo>
                  <a:cubicBezTo>
                    <a:pt x="0" y="173"/>
                    <a:pt x="0" y="173"/>
                    <a:pt x="0" y="173"/>
                  </a:cubicBezTo>
                  <a:cubicBezTo>
                    <a:pt x="0" y="256"/>
                    <a:pt x="0" y="256"/>
                    <a:pt x="0" y="256"/>
                  </a:cubicBezTo>
                  <a:cubicBezTo>
                    <a:pt x="0" y="270"/>
                    <a:pt x="0" y="270"/>
                    <a:pt x="0" y="270"/>
                  </a:cubicBezTo>
                  <a:cubicBezTo>
                    <a:pt x="117" y="270"/>
                    <a:pt x="117" y="270"/>
                    <a:pt x="117" y="270"/>
                  </a:cubicBezTo>
                  <a:cubicBezTo>
                    <a:pt x="117" y="647"/>
                    <a:pt x="117" y="647"/>
                    <a:pt x="117" y="647"/>
                  </a:cubicBezTo>
                  <a:cubicBezTo>
                    <a:pt x="117" y="655"/>
                    <a:pt x="117" y="663"/>
                    <a:pt x="117" y="672"/>
                  </a:cubicBezTo>
                  <a:cubicBezTo>
                    <a:pt x="117" y="749"/>
                    <a:pt x="130" y="846"/>
                    <a:pt x="281" y="847"/>
                  </a:cubicBezTo>
                  <a:cubicBezTo>
                    <a:pt x="307" y="847"/>
                    <a:pt x="336" y="841"/>
                    <a:pt x="360" y="835"/>
                  </a:cubicBezTo>
                  <a:cubicBezTo>
                    <a:pt x="371" y="832"/>
                    <a:pt x="371" y="832"/>
                    <a:pt x="371" y="832"/>
                  </a:cubicBezTo>
                  <a:cubicBezTo>
                    <a:pt x="371" y="756"/>
                    <a:pt x="371" y="756"/>
                    <a:pt x="371" y="756"/>
                  </a:cubicBezTo>
                  <a:cubicBezTo>
                    <a:pt x="371" y="737"/>
                    <a:pt x="371" y="737"/>
                    <a:pt x="371" y="737"/>
                  </a:cubicBezTo>
                  <a:cubicBezTo>
                    <a:pt x="353" y="743"/>
                    <a:pt x="353" y="743"/>
                    <a:pt x="353" y="743"/>
                  </a:cubicBezTo>
                  <a:cubicBezTo>
                    <a:pt x="335" y="749"/>
                    <a:pt x="314" y="750"/>
                    <a:pt x="292" y="75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99" name="Freeform 44"/>
            <p:cNvSpPr>
              <a:spLocks noChangeAspect="1"/>
            </p:cNvSpPr>
            <p:nvPr/>
          </p:nvSpPr>
          <p:spPr bwMode="black">
            <a:xfrm>
              <a:off x="7811" y="3908"/>
              <a:ext cx="756" cy="1593"/>
            </a:xfrm>
            <a:custGeom>
              <a:avLst/>
              <a:gdLst>
                <a:gd name="T0" fmla="*/ 261 w 320"/>
                <a:gd name="T1" fmla="*/ 0 h 674"/>
                <a:gd name="T2" fmla="*/ 238 w 320"/>
                <a:gd name="T3" fmla="*/ 0 h 674"/>
                <a:gd name="T4" fmla="*/ 108 w 320"/>
                <a:gd name="T5" fmla="*/ 76 h 674"/>
                <a:gd name="T6" fmla="*/ 107 w 320"/>
                <a:gd name="T7" fmla="*/ 33 h 674"/>
                <a:gd name="T8" fmla="*/ 106 w 320"/>
                <a:gd name="T9" fmla="*/ 19 h 674"/>
                <a:gd name="T10" fmla="*/ 15 w 320"/>
                <a:gd name="T11" fmla="*/ 19 h 674"/>
                <a:gd name="T12" fmla="*/ 0 w 320"/>
                <a:gd name="T13" fmla="*/ 19 h 674"/>
                <a:gd name="T14" fmla="*/ 1 w 320"/>
                <a:gd name="T15" fmla="*/ 34 h 674"/>
                <a:gd name="T16" fmla="*/ 7 w 320"/>
                <a:gd name="T17" fmla="*/ 157 h 674"/>
                <a:gd name="T18" fmla="*/ 7 w 320"/>
                <a:gd name="T19" fmla="*/ 174 h 674"/>
                <a:gd name="T20" fmla="*/ 7 w 320"/>
                <a:gd name="T21" fmla="*/ 674 h 674"/>
                <a:gd name="T22" fmla="*/ 96 w 320"/>
                <a:gd name="T23" fmla="*/ 674 h 674"/>
                <a:gd name="T24" fmla="*/ 110 w 320"/>
                <a:gd name="T25" fmla="*/ 674 h 674"/>
                <a:gd name="T26" fmla="*/ 110 w 320"/>
                <a:gd name="T27" fmla="*/ 283 h 674"/>
                <a:gd name="T28" fmla="*/ 269 w 320"/>
                <a:gd name="T29" fmla="*/ 97 h 674"/>
                <a:gd name="T30" fmla="*/ 305 w 320"/>
                <a:gd name="T31" fmla="*/ 101 h 674"/>
                <a:gd name="T32" fmla="*/ 320 w 320"/>
                <a:gd name="T33" fmla="*/ 103 h 674"/>
                <a:gd name="T34" fmla="*/ 320 w 320"/>
                <a:gd name="T35" fmla="*/ 15 h 674"/>
                <a:gd name="T36" fmla="*/ 320 w 320"/>
                <a:gd name="T37" fmla="*/ 2 h 674"/>
                <a:gd name="T38" fmla="*/ 307 w 320"/>
                <a:gd name="T39" fmla="*/ 1 h 674"/>
                <a:gd name="T40" fmla="*/ 261 w 320"/>
                <a:gd name="T41" fmla="*/ 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0" h="674">
                  <a:moveTo>
                    <a:pt x="261" y="0"/>
                  </a:moveTo>
                  <a:cubicBezTo>
                    <a:pt x="254" y="0"/>
                    <a:pt x="246" y="0"/>
                    <a:pt x="238" y="0"/>
                  </a:cubicBezTo>
                  <a:cubicBezTo>
                    <a:pt x="186" y="2"/>
                    <a:pt x="139" y="32"/>
                    <a:pt x="108" y="76"/>
                  </a:cubicBezTo>
                  <a:cubicBezTo>
                    <a:pt x="107" y="33"/>
                    <a:pt x="107" y="33"/>
                    <a:pt x="107" y="33"/>
                  </a:cubicBezTo>
                  <a:cubicBezTo>
                    <a:pt x="106" y="19"/>
                    <a:pt x="106" y="19"/>
                    <a:pt x="106" y="19"/>
                  </a:cubicBezTo>
                  <a:cubicBezTo>
                    <a:pt x="15" y="19"/>
                    <a:pt x="15" y="19"/>
                    <a:pt x="15" y="19"/>
                  </a:cubicBezTo>
                  <a:cubicBezTo>
                    <a:pt x="0" y="19"/>
                    <a:pt x="0" y="19"/>
                    <a:pt x="0" y="19"/>
                  </a:cubicBezTo>
                  <a:cubicBezTo>
                    <a:pt x="1" y="34"/>
                    <a:pt x="1" y="34"/>
                    <a:pt x="1" y="34"/>
                  </a:cubicBezTo>
                  <a:cubicBezTo>
                    <a:pt x="3" y="72"/>
                    <a:pt x="7" y="115"/>
                    <a:pt x="7" y="157"/>
                  </a:cubicBezTo>
                  <a:cubicBezTo>
                    <a:pt x="7" y="162"/>
                    <a:pt x="7" y="168"/>
                    <a:pt x="7" y="174"/>
                  </a:cubicBezTo>
                  <a:cubicBezTo>
                    <a:pt x="7" y="674"/>
                    <a:pt x="7" y="674"/>
                    <a:pt x="7" y="674"/>
                  </a:cubicBezTo>
                  <a:cubicBezTo>
                    <a:pt x="96" y="674"/>
                    <a:pt x="96" y="674"/>
                    <a:pt x="96" y="674"/>
                  </a:cubicBezTo>
                  <a:cubicBezTo>
                    <a:pt x="110" y="674"/>
                    <a:pt x="110" y="674"/>
                    <a:pt x="110" y="674"/>
                  </a:cubicBezTo>
                  <a:cubicBezTo>
                    <a:pt x="110" y="283"/>
                    <a:pt x="110" y="283"/>
                    <a:pt x="110" y="283"/>
                  </a:cubicBezTo>
                  <a:cubicBezTo>
                    <a:pt x="114" y="167"/>
                    <a:pt x="165" y="98"/>
                    <a:pt x="269" y="97"/>
                  </a:cubicBezTo>
                  <a:cubicBezTo>
                    <a:pt x="279" y="97"/>
                    <a:pt x="291" y="99"/>
                    <a:pt x="305" y="101"/>
                  </a:cubicBezTo>
                  <a:cubicBezTo>
                    <a:pt x="320" y="103"/>
                    <a:pt x="320" y="103"/>
                    <a:pt x="320" y="103"/>
                  </a:cubicBezTo>
                  <a:cubicBezTo>
                    <a:pt x="320" y="15"/>
                    <a:pt x="320" y="15"/>
                    <a:pt x="320" y="15"/>
                  </a:cubicBezTo>
                  <a:cubicBezTo>
                    <a:pt x="320" y="2"/>
                    <a:pt x="320" y="2"/>
                    <a:pt x="320" y="2"/>
                  </a:cubicBezTo>
                  <a:cubicBezTo>
                    <a:pt x="307" y="1"/>
                    <a:pt x="307" y="1"/>
                    <a:pt x="307" y="1"/>
                  </a:cubicBezTo>
                  <a:cubicBezTo>
                    <a:pt x="292" y="0"/>
                    <a:pt x="277" y="0"/>
                    <a:pt x="26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00" name="Freeform 45"/>
            <p:cNvSpPr>
              <a:spLocks noChangeAspect="1" noEditPoints="1"/>
            </p:cNvSpPr>
            <p:nvPr/>
          </p:nvSpPr>
          <p:spPr bwMode="black">
            <a:xfrm>
              <a:off x="-17207" y="-1752"/>
              <a:ext cx="7110" cy="7680"/>
            </a:xfrm>
            <a:custGeom>
              <a:avLst/>
              <a:gdLst>
                <a:gd name="T0" fmla="*/ 2208 w 3010"/>
                <a:gd name="T1" fmla="*/ 2026 h 3251"/>
                <a:gd name="T2" fmla="*/ 2750 w 3010"/>
                <a:gd name="T3" fmla="*/ 1866 h 3251"/>
                <a:gd name="T4" fmla="*/ 2778 w 3010"/>
                <a:gd name="T5" fmla="*/ 1878 h 3251"/>
                <a:gd name="T6" fmla="*/ 2545 w 3010"/>
                <a:gd name="T7" fmla="*/ 1955 h 3251"/>
                <a:gd name="T8" fmla="*/ 2560 w 3010"/>
                <a:gd name="T9" fmla="*/ 1928 h 3251"/>
                <a:gd name="T10" fmla="*/ 2461 w 3010"/>
                <a:gd name="T11" fmla="*/ 1995 h 3251"/>
                <a:gd name="T12" fmla="*/ 2835 w 3010"/>
                <a:gd name="T13" fmla="*/ 1829 h 3251"/>
                <a:gd name="T14" fmla="*/ 2864 w 3010"/>
                <a:gd name="T15" fmla="*/ 1839 h 3251"/>
                <a:gd name="T16" fmla="*/ 2646 w 3010"/>
                <a:gd name="T17" fmla="*/ 1927 h 3251"/>
                <a:gd name="T18" fmla="*/ 2660 w 3010"/>
                <a:gd name="T19" fmla="*/ 1899 h 3251"/>
                <a:gd name="T20" fmla="*/ 2349 w 3010"/>
                <a:gd name="T21" fmla="*/ 2017 h 3251"/>
                <a:gd name="T22" fmla="*/ 2610 w 3010"/>
                <a:gd name="T23" fmla="*/ 734 h 3251"/>
                <a:gd name="T24" fmla="*/ 2435 w 3010"/>
                <a:gd name="T25" fmla="*/ 833 h 3251"/>
                <a:gd name="T26" fmla="*/ 2324 w 3010"/>
                <a:gd name="T27" fmla="*/ 857 h 3251"/>
                <a:gd name="T28" fmla="*/ 2348 w 3010"/>
                <a:gd name="T29" fmla="*/ 891 h 3251"/>
                <a:gd name="T30" fmla="*/ 1447 w 3010"/>
                <a:gd name="T31" fmla="*/ 2941 h 3251"/>
                <a:gd name="T32" fmla="*/ 1457 w 3010"/>
                <a:gd name="T33" fmla="*/ 2608 h 3251"/>
                <a:gd name="T34" fmla="*/ 1421 w 3010"/>
                <a:gd name="T35" fmla="*/ 2604 h 3251"/>
                <a:gd name="T36" fmla="*/ 1457 w 3010"/>
                <a:gd name="T37" fmla="*/ 2608 h 3251"/>
                <a:gd name="T38" fmla="*/ 1944 w 3010"/>
                <a:gd name="T39" fmla="*/ 1203 h 3251"/>
                <a:gd name="T40" fmla="*/ 2089 w 3010"/>
                <a:gd name="T41" fmla="*/ 1950 h 3251"/>
                <a:gd name="T42" fmla="*/ 2122 w 3010"/>
                <a:gd name="T43" fmla="*/ 1989 h 3251"/>
                <a:gd name="T44" fmla="*/ 841 w 3010"/>
                <a:gd name="T45" fmla="*/ 1237 h 3251"/>
                <a:gd name="T46" fmla="*/ 872 w 3010"/>
                <a:gd name="T47" fmla="*/ 1128 h 3251"/>
                <a:gd name="T48" fmla="*/ 1765 w 3010"/>
                <a:gd name="T49" fmla="*/ 1961 h 3251"/>
                <a:gd name="T50" fmla="*/ 983 w 3010"/>
                <a:gd name="T51" fmla="*/ 1446 h 3251"/>
                <a:gd name="T52" fmla="*/ 995 w 3010"/>
                <a:gd name="T53" fmla="*/ 1344 h 3251"/>
                <a:gd name="T54" fmla="*/ 2908 w 3010"/>
                <a:gd name="T55" fmla="*/ 1819 h 3251"/>
                <a:gd name="T56" fmla="*/ 2915 w 3010"/>
                <a:gd name="T57" fmla="*/ 1795 h 3251"/>
                <a:gd name="T58" fmla="*/ 2974 w 3010"/>
                <a:gd name="T59" fmla="*/ 1781 h 3251"/>
                <a:gd name="T60" fmla="*/ 782 w 3010"/>
                <a:gd name="T61" fmla="*/ 878 h 3251"/>
                <a:gd name="T62" fmla="*/ 893 w 3010"/>
                <a:gd name="T63" fmla="*/ 931 h 3251"/>
                <a:gd name="T64" fmla="*/ 2666 w 3010"/>
                <a:gd name="T65" fmla="*/ 713 h 3251"/>
                <a:gd name="T66" fmla="*/ 1936 w 3010"/>
                <a:gd name="T67" fmla="*/ 1392 h 3251"/>
                <a:gd name="T68" fmla="*/ 763 w 3010"/>
                <a:gd name="T69" fmla="*/ 0 h 3251"/>
                <a:gd name="T70" fmla="*/ 1104 w 3010"/>
                <a:gd name="T71" fmla="*/ 1518 h 3251"/>
                <a:gd name="T72" fmla="*/ 33 w 3010"/>
                <a:gd name="T73" fmla="*/ 2452 h 3251"/>
                <a:gd name="T74" fmla="*/ 1879 w 3010"/>
                <a:gd name="T75" fmla="*/ 2081 h 3251"/>
                <a:gd name="T76" fmla="*/ 1501 w 3010"/>
                <a:gd name="T77" fmla="*/ 3038 h 3251"/>
                <a:gd name="T78" fmla="*/ 1541 w 3010"/>
                <a:gd name="T79" fmla="*/ 3229 h 3251"/>
                <a:gd name="T80" fmla="*/ 1548 w 3010"/>
                <a:gd name="T81" fmla="*/ 3222 h 3251"/>
                <a:gd name="T82" fmla="*/ 2002 w 3010"/>
                <a:gd name="T83" fmla="*/ 1978 h 3251"/>
                <a:gd name="T84" fmla="*/ 2958 w 3010"/>
                <a:gd name="T85" fmla="*/ 1754 h 3251"/>
                <a:gd name="T86" fmla="*/ 1567 w 3010"/>
                <a:gd name="T87" fmla="*/ 2159 h 3251"/>
                <a:gd name="T88" fmla="*/ 1477 w 3010"/>
                <a:gd name="T89" fmla="*/ 2116 h 3251"/>
                <a:gd name="T90" fmla="*/ 789 w 3010"/>
                <a:gd name="T91" fmla="*/ 1702 h 3251"/>
                <a:gd name="T92" fmla="*/ 1637 w 3010"/>
                <a:gd name="T93" fmla="*/ 1432 h 3251"/>
                <a:gd name="T94" fmla="*/ 1703 w 3010"/>
                <a:gd name="T95" fmla="*/ 1541 h 3251"/>
                <a:gd name="T96" fmla="*/ 1725 w 3010"/>
                <a:gd name="T97" fmla="*/ 1582 h 3251"/>
                <a:gd name="T98" fmla="*/ 1567 w 3010"/>
                <a:gd name="T99" fmla="*/ 2159 h 3251"/>
                <a:gd name="T100" fmla="*/ 1877 w 3010"/>
                <a:gd name="T101" fmla="*/ 1283 h 3251"/>
                <a:gd name="T102" fmla="*/ 2001 w 3010"/>
                <a:gd name="T103" fmla="*/ 1839 h 3251"/>
                <a:gd name="T104" fmla="*/ 2001 w 3010"/>
                <a:gd name="T105" fmla="*/ 1839 h 3251"/>
                <a:gd name="T106" fmla="*/ 1647 w 3010"/>
                <a:gd name="T107" fmla="*/ 1923 h 3251"/>
                <a:gd name="T108" fmla="*/ 1390 w 3010"/>
                <a:gd name="T109" fmla="*/ 1670 h 3251"/>
                <a:gd name="T110" fmla="*/ 1404 w 3010"/>
                <a:gd name="T111" fmla="*/ 1746 h 3251"/>
                <a:gd name="T112" fmla="*/ 1187 w 3010"/>
                <a:gd name="T113" fmla="*/ 1656 h 3251"/>
                <a:gd name="T114" fmla="*/ 1180 w 3010"/>
                <a:gd name="T115" fmla="*/ 1563 h 3251"/>
                <a:gd name="T116" fmla="*/ 1435 w 3010"/>
                <a:gd name="T117" fmla="*/ 1768 h 3251"/>
                <a:gd name="T118" fmla="*/ 1503 w 3010"/>
                <a:gd name="T119" fmla="*/ 2014 h 3251"/>
                <a:gd name="T120" fmla="*/ 1568 w 3010"/>
                <a:gd name="T121" fmla="*/ 1823 h 3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10" h="3251">
                  <a:moveTo>
                    <a:pt x="2207" y="1960"/>
                  </a:moveTo>
                  <a:cubicBezTo>
                    <a:pt x="2188" y="1960"/>
                    <a:pt x="2175" y="1975"/>
                    <a:pt x="2175" y="1993"/>
                  </a:cubicBezTo>
                  <a:cubicBezTo>
                    <a:pt x="2175" y="2011"/>
                    <a:pt x="2189" y="2026"/>
                    <a:pt x="2208" y="2026"/>
                  </a:cubicBezTo>
                  <a:cubicBezTo>
                    <a:pt x="2226" y="2025"/>
                    <a:pt x="2240" y="2011"/>
                    <a:pt x="2240" y="1993"/>
                  </a:cubicBezTo>
                  <a:cubicBezTo>
                    <a:pt x="2239" y="1974"/>
                    <a:pt x="2225" y="1960"/>
                    <a:pt x="2207" y="1960"/>
                  </a:cubicBezTo>
                  <a:moveTo>
                    <a:pt x="2750" y="1866"/>
                  </a:moveTo>
                  <a:cubicBezTo>
                    <a:pt x="2738" y="1871"/>
                    <a:pt x="2733" y="1883"/>
                    <a:pt x="2738" y="1894"/>
                  </a:cubicBezTo>
                  <a:cubicBezTo>
                    <a:pt x="2743" y="1906"/>
                    <a:pt x="2755" y="1911"/>
                    <a:pt x="2766" y="1906"/>
                  </a:cubicBezTo>
                  <a:cubicBezTo>
                    <a:pt x="2778" y="1902"/>
                    <a:pt x="2783" y="1889"/>
                    <a:pt x="2778" y="1878"/>
                  </a:cubicBezTo>
                  <a:cubicBezTo>
                    <a:pt x="2774" y="1867"/>
                    <a:pt x="2761" y="1861"/>
                    <a:pt x="2750" y="1866"/>
                  </a:cubicBezTo>
                  <a:moveTo>
                    <a:pt x="2560" y="1928"/>
                  </a:moveTo>
                  <a:cubicBezTo>
                    <a:pt x="2548" y="1931"/>
                    <a:pt x="2541" y="1943"/>
                    <a:pt x="2545" y="1955"/>
                  </a:cubicBezTo>
                  <a:cubicBezTo>
                    <a:pt x="2548" y="1967"/>
                    <a:pt x="2559" y="1973"/>
                    <a:pt x="2571" y="1970"/>
                  </a:cubicBezTo>
                  <a:cubicBezTo>
                    <a:pt x="2583" y="1967"/>
                    <a:pt x="2589" y="1956"/>
                    <a:pt x="2586" y="1944"/>
                  </a:cubicBezTo>
                  <a:cubicBezTo>
                    <a:pt x="2583" y="1932"/>
                    <a:pt x="2572" y="1925"/>
                    <a:pt x="2560" y="1928"/>
                  </a:cubicBezTo>
                  <a:moveTo>
                    <a:pt x="2452" y="1945"/>
                  </a:moveTo>
                  <a:cubicBezTo>
                    <a:pt x="2438" y="1947"/>
                    <a:pt x="2429" y="1960"/>
                    <a:pt x="2432" y="1974"/>
                  </a:cubicBezTo>
                  <a:cubicBezTo>
                    <a:pt x="2434" y="1988"/>
                    <a:pt x="2447" y="1997"/>
                    <a:pt x="2461" y="1995"/>
                  </a:cubicBezTo>
                  <a:cubicBezTo>
                    <a:pt x="2475" y="1992"/>
                    <a:pt x="2484" y="1980"/>
                    <a:pt x="2481" y="1966"/>
                  </a:cubicBezTo>
                  <a:cubicBezTo>
                    <a:pt x="2479" y="1951"/>
                    <a:pt x="2466" y="1943"/>
                    <a:pt x="2452" y="1945"/>
                  </a:cubicBezTo>
                  <a:moveTo>
                    <a:pt x="2835" y="1829"/>
                  </a:moveTo>
                  <a:cubicBezTo>
                    <a:pt x="2824" y="1834"/>
                    <a:pt x="2819" y="1847"/>
                    <a:pt x="2825" y="1857"/>
                  </a:cubicBezTo>
                  <a:cubicBezTo>
                    <a:pt x="2830" y="1868"/>
                    <a:pt x="2842" y="1873"/>
                    <a:pt x="2854" y="1868"/>
                  </a:cubicBezTo>
                  <a:cubicBezTo>
                    <a:pt x="2865" y="1862"/>
                    <a:pt x="2869" y="1850"/>
                    <a:pt x="2864" y="1839"/>
                  </a:cubicBezTo>
                  <a:cubicBezTo>
                    <a:pt x="2858" y="1828"/>
                    <a:pt x="2846" y="1823"/>
                    <a:pt x="2835" y="1829"/>
                  </a:cubicBezTo>
                  <a:moveTo>
                    <a:pt x="2660" y="1899"/>
                  </a:moveTo>
                  <a:cubicBezTo>
                    <a:pt x="2648" y="1903"/>
                    <a:pt x="2642" y="1915"/>
                    <a:pt x="2646" y="1927"/>
                  </a:cubicBezTo>
                  <a:cubicBezTo>
                    <a:pt x="2650" y="1938"/>
                    <a:pt x="2661" y="1944"/>
                    <a:pt x="2673" y="1940"/>
                  </a:cubicBezTo>
                  <a:cubicBezTo>
                    <a:pt x="2685" y="1937"/>
                    <a:pt x="2691" y="1925"/>
                    <a:pt x="2687" y="1913"/>
                  </a:cubicBezTo>
                  <a:cubicBezTo>
                    <a:pt x="2683" y="1901"/>
                    <a:pt x="2671" y="1895"/>
                    <a:pt x="2660" y="1899"/>
                  </a:cubicBezTo>
                  <a:moveTo>
                    <a:pt x="2343" y="1959"/>
                  </a:moveTo>
                  <a:cubicBezTo>
                    <a:pt x="2326" y="1961"/>
                    <a:pt x="2315" y="1975"/>
                    <a:pt x="2317" y="1991"/>
                  </a:cubicBezTo>
                  <a:cubicBezTo>
                    <a:pt x="2318" y="2007"/>
                    <a:pt x="2332" y="2019"/>
                    <a:pt x="2349" y="2017"/>
                  </a:cubicBezTo>
                  <a:cubicBezTo>
                    <a:pt x="2365" y="2015"/>
                    <a:pt x="2376" y="2001"/>
                    <a:pt x="2374" y="1985"/>
                  </a:cubicBezTo>
                  <a:cubicBezTo>
                    <a:pt x="2372" y="1969"/>
                    <a:pt x="2359" y="1958"/>
                    <a:pt x="2343" y="1959"/>
                  </a:cubicBezTo>
                  <a:moveTo>
                    <a:pt x="2610" y="734"/>
                  </a:moveTo>
                  <a:cubicBezTo>
                    <a:pt x="2591" y="696"/>
                    <a:pt x="2591" y="696"/>
                    <a:pt x="2591" y="696"/>
                  </a:cubicBezTo>
                  <a:cubicBezTo>
                    <a:pt x="2529" y="727"/>
                    <a:pt x="2469" y="762"/>
                    <a:pt x="2411" y="799"/>
                  </a:cubicBezTo>
                  <a:cubicBezTo>
                    <a:pt x="2435" y="833"/>
                    <a:pt x="2435" y="833"/>
                    <a:pt x="2435" y="833"/>
                  </a:cubicBezTo>
                  <a:cubicBezTo>
                    <a:pt x="2492" y="797"/>
                    <a:pt x="2550" y="764"/>
                    <a:pt x="2610" y="734"/>
                  </a:cubicBezTo>
                  <a:moveTo>
                    <a:pt x="2348" y="891"/>
                  </a:moveTo>
                  <a:cubicBezTo>
                    <a:pt x="2324" y="857"/>
                    <a:pt x="2324" y="857"/>
                    <a:pt x="2324" y="857"/>
                  </a:cubicBezTo>
                  <a:cubicBezTo>
                    <a:pt x="2267" y="898"/>
                    <a:pt x="2212" y="941"/>
                    <a:pt x="2159" y="987"/>
                  </a:cubicBezTo>
                  <a:cubicBezTo>
                    <a:pt x="2188" y="1016"/>
                    <a:pt x="2188" y="1016"/>
                    <a:pt x="2188" y="1016"/>
                  </a:cubicBezTo>
                  <a:cubicBezTo>
                    <a:pt x="2239" y="972"/>
                    <a:pt x="2293" y="930"/>
                    <a:pt x="2348" y="891"/>
                  </a:cubicBezTo>
                  <a:moveTo>
                    <a:pt x="1461" y="2733"/>
                  </a:moveTo>
                  <a:cubicBezTo>
                    <a:pt x="1425" y="2735"/>
                    <a:pt x="1425" y="2735"/>
                    <a:pt x="1425" y="2735"/>
                  </a:cubicBezTo>
                  <a:cubicBezTo>
                    <a:pt x="1429" y="2805"/>
                    <a:pt x="1437" y="2873"/>
                    <a:pt x="1447" y="2941"/>
                  </a:cubicBezTo>
                  <a:cubicBezTo>
                    <a:pt x="1483" y="2935"/>
                    <a:pt x="1483" y="2935"/>
                    <a:pt x="1483" y="2935"/>
                  </a:cubicBezTo>
                  <a:cubicBezTo>
                    <a:pt x="1472" y="2869"/>
                    <a:pt x="1465" y="2801"/>
                    <a:pt x="1461" y="2733"/>
                  </a:cubicBezTo>
                  <a:moveTo>
                    <a:pt x="1457" y="2608"/>
                  </a:moveTo>
                  <a:cubicBezTo>
                    <a:pt x="1457" y="2547"/>
                    <a:pt x="1460" y="2487"/>
                    <a:pt x="1465" y="2427"/>
                  </a:cubicBezTo>
                  <a:cubicBezTo>
                    <a:pt x="1429" y="2424"/>
                    <a:pt x="1429" y="2424"/>
                    <a:pt x="1429" y="2424"/>
                  </a:cubicBezTo>
                  <a:cubicBezTo>
                    <a:pt x="1424" y="2484"/>
                    <a:pt x="1421" y="2544"/>
                    <a:pt x="1421" y="2604"/>
                  </a:cubicBezTo>
                  <a:cubicBezTo>
                    <a:pt x="1421" y="2613"/>
                    <a:pt x="1421" y="2622"/>
                    <a:pt x="1421" y="2631"/>
                  </a:cubicBezTo>
                  <a:cubicBezTo>
                    <a:pt x="1457" y="2628"/>
                    <a:pt x="1457" y="2628"/>
                    <a:pt x="1457" y="2628"/>
                  </a:cubicBezTo>
                  <a:cubicBezTo>
                    <a:pt x="1457" y="2621"/>
                    <a:pt x="1457" y="2615"/>
                    <a:pt x="1457" y="2608"/>
                  </a:cubicBezTo>
                  <a:moveTo>
                    <a:pt x="2110" y="1086"/>
                  </a:moveTo>
                  <a:cubicBezTo>
                    <a:pt x="2082" y="1057"/>
                    <a:pt x="2082" y="1057"/>
                    <a:pt x="2082" y="1057"/>
                  </a:cubicBezTo>
                  <a:cubicBezTo>
                    <a:pt x="2034" y="1103"/>
                    <a:pt x="1988" y="1152"/>
                    <a:pt x="1944" y="1203"/>
                  </a:cubicBezTo>
                  <a:cubicBezTo>
                    <a:pt x="1975" y="1228"/>
                    <a:pt x="1975" y="1228"/>
                    <a:pt x="1975" y="1228"/>
                  </a:cubicBezTo>
                  <a:cubicBezTo>
                    <a:pt x="2018" y="1179"/>
                    <a:pt x="2063" y="1131"/>
                    <a:pt x="2110" y="1086"/>
                  </a:cubicBezTo>
                  <a:moveTo>
                    <a:pt x="2089" y="1950"/>
                  </a:moveTo>
                  <a:cubicBezTo>
                    <a:pt x="2068" y="1949"/>
                    <a:pt x="2051" y="1963"/>
                    <a:pt x="2050" y="1984"/>
                  </a:cubicBezTo>
                  <a:cubicBezTo>
                    <a:pt x="2048" y="2004"/>
                    <a:pt x="2062" y="2021"/>
                    <a:pt x="2083" y="2022"/>
                  </a:cubicBezTo>
                  <a:cubicBezTo>
                    <a:pt x="2104" y="2024"/>
                    <a:pt x="2120" y="2009"/>
                    <a:pt x="2122" y="1989"/>
                  </a:cubicBezTo>
                  <a:cubicBezTo>
                    <a:pt x="2123" y="1968"/>
                    <a:pt x="2109" y="1951"/>
                    <a:pt x="2089" y="1950"/>
                  </a:cubicBezTo>
                  <a:moveTo>
                    <a:pt x="872" y="1128"/>
                  </a:moveTo>
                  <a:cubicBezTo>
                    <a:pt x="833" y="1150"/>
                    <a:pt x="819" y="1197"/>
                    <a:pt x="841" y="1237"/>
                  </a:cubicBezTo>
                  <a:cubicBezTo>
                    <a:pt x="863" y="1276"/>
                    <a:pt x="910" y="1289"/>
                    <a:pt x="949" y="1267"/>
                  </a:cubicBezTo>
                  <a:cubicBezTo>
                    <a:pt x="988" y="1245"/>
                    <a:pt x="1002" y="1198"/>
                    <a:pt x="981" y="1159"/>
                  </a:cubicBezTo>
                  <a:cubicBezTo>
                    <a:pt x="958" y="1119"/>
                    <a:pt x="911" y="1107"/>
                    <a:pt x="872" y="1128"/>
                  </a:cubicBezTo>
                  <a:moveTo>
                    <a:pt x="1787" y="1884"/>
                  </a:moveTo>
                  <a:cubicBezTo>
                    <a:pt x="1765" y="1878"/>
                    <a:pt x="1744" y="1890"/>
                    <a:pt x="1737" y="1911"/>
                  </a:cubicBezTo>
                  <a:cubicBezTo>
                    <a:pt x="1731" y="1933"/>
                    <a:pt x="1743" y="1954"/>
                    <a:pt x="1765" y="1961"/>
                  </a:cubicBezTo>
                  <a:cubicBezTo>
                    <a:pt x="1786" y="1967"/>
                    <a:pt x="1807" y="1955"/>
                    <a:pt x="1813" y="1933"/>
                  </a:cubicBezTo>
                  <a:cubicBezTo>
                    <a:pt x="1820" y="1912"/>
                    <a:pt x="1808" y="1890"/>
                    <a:pt x="1787" y="1884"/>
                  </a:cubicBezTo>
                  <a:moveTo>
                    <a:pt x="983" y="1446"/>
                  </a:moveTo>
                  <a:cubicBezTo>
                    <a:pt x="1009" y="1478"/>
                    <a:pt x="1053" y="1482"/>
                    <a:pt x="1084" y="1457"/>
                  </a:cubicBezTo>
                  <a:cubicBezTo>
                    <a:pt x="1116" y="1432"/>
                    <a:pt x="1122" y="1388"/>
                    <a:pt x="1097" y="1356"/>
                  </a:cubicBezTo>
                  <a:cubicBezTo>
                    <a:pt x="1071" y="1323"/>
                    <a:pt x="1027" y="1319"/>
                    <a:pt x="995" y="1344"/>
                  </a:cubicBezTo>
                  <a:cubicBezTo>
                    <a:pt x="963" y="1369"/>
                    <a:pt x="957" y="1413"/>
                    <a:pt x="983" y="1446"/>
                  </a:cubicBezTo>
                  <a:moveTo>
                    <a:pt x="2915" y="1795"/>
                  </a:moveTo>
                  <a:cubicBezTo>
                    <a:pt x="2906" y="1800"/>
                    <a:pt x="2903" y="1810"/>
                    <a:pt x="2908" y="1819"/>
                  </a:cubicBezTo>
                  <a:cubicBezTo>
                    <a:pt x="2913" y="1828"/>
                    <a:pt x="2923" y="1831"/>
                    <a:pt x="2932" y="1826"/>
                  </a:cubicBezTo>
                  <a:cubicBezTo>
                    <a:pt x="2941" y="1821"/>
                    <a:pt x="2944" y="1811"/>
                    <a:pt x="2939" y="1802"/>
                  </a:cubicBezTo>
                  <a:cubicBezTo>
                    <a:pt x="2934" y="1793"/>
                    <a:pt x="2924" y="1790"/>
                    <a:pt x="2915" y="1795"/>
                  </a:cubicBezTo>
                  <a:moveTo>
                    <a:pt x="3005" y="1762"/>
                  </a:moveTo>
                  <a:cubicBezTo>
                    <a:pt x="2999" y="1753"/>
                    <a:pt x="2989" y="1750"/>
                    <a:pt x="2980" y="1756"/>
                  </a:cubicBezTo>
                  <a:cubicBezTo>
                    <a:pt x="2971" y="1761"/>
                    <a:pt x="2969" y="1772"/>
                    <a:pt x="2974" y="1781"/>
                  </a:cubicBezTo>
                  <a:cubicBezTo>
                    <a:pt x="2980" y="1789"/>
                    <a:pt x="2990" y="1792"/>
                    <a:pt x="2999" y="1787"/>
                  </a:cubicBezTo>
                  <a:cubicBezTo>
                    <a:pt x="3008" y="1781"/>
                    <a:pt x="3010" y="1770"/>
                    <a:pt x="3005" y="1762"/>
                  </a:cubicBezTo>
                  <a:moveTo>
                    <a:pt x="782" y="878"/>
                  </a:moveTo>
                  <a:cubicBezTo>
                    <a:pt x="736" y="894"/>
                    <a:pt x="712" y="941"/>
                    <a:pt x="728" y="988"/>
                  </a:cubicBezTo>
                  <a:cubicBezTo>
                    <a:pt x="744" y="1035"/>
                    <a:pt x="792" y="1057"/>
                    <a:pt x="838" y="1041"/>
                  </a:cubicBezTo>
                  <a:cubicBezTo>
                    <a:pt x="884" y="1025"/>
                    <a:pt x="909" y="978"/>
                    <a:pt x="893" y="931"/>
                  </a:cubicBezTo>
                  <a:cubicBezTo>
                    <a:pt x="876" y="884"/>
                    <a:pt x="828" y="862"/>
                    <a:pt x="782" y="878"/>
                  </a:cubicBezTo>
                  <a:moveTo>
                    <a:pt x="2408" y="1470"/>
                  </a:moveTo>
                  <a:cubicBezTo>
                    <a:pt x="2542" y="1236"/>
                    <a:pt x="2630" y="979"/>
                    <a:pt x="2666" y="713"/>
                  </a:cubicBezTo>
                  <a:cubicBezTo>
                    <a:pt x="2607" y="979"/>
                    <a:pt x="2495" y="1229"/>
                    <a:pt x="2340" y="1453"/>
                  </a:cubicBezTo>
                  <a:cubicBezTo>
                    <a:pt x="2209" y="1420"/>
                    <a:pt x="2076" y="1400"/>
                    <a:pt x="1942" y="1392"/>
                  </a:cubicBezTo>
                  <a:cubicBezTo>
                    <a:pt x="1940" y="1392"/>
                    <a:pt x="1938" y="1392"/>
                    <a:pt x="1936" y="1392"/>
                  </a:cubicBezTo>
                  <a:cubicBezTo>
                    <a:pt x="1927" y="1354"/>
                    <a:pt x="1916" y="1316"/>
                    <a:pt x="1904" y="1279"/>
                  </a:cubicBezTo>
                  <a:cubicBezTo>
                    <a:pt x="1859" y="1138"/>
                    <a:pt x="1798" y="999"/>
                    <a:pt x="1721" y="866"/>
                  </a:cubicBezTo>
                  <a:cubicBezTo>
                    <a:pt x="1492" y="468"/>
                    <a:pt x="1152" y="175"/>
                    <a:pt x="763" y="0"/>
                  </a:cubicBezTo>
                  <a:cubicBezTo>
                    <a:pt x="677" y="254"/>
                    <a:pt x="659" y="529"/>
                    <a:pt x="717" y="797"/>
                  </a:cubicBezTo>
                  <a:cubicBezTo>
                    <a:pt x="1071" y="878"/>
                    <a:pt x="1395" y="1085"/>
                    <a:pt x="1616" y="1400"/>
                  </a:cubicBezTo>
                  <a:cubicBezTo>
                    <a:pt x="1441" y="1418"/>
                    <a:pt x="1269" y="1458"/>
                    <a:pt x="1104" y="1518"/>
                  </a:cubicBezTo>
                  <a:cubicBezTo>
                    <a:pt x="990" y="1560"/>
                    <a:pt x="878" y="1612"/>
                    <a:pt x="773" y="1673"/>
                  </a:cubicBezTo>
                  <a:cubicBezTo>
                    <a:pt x="454" y="1857"/>
                    <a:pt x="184" y="2126"/>
                    <a:pt x="0" y="2443"/>
                  </a:cubicBezTo>
                  <a:cubicBezTo>
                    <a:pt x="33" y="2452"/>
                    <a:pt x="33" y="2452"/>
                    <a:pt x="33" y="2452"/>
                  </a:cubicBezTo>
                  <a:cubicBezTo>
                    <a:pt x="33" y="2452"/>
                    <a:pt x="33" y="2452"/>
                    <a:pt x="33" y="2452"/>
                  </a:cubicBezTo>
                  <a:cubicBezTo>
                    <a:pt x="555" y="2595"/>
                    <a:pt x="1131" y="2537"/>
                    <a:pt x="1636" y="2245"/>
                  </a:cubicBezTo>
                  <a:cubicBezTo>
                    <a:pt x="1722" y="2196"/>
                    <a:pt x="1803" y="2140"/>
                    <a:pt x="1879" y="2081"/>
                  </a:cubicBezTo>
                  <a:cubicBezTo>
                    <a:pt x="1879" y="2081"/>
                    <a:pt x="1879" y="2082"/>
                    <a:pt x="1879" y="2082"/>
                  </a:cubicBezTo>
                  <a:cubicBezTo>
                    <a:pt x="1880" y="2693"/>
                    <a:pt x="1726" y="2954"/>
                    <a:pt x="1547" y="3220"/>
                  </a:cubicBezTo>
                  <a:cubicBezTo>
                    <a:pt x="1528" y="3157"/>
                    <a:pt x="1515" y="3103"/>
                    <a:pt x="1501" y="3038"/>
                  </a:cubicBezTo>
                  <a:cubicBezTo>
                    <a:pt x="1466" y="3044"/>
                    <a:pt x="1466" y="3044"/>
                    <a:pt x="1466" y="3044"/>
                  </a:cubicBezTo>
                  <a:cubicBezTo>
                    <a:pt x="1480" y="3111"/>
                    <a:pt x="1500" y="3186"/>
                    <a:pt x="1520" y="3251"/>
                  </a:cubicBezTo>
                  <a:cubicBezTo>
                    <a:pt x="1541" y="3229"/>
                    <a:pt x="1541" y="3229"/>
                    <a:pt x="1541" y="3229"/>
                  </a:cubicBezTo>
                  <a:cubicBezTo>
                    <a:pt x="1540" y="3230"/>
                    <a:pt x="1539" y="3231"/>
                    <a:pt x="1539" y="3232"/>
                  </a:cubicBezTo>
                  <a:cubicBezTo>
                    <a:pt x="1540" y="3230"/>
                    <a:pt x="1542" y="3229"/>
                    <a:pt x="1543" y="3227"/>
                  </a:cubicBezTo>
                  <a:cubicBezTo>
                    <a:pt x="1548" y="3222"/>
                    <a:pt x="1548" y="3222"/>
                    <a:pt x="1548" y="3222"/>
                  </a:cubicBezTo>
                  <a:cubicBezTo>
                    <a:pt x="1548" y="3221"/>
                    <a:pt x="1548" y="3221"/>
                    <a:pt x="1548" y="3221"/>
                  </a:cubicBezTo>
                  <a:cubicBezTo>
                    <a:pt x="1906" y="2784"/>
                    <a:pt x="1988" y="2435"/>
                    <a:pt x="2002" y="1978"/>
                  </a:cubicBezTo>
                  <a:cubicBezTo>
                    <a:pt x="2002" y="1978"/>
                    <a:pt x="2002" y="1978"/>
                    <a:pt x="2002" y="1978"/>
                  </a:cubicBezTo>
                  <a:cubicBezTo>
                    <a:pt x="2157" y="1836"/>
                    <a:pt x="2287" y="1675"/>
                    <a:pt x="2391" y="1500"/>
                  </a:cubicBezTo>
                  <a:cubicBezTo>
                    <a:pt x="2393" y="1500"/>
                    <a:pt x="2394" y="1501"/>
                    <a:pt x="2396" y="1501"/>
                  </a:cubicBezTo>
                  <a:cubicBezTo>
                    <a:pt x="2595" y="1557"/>
                    <a:pt x="2785" y="1642"/>
                    <a:pt x="2958" y="1754"/>
                  </a:cubicBezTo>
                  <a:cubicBezTo>
                    <a:pt x="2976" y="1726"/>
                    <a:pt x="2976" y="1726"/>
                    <a:pt x="2976" y="1726"/>
                  </a:cubicBezTo>
                  <a:cubicBezTo>
                    <a:pt x="2801" y="1614"/>
                    <a:pt x="2610" y="1528"/>
                    <a:pt x="2408" y="1470"/>
                  </a:cubicBezTo>
                  <a:moveTo>
                    <a:pt x="1567" y="2159"/>
                  </a:moveTo>
                  <a:cubicBezTo>
                    <a:pt x="1544" y="2173"/>
                    <a:pt x="1521" y="2185"/>
                    <a:pt x="1498" y="2198"/>
                  </a:cubicBezTo>
                  <a:cubicBezTo>
                    <a:pt x="1503" y="2174"/>
                    <a:pt x="1507" y="2150"/>
                    <a:pt x="1513" y="2125"/>
                  </a:cubicBezTo>
                  <a:cubicBezTo>
                    <a:pt x="1477" y="2116"/>
                    <a:pt x="1477" y="2116"/>
                    <a:pt x="1477" y="2116"/>
                  </a:cubicBezTo>
                  <a:cubicBezTo>
                    <a:pt x="1469" y="2150"/>
                    <a:pt x="1462" y="2185"/>
                    <a:pt x="1456" y="2220"/>
                  </a:cubicBezTo>
                  <a:cubicBezTo>
                    <a:pt x="1034" y="2436"/>
                    <a:pt x="505" y="2539"/>
                    <a:pt x="33" y="2451"/>
                  </a:cubicBezTo>
                  <a:cubicBezTo>
                    <a:pt x="215" y="2139"/>
                    <a:pt x="475" y="1883"/>
                    <a:pt x="789" y="1702"/>
                  </a:cubicBezTo>
                  <a:cubicBezTo>
                    <a:pt x="893" y="1642"/>
                    <a:pt x="1003" y="1590"/>
                    <a:pt x="1116" y="1549"/>
                  </a:cubicBezTo>
                  <a:cubicBezTo>
                    <a:pt x="1281" y="1488"/>
                    <a:pt x="1453" y="1449"/>
                    <a:pt x="1628" y="1432"/>
                  </a:cubicBezTo>
                  <a:cubicBezTo>
                    <a:pt x="1631" y="1432"/>
                    <a:pt x="1634" y="1432"/>
                    <a:pt x="1637" y="1432"/>
                  </a:cubicBezTo>
                  <a:cubicBezTo>
                    <a:pt x="1655" y="1458"/>
                    <a:pt x="1672" y="1485"/>
                    <a:pt x="1688" y="1514"/>
                  </a:cubicBezTo>
                  <a:cubicBezTo>
                    <a:pt x="1694" y="1523"/>
                    <a:pt x="1699" y="1532"/>
                    <a:pt x="1704" y="1542"/>
                  </a:cubicBezTo>
                  <a:cubicBezTo>
                    <a:pt x="1703" y="1541"/>
                    <a:pt x="1703" y="1541"/>
                    <a:pt x="1703" y="1541"/>
                  </a:cubicBezTo>
                  <a:cubicBezTo>
                    <a:pt x="1669" y="1602"/>
                    <a:pt x="1637" y="1663"/>
                    <a:pt x="1609" y="1727"/>
                  </a:cubicBezTo>
                  <a:cubicBezTo>
                    <a:pt x="1643" y="1744"/>
                    <a:pt x="1643" y="1744"/>
                    <a:pt x="1643" y="1744"/>
                  </a:cubicBezTo>
                  <a:cubicBezTo>
                    <a:pt x="1668" y="1689"/>
                    <a:pt x="1696" y="1635"/>
                    <a:pt x="1725" y="1582"/>
                  </a:cubicBezTo>
                  <a:cubicBezTo>
                    <a:pt x="1786" y="1702"/>
                    <a:pt x="1830" y="1826"/>
                    <a:pt x="1857" y="1953"/>
                  </a:cubicBezTo>
                  <a:cubicBezTo>
                    <a:pt x="1858" y="1955"/>
                    <a:pt x="1858" y="1958"/>
                    <a:pt x="1859" y="1960"/>
                  </a:cubicBezTo>
                  <a:cubicBezTo>
                    <a:pt x="1768" y="2032"/>
                    <a:pt x="1670" y="2099"/>
                    <a:pt x="1567" y="2159"/>
                  </a:cubicBezTo>
                  <a:moveTo>
                    <a:pt x="1793" y="1470"/>
                  </a:moveTo>
                  <a:cubicBezTo>
                    <a:pt x="1757" y="1452"/>
                    <a:pt x="1757" y="1452"/>
                    <a:pt x="1757" y="1452"/>
                  </a:cubicBezTo>
                  <a:cubicBezTo>
                    <a:pt x="1795" y="1394"/>
                    <a:pt x="1835" y="1337"/>
                    <a:pt x="1877" y="1283"/>
                  </a:cubicBezTo>
                  <a:cubicBezTo>
                    <a:pt x="1908" y="1308"/>
                    <a:pt x="1908" y="1308"/>
                    <a:pt x="1908" y="1308"/>
                  </a:cubicBezTo>
                  <a:cubicBezTo>
                    <a:pt x="1867" y="1360"/>
                    <a:pt x="1828" y="1414"/>
                    <a:pt x="1793" y="1470"/>
                  </a:cubicBezTo>
                  <a:moveTo>
                    <a:pt x="2001" y="1839"/>
                  </a:moveTo>
                  <a:cubicBezTo>
                    <a:pt x="1996" y="1701"/>
                    <a:pt x="1978" y="1563"/>
                    <a:pt x="1945" y="1426"/>
                  </a:cubicBezTo>
                  <a:cubicBezTo>
                    <a:pt x="2071" y="1433"/>
                    <a:pt x="2196" y="1452"/>
                    <a:pt x="2319" y="1482"/>
                  </a:cubicBezTo>
                  <a:cubicBezTo>
                    <a:pt x="2227" y="1610"/>
                    <a:pt x="2121" y="1729"/>
                    <a:pt x="2001" y="1839"/>
                  </a:cubicBezTo>
                  <a:moveTo>
                    <a:pt x="1680" y="1835"/>
                  </a:moveTo>
                  <a:cubicBezTo>
                    <a:pt x="1655" y="1825"/>
                    <a:pt x="1629" y="1838"/>
                    <a:pt x="1619" y="1862"/>
                  </a:cubicBezTo>
                  <a:cubicBezTo>
                    <a:pt x="1610" y="1887"/>
                    <a:pt x="1621" y="1914"/>
                    <a:pt x="1647" y="1923"/>
                  </a:cubicBezTo>
                  <a:cubicBezTo>
                    <a:pt x="1672" y="1933"/>
                    <a:pt x="1698" y="1920"/>
                    <a:pt x="1707" y="1895"/>
                  </a:cubicBezTo>
                  <a:cubicBezTo>
                    <a:pt x="1716" y="1871"/>
                    <a:pt x="1705" y="1844"/>
                    <a:pt x="1680" y="1835"/>
                  </a:cubicBezTo>
                  <a:moveTo>
                    <a:pt x="1390" y="1670"/>
                  </a:moveTo>
                  <a:cubicBezTo>
                    <a:pt x="1364" y="1653"/>
                    <a:pt x="1332" y="1660"/>
                    <a:pt x="1315" y="1685"/>
                  </a:cubicBezTo>
                  <a:cubicBezTo>
                    <a:pt x="1298" y="1711"/>
                    <a:pt x="1303" y="1743"/>
                    <a:pt x="1329" y="1761"/>
                  </a:cubicBezTo>
                  <a:cubicBezTo>
                    <a:pt x="1354" y="1778"/>
                    <a:pt x="1387" y="1771"/>
                    <a:pt x="1404" y="1746"/>
                  </a:cubicBezTo>
                  <a:cubicBezTo>
                    <a:pt x="1421" y="1720"/>
                    <a:pt x="1415" y="1687"/>
                    <a:pt x="1390" y="1670"/>
                  </a:cubicBezTo>
                  <a:moveTo>
                    <a:pt x="1180" y="1563"/>
                  </a:moveTo>
                  <a:cubicBezTo>
                    <a:pt x="1156" y="1591"/>
                    <a:pt x="1159" y="1631"/>
                    <a:pt x="1187" y="1656"/>
                  </a:cubicBezTo>
                  <a:cubicBezTo>
                    <a:pt x="1215" y="1679"/>
                    <a:pt x="1255" y="1676"/>
                    <a:pt x="1279" y="1648"/>
                  </a:cubicBezTo>
                  <a:cubicBezTo>
                    <a:pt x="1302" y="1620"/>
                    <a:pt x="1300" y="1580"/>
                    <a:pt x="1272" y="1556"/>
                  </a:cubicBezTo>
                  <a:cubicBezTo>
                    <a:pt x="1244" y="1532"/>
                    <a:pt x="1204" y="1536"/>
                    <a:pt x="1180" y="1563"/>
                  </a:cubicBezTo>
                  <a:moveTo>
                    <a:pt x="1524" y="1816"/>
                  </a:moveTo>
                  <a:cubicBezTo>
                    <a:pt x="1538" y="1791"/>
                    <a:pt x="1529" y="1761"/>
                    <a:pt x="1504" y="1747"/>
                  </a:cubicBezTo>
                  <a:cubicBezTo>
                    <a:pt x="1479" y="1733"/>
                    <a:pt x="1449" y="1743"/>
                    <a:pt x="1435" y="1768"/>
                  </a:cubicBezTo>
                  <a:cubicBezTo>
                    <a:pt x="1422" y="1793"/>
                    <a:pt x="1430" y="1823"/>
                    <a:pt x="1456" y="1837"/>
                  </a:cubicBezTo>
                  <a:cubicBezTo>
                    <a:pt x="1481" y="1850"/>
                    <a:pt x="1511" y="1841"/>
                    <a:pt x="1524" y="1816"/>
                  </a:cubicBezTo>
                  <a:moveTo>
                    <a:pt x="1503" y="2014"/>
                  </a:moveTo>
                  <a:cubicBezTo>
                    <a:pt x="1539" y="2024"/>
                    <a:pt x="1539" y="2024"/>
                    <a:pt x="1539" y="2024"/>
                  </a:cubicBezTo>
                  <a:cubicBezTo>
                    <a:pt x="1557" y="1962"/>
                    <a:pt x="1578" y="1901"/>
                    <a:pt x="1602" y="1840"/>
                  </a:cubicBezTo>
                  <a:cubicBezTo>
                    <a:pt x="1568" y="1823"/>
                    <a:pt x="1568" y="1823"/>
                    <a:pt x="1568" y="1823"/>
                  </a:cubicBezTo>
                  <a:cubicBezTo>
                    <a:pt x="1544" y="1886"/>
                    <a:pt x="1522" y="1950"/>
                    <a:pt x="1503" y="201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spTree>
    <p:extLst>
      <p:ext uri="{BB962C8B-B14F-4D97-AF65-F5344CB8AC3E}">
        <p14:creationId xmlns:p14="http://schemas.microsoft.com/office/powerpoint/2010/main" val="12881555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1 Colm, Bullets, Tabl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Date Placeholder 2"/>
          <p:cNvSpPr>
            <a:spLocks noGrp="1"/>
          </p:cNvSpPr>
          <p:nvPr>
            <p:ph type="dt" sz="half" idx="10"/>
          </p:nvPr>
        </p:nvSpPr>
        <p:spPr>
          <a:xfrm>
            <a:off x="4655061" y="5956496"/>
            <a:ext cx="2738606" cy="273600"/>
          </a:xfrm>
          <a:prstGeom prst="rect">
            <a:avLst/>
          </a:prstGeom>
        </p:spPr>
        <p:txBody>
          <a:bodyPr/>
          <a:lstStyle/>
          <a:p>
            <a:fld id="{4CDE5802-F28B-DD47-82E0-2C0A66E8883B}" type="datetimeFigureOut">
              <a:rPr lang="en-US" smtClean="0"/>
              <a:t>9/6/21</a:t>
            </a:fld>
            <a:endParaRPr lang="en-US"/>
          </a:p>
        </p:txBody>
      </p:sp>
      <p:sp>
        <p:nvSpPr>
          <p:cNvPr id="4" name="Footer Placeholder 3"/>
          <p:cNvSpPr>
            <a:spLocks noGrp="1"/>
          </p:cNvSpPr>
          <p:nvPr>
            <p:ph type="ftr" sz="quarter" idx="11"/>
          </p:nvPr>
        </p:nvSpPr>
        <p:spPr>
          <a:xfrm>
            <a:off x="727200" y="6588000"/>
            <a:ext cx="4852800" cy="273600"/>
          </a:xfrm>
          <a:prstGeom prst="rect">
            <a:avLst/>
          </a:prstGeom>
        </p:spPr>
        <p:txBody>
          <a:bodyPr/>
          <a:lstStyle/>
          <a:p>
            <a:endParaRPr lang="en-US"/>
          </a:p>
        </p:txBody>
      </p:sp>
      <p:sp>
        <p:nvSpPr>
          <p:cNvPr id="5" name="Slide Number Placeholder 4"/>
          <p:cNvSpPr>
            <a:spLocks noGrp="1"/>
          </p:cNvSpPr>
          <p:nvPr>
            <p:ph type="sldNum" sz="quarter" idx="12"/>
          </p:nvPr>
        </p:nvSpPr>
        <p:spPr>
          <a:xfrm>
            <a:off x="8708231" y="6588000"/>
            <a:ext cx="426600" cy="273600"/>
          </a:xfrm>
          <a:prstGeom prst="rect">
            <a:avLst/>
          </a:prstGeom>
        </p:spPr>
        <p:txBody>
          <a:bodyPr/>
          <a:lstStyle/>
          <a:p>
            <a:fld id="{0B15A1CD-7C06-0943-A048-99677931BC54}" type="slidenum">
              <a:rPr lang="en-US" smtClean="0"/>
              <a:t>‹#›</a:t>
            </a:fld>
            <a:endParaRPr lang="en-US"/>
          </a:p>
        </p:txBody>
      </p:sp>
      <p:sp>
        <p:nvSpPr>
          <p:cNvPr id="10" name="Content Placeholder 9"/>
          <p:cNvSpPr>
            <a:spLocks noGrp="1"/>
          </p:cNvSpPr>
          <p:nvPr>
            <p:ph sz="quarter" idx="14"/>
          </p:nvPr>
        </p:nvSpPr>
        <p:spPr>
          <a:xfrm>
            <a:off x="720000" y="1321200"/>
            <a:ext cx="8107200" cy="2832056"/>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9" name="Table Placeholder 9"/>
          <p:cNvSpPr>
            <a:spLocks noGrp="1"/>
          </p:cNvSpPr>
          <p:nvPr>
            <p:ph type="tbl" sz="quarter" idx="16"/>
          </p:nvPr>
        </p:nvSpPr>
        <p:spPr>
          <a:xfrm>
            <a:off x="720000" y="4272899"/>
            <a:ext cx="3805200" cy="2067219"/>
          </a:xfrm>
        </p:spPr>
        <p:txBody>
          <a:bodyPr/>
          <a:lstStyle>
            <a:lvl1pPr>
              <a:lnSpc>
                <a:spcPct val="100000"/>
              </a:lnSpc>
              <a:spcBef>
                <a:spcPts val="0"/>
              </a:spcBef>
              <a:defRPr sz="900">
                <a:solidFill>
                  <a:schemeClr val="tx1"/>
                </a:solidFill>
              </a:defRPr>
            </a:lvl1pPr>
          </a:lstStyle>
          <a:p>
            <a:r>
              <a:rPr lang="en-AU"/>
              <a:t>Click icon to add table</a:t>
            </a:r>
            <a:endParaRPr lang="en-AU" dirty="0"/>
          </a:p>
        </p:txBody>
      </p:sp>
      <p:sp>
        <p:nvSpPr>
          <p:cNvPr id="12" name="Table Placeholder 9"/>
          <p:cNvSpPr>
            <a:spLocks noGrp="1"/>
          </p:cNvSpPr>
          <p:nvPr>
            <p:ph type="tbl" sz="quarter" idx="17"/>
          </p:nvPr>
        </p:nvSpPr>
        <p:spPr>
          <a:xfrm>
            <a:off x="5014800" y="4273762"/>
            <a:ext cx="3805200" cy="2067219"/>
          </a:xfrm>
        </p:spPr>
        <p:txBody>
          <a:bodyPr/>
          <a:lstStyle>
            <a:lvl1pPr>
              <a:lnSpc>
                <a:spcPct val="100000"/>
              </a:lnSpc>
              <a:spcBef>
                <a:spcPts val="0"/>
              </a:spcBef>
              <a:defRPr sz="900">
                <a:solidFill>
                  <a:schemeClr val="tx1"/>
                </a:solidFill>
              </a:defRPr>
            </a:lvl1pPr>
          </a:lstStyle>
          <a:p>
            <a:r>
              <a:rPr lang="en-AU"/>
              <a:t>Click icon to add table</a:t>
            </a:r>
            <a:endParaRPr lang="en-AU" dirty="0"/>
          </a:p>
        </p:txBody>
      </p:sp>
    </p:spTree>
    <p:extLst>
      <p:ext uri="{BB962C8B-B14F-4D97-AF65-F5344CB8AC3E}">
        <p14:creationId xmlns:p14="http://schemas.microsoft.com/office/powerpoint/2010/main" val="19807760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2 Colm, Bullets, Table, Opt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Date Placeholder 2"/>
          <p:cNvSpPr>
            <a:spLocks noGrp="1"/>
          </p:cNvSpPr>
          <p:nvPr>
            <p:ph type="dt" sz="half" idx="10"/>
          </p:nvPr>
        </p:nvSpPr>
        <p:spPr>
          <a:xfrm>
            <a:off x="4655061" y="5956496"/>
            <a:ext cx="2738606" cy="273600"/>
          </a:xfrm>
          <a:prstGeom prst="rect">
            <a:avLst/>
          </a:prstGeom>
        </p:spPr>
        <p:txBody>
          <a:bodyPr/>
          <a:lstStyle/>
          <a:p>
            <a:fld id="{4CDE5802-F28B-DD47-82E0-2C0A66E8883B}" type="datetimeFigureOut">
              <a:rPr lang="en-US" smtClean="0"/>
              <a:t>9/6/21</a:t>
            </a:fld>
            <a:endParaRPr lang="en-US"/>
          </a:p>
        </p:txBody>
      </p:sp>
      <p:sp>
        <p:nvSpPr>
          <p:cNvPr id="4" name="Footer Placeholder 3"/>
          <p:cNvSpPr>
            <a:spLocks noGrp="1"/>
          </p:cNvSpPr>
          <p:nvPr>
            <p:ph type="ftr" sz="quarter" idx="11"/>
          </p:nvPr>
        </p:nvSpPr>
        <p:spPr>
          <a:xfrm>
            <a:off x="727200" y="6588000"/>
            <a:ext cx="4852800" cy="273600"/>
          </a:xfrm>
          <a:prstGeom prst="rect">
            <a:avLst/>
          </a:prstGeom>
        </p:spPr>
        <p:txBody>
          <a:bodyPr/>
          <a:lstStyle/>
          <a:p>
            <a:endParaRPr lang="en-US"/>
          </a:p>
        </p:txBody>
      </p:sp>
      <p:sp>
        <p:nvSpPr>
          <p:cNvPr id="5" name="Slide Number Placeholder 4"/>
          <p:cNvSpPr>
            <a:spLocks noGrp="1"/>
          </p:cNvSpPr>
          <p:nvPr>
            <p:ph type="sldNum" sz="quarter" idx="12"/>
          </p:nvPr>
        </p:nvSpPr>
        <p:spPr>
          <a:xfrm>
            <a:off x="8708231" y="6588000"/>
            <a:ext cx="426600" cy="273600"/>
          </a:xfrm>
          <a:prstGeom prst="rect">
            <a:avLst/>
          </a:prstGeom>
        </p:spPr>
        <p:txBody>
          <a:bodyPr/>
          <a:lstStyle/>
          <a:p>
            <a:fld id="{0B15A1CD-7C06-0943-A048-99677931BC54}" type="slidenum">
              <a:rPr lang="en-US" smtClean="0"/>
              <a:t>‹#›</a:t>
            </a:fld>
            <a:endParaRPr lang="en-US"/>
          </a:p>
        </p:txBody>
      </p:sp>
      <p:sp>
        <p:nvSpPr>
          <p:cNvPr id="10" name="Content Placeholder 9"/>
          <p:cNvSpPr>
            <a:spLocks noGrp="1"/>
          </p:cNvSpPr>
          <p:nvPr>
            <p:ph sz="quarter" idx="14"/>
          </p:nvPr>
        </p:nvSpPr>
        <p:spPr>
          <a:xfrm>
            <a:off x="720000" y="1321200"/>
            <a:ext cx="3805200" cy="221004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9" name="Table Placeholder 9"/>
          <p:cNvSpPr>
            <a:spLocks noGrp="1"/>
          </p:cNvSpPr>
          <p:nvPr>
            <p:ph type="tbl" sz="quarter" idx="16"/>
          </p:nvPr>
        </p:nvSpPr>
        <p:spPr>
          <a:xfrm>
            <a:off x="720000" y="3602739"/>
            <a:ext cx="8107200" cy="1819655"/>
          </a:xfrm>
        </p:spPr>
        <p:txBody>
          <a:bodyPr/>
          <a:lstStyle>
            <a:lvl1pPr>
              <a:lnSpc>
                <a:spcPct val="100000"/>
              </a:lnSpc>
              <a:spcBef>
                <a:spcPts val="0"/>
              </a:spcBef>
              <a:defRPr sz="900">
                <a:solidFill>
                  <a:schemeClr val="tx1"/>
                </a:solidFill>
              </a:defRPr>
            </a:lvl1pPr>
          </a:lstStyle>
          <a:p>
            <a:r>
              <a:rPr lang="en-AU"/>
              <a:t>Click icon to add table</a:t>
            </a:r>
            <a:endParaRPr lang="en-AU" dirty="0"/>
          </a:p>
        </p:txBody>
      </p:sp>
      <p:sp>
        <p:nvSpPr>
          <p:cNvPr id="11" name="Table Placeholder 8"/>
          <p:cNvSpPr>
            <a:spLocks noGrp="1"/>
          </p:cNvSpPr>
          <p:nvPr>
            <p:ph type="tbl" sz="quarter" idx="15"/>
          </p:nvPr>
        </p:nvSpPr>
        <p:spPr>
          <a:xfrm>
            <a:off x="720000" y="5515128"/>
            <a:ext cx="8107200" cy="1080000"/>
          </a:xfrm>
        </p:spPr>
        <p:txBody>
          <a:bodyPr/>
          <a:lstStyle>
            <a:lvl1pPr>
              <a:lnSpc>
                <a:spcPct val="100000"/>
              </a:lnSpc>
              <a:spcBef>
                <a:spcPts val="0"/>
              </a:spcBef>
              <a:defRPr sz="700" spc="0" baseline="0">
                <a:solidFill>
                  <a:schemeClr val="bg1">
                    <a:lumMod val="50000"/>
                  </a:schemeClr>
                </a:solidFill>
              </a:defRPr>
            </a:lvl1pPr>
          </a:lstStyle>
          <a:p>
            <a:r>
              <a:rPr lang="en-AU"/>
              <a:t>Click icon to add table</a:t>
            </a:r>
            <a:endParaRPr lang="en-AU" dirty="0"/>
          </a:p>
        </p:txBody>
      </p:sp>
      <p:sp>
        <p:nvSpPr>
          <p:cNvPr id="12" name="Content Placeholder 9"/>
          <p:cNvSpPr>
            <a:spLocks noGrp="1"/>
          </p:cNvSpPr>
          <p:nvPr>
            <p:ph sz="quarter" idx="17"/>
          </p:nvPr>
        </p:nvSpPr>
        <p:spPr>
          <a:xfrm>
            <a:off x="5014632" y="1321200"/>
            <a:ext cx="3805200" cy="221004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Tree>
    <p:extLst>
      <p:ext uri="{BB962C8B-B14F-4D97-AF65-F5344CB8AC3E}">
        <p14:creationId xmlns:p14="http://schemas.microsoft.com/office/powerpoint/2010/main" val="9165451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2 Colm, Bullets, Table, Opt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Date Placeholder 2"/>
          <p:cNvSpPr>
            <a:spLocks noGrp="1"/>
          </p:cNvSpPr>
          <p:nvPr>
            <p:ph type="dt" sz="half" idx="10"/>
          </p:nvPr>
        </p:nvSpPr>
        <p:spPr>
          <a:xfrm>
            <a:off x="4655061" y="5956496"/>
            <a:ext cx="2738606" cy="273600"/>
          </a:xfrm>
          <a:prstGeom prst="rect">
            <a:avLst/>
          </a:prstGeom>
        </p:spPr>
        <p:txBody>
          <a:bodyPr/>
          <a:lstStyle/>
          <a:p>
            <a:fld id="{4CDE5802-F28B-DD47-82E0-2C0A66E8883B}" type="datetimeFigureOut">
              <a:rPr lang="en-US" smtClean="0"/>
              <a:t>9/6/21</a:t>
            </a:fld>
            <a:endParaRPr lang="en-US"/>
          </a:p>
        </p:txBody>
      </p:sp>
      <p:sp>
        <p:nvSpPr>
          <p:cNvPr id="4" name="Footer Placeholder 3"/>
          <p:cNvSpPr>
            <a:spLocks noGrp="1"/>
          </p:cNvSpPr>
          <p:nvPr>
            <p:ph type="ftr" sz="quarter" idx="11"/>
          </p:nvPr>
        </p:nvSpPr>
        <p:spPr>
          <a:xfrm>
            <a:off x="727200" y="6588000"/>
            <a:ext cx="4852800" cy="273600"/>
          </a:xfrm>
          <a:prstGeom prst="rect">
            <a:avLst/>
          </a:prstGeom>
        </p:spPr>
        <p:txBody>
          <a:bodyPr/>
          <a:lstStyle/>
          <a:p>
            <a:endParaRPr lang="en-US"/>
          </a:p>
        </p:txBody>
      </p:sp>
      <p:sp>
        <p:nvSpPr>
          <p:cNvPr id="5" name="Slide Number Placeholder 4"/>
          <p:cNvSpPr>
            <a:spLocks noGrp="1"/>
          </p:cNvSpPr>
          <p:nvPr>
            <p:ph type="sldNum" sz="quarter" idx="12"/>
          </p:nvPr>
        </p:nvSpPr>
        <p:spPr>
          <a:xfrm>
            <a:off x="8708231" y="6588000"/>
            <a:ext cx="426600" cy="273600"/>
          </a:xfrm>
          <a:prstGeom prst="rect">
            <a:avLst/>
          </a:prstGeom>
        </p:spPr>
        <p:txBody>
          <a:bodyPr/>
          <a:lstStyle/>
          <a:p>
            <a:fld id="{0B15A1CD-7C06-0943-A048-99677931BC54}" type="slidenum">
              <a:rPr lang="en-US" smtClean="0"/>
              <a:t>‹#›</a:t>
            </a:fld>
            <a:endParaRPr lang="en-US"/>
          </a:p>
        </p:txBody>
      </p:sp>
      <p:sp>
        <p:nvSpPr>
          <p:cNvPr id="9" name="Content Placeholder 8"/>
          <p:cNvSpPr>
            <a:spLocks noGrp="1"/>
          </p:cNvSpPr>
          <p:nvPr>
            <p:ph sz="quarter" idx="15"/>
          </p:nvPr>
        </p:nvSpPr>
        <p:spPr>
          <a:xfrm>
            <a:off x="720000" y="1321200"/>
            <a:ext cx="3805200" cy="5018256"/>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10" name="Table Placeholder 9"/>
          <p:cNvSpPr>
            <a:spLocks noGrp="1"/>
          </p:cNvSpPr>
          <p:nvPr>
            <p:ph type="tbl" sz="quarter" idx="17"/>
          </p:nvPr>
        </p:nvSpPr>
        <p:spPr>
          <a:xfrm>
            <a:off x="5010912" y="1321200"/>
            <a:ext cx="3816288" cy="2412000"/>
          </a:xfrm>
        </p:spPr>
        <p:txBody>
          <a:bodyPr/>
          <a:lstStyle>
            <a:lvl1pPr>
              <a:lnSpc>
                <a:spcPct val="100000"/>
              </a:lnSpc>
              <a:spcBef>
                <a:spcPts val="0"/>
              </a:spcBef>
              <a:defRPr sz="900">
                <a:solidFill>
                  <a:schemeClr val="tx1"/>
                </a:solidFill>
              </a:defRPr>
            </a:lvl1pPr>
          </a:lstStyle>
          <a:p>
            <a:r>
              <a:rPr lang="en-AU"/>
              <a:t>Click icon to add table</a:t>
            </a:r>
            <a:endParaRPr lang="en-AU" dirty="0"/>
          </a:p>
        </p:txBody>
      </p:sp>
      <p:sp>
        <p:nvSpPr>
          <p:cNvPr id="12" name="Table Placeholder 8"/>
          <p:cNvSpPr>
            <a:spLocks noGrp="1"/>
          </p:cNvSpPr>
          <p:nvPr>
            <p:ph type="tbl" sz="quarter" idx="18"/>
          </p:nvPr>
        </p:nvSpPr>
        <p:spPr>
          <a:xfrm>
            <a:off x="5010912" y="4032000"/>
            <a:ext cx="3816288" cy="2412000"/>
          </a:xfrm>
        </p:spPr>
        <p:txBody>
          <a:bodyPr/>
          <a:lstStyle>
            <a:lvl1pPr>
              <a:lnSpc>
                <a:spcPct val="100000"/>
              </a:lnSpc>
              <a:spcBef>
                <a:spcPts val="0"/>
              </a:spcBef>
              <a:defRPr sz="700" spc="0" baseline="0">
                <a:solidFill>
                  <a:schemeClr val="bg1">
                    <a:lumMod val="50000"/>
                  </a:schemeClr>
                </a:solidFill>
              </a:defRPr>
            </a:lvl1pPr>
          </a:lstStyle>
          <a:p>
            <a:r>
              <a:rPr lang="en-AU"/>
              <a:t>Click icon to add table</a:t>
            </a:r>
            <a:endParaRPr lang="en-AU" dirty="0"/>
          </a:p>
        </p:txBody>
      </p:sp>
    </p:spTree>
    <p:extLst>
      <p:ext uri="{BB962C8B-B14F-4D97-AF65-F5344CB8AC3E}">
        <p14:creationId xmlns:p14="http://schemas.microsoft.com/office/powerpoint/2010/main" val="5967438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 Colm, Bullets, Table, Opt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Date Placeholder 2"/>
          <p:cNvSpPr>
            <a:spLocks noGrp="1"/>
          </p:cNvSpPr>
          <p:nvPr>
            <p:ph type="dt" sz="half" idx="10"/>
          </p:nvPr>
        </p:nvSpPr>
        <p:spPr>
          <a:xfrm>
            <a:off x="4655061" y="5956496"/>
            <a:ext cx="2738606" cy="273600"/>
          </a:xfrm>
          <a:prstGeom prst="rect">
            <a:avLst/>
          </a:prstGeom>
        </p:spPr>
        <p:txBody>
          <a:bodyPr/>
          <a:lstStyle/>
          <a:p>
            <a:fld id="{4CDE5802-F28B-DD47-82E0-2C0A66E8883B}" type="datetimeFigureOut">
              <a:rPr lang="en-US" smtClean="0"/>
              <a:t>9/6/21</a:t>
            </a:fld>
            <a:endParaRPr lang="en-US"/>
          </a:p>
        </p:txBody>
      </p:sp>
      <p:sp>
        <p:nvSpPr>
          <p:cNvPr id="4" name="Footer Placeholder 3"/>
          <p:cNvSpPr>
            <a:spLocks noGrp="1"/>
          </p:cNvSpPr>
          <p:nvPr>
            <p:ph type="ftr" sz="quarter" idx="11"/>
          </p:nvPr>
        </p:nvSpPr>
        <p:spPr>
          <a:xfrm>
            <a:off x="727200" y="6588000"/>
            <a:ext cx="4852800" cy="273600"/>
          </a:xfrm>
          <a:prstGeom prst="rect">
            <a:avLst/>
          </a:prstGeom>
        </p:spPr>
        <p:txBody>
          <a:bodyPr/>
          <a:lstStyle/>
          <a:p>
            <a:endParaRPr lang="en-US"/>
          </a:p>
        </p:txBody>
      </p:sp>
      <p:sp>
        <p:nvSpPr>
          <p:cNvPr id="5" name="Slide Number Placeholder 4"/>
          <p:cNvSpPr>
            <a:spLocks noGrp="1"/>
          </p:cNvSpPr>
          <p:nvPr>
            <p:ph type="sldNum" sz="quarter" idx="12"/>
          </p:nvPr>
        </p:nvSpPr>
        <p:spPr>
          <a:xfrm>
            <a:off x="8708231" y="6588000"/>
            <a:ext cx="426600" cy="273600"/>
          </a:xfrm>
          <a:prstGeom prst="rect">
            <a:avLst/>
          </a:prstGeom>
        </p:spPr>
        <p:txBody>
          <a:bodyPr/>
          <a:lstStyle/>
          <a:p>
            <a:fld id="{0B15A1CD-7C06-0943-A048-99677931BC54}" type="slidenum">
              <a:rPr lang="en-US" smtClean="0"/>
              <a:t>‹#›</a:t>
            </a:fld>
            <a:endParaRPr lang="en-US"/>
          </a:p>
        </p:txBody>
      </p:sp>
      <p:sp>
        <p:nvSpPr>
          <p:cNvPr id="10" name="Content Placeholder 9"/>
          <p:cNvSpPr>
            <a:spLocks noGrp="1"/>
          </p:cNvSpPr>
          <p:nvPr>
            <p:ph sz="quarter" idx="14"/>
          </p:nvPr>
        </p:nvSpPr>
        <p:spPr>
          <a:xfrm>
            <a:off x="720000" y="1321200"/>
            <a:ext cx="3805200" cy="1588248"/>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9" name="Table Placeholder 9"/>
          <p:cNvSpPr>
            <a:spLocks noGrp="1"/>
          </p:cNvSpPr>
          <p:nvPr>
            <p:ph type="tbl" sz="quarter" idx="17"/>
          </p:nvPr>
        </p:nvSpPr>
        <p:spPr>
          <a:xfrm>
            <a:off x="5010912" y="2980946"/>
            <a:ext cx="3816288" cy="2377439"/>
          </a:xfrm>
        </p:spPr>
        <p:txBody>
          <a:bodyPr/>
          <a:lstStyle>
            <a:lvl1pPr>
              <a:lnSpc>
                <a:spcPct val="100000"/>
              </a:lnSpc>
              <a:spcBef>
                <a:spcPts val="0"/>
              </a:spcBef>
              <a:defRPr sz="900">
                <a:solidFill>
                  <a:schemeClr val="tx1"/>
                </a:solidFill>
              </a:defRPr>
            </a:lvl1pPr>
          </a:lstStyle>
          <a:p>
            <a:r>
              <a:rPr lang="en-AU"/>
              <a:t>Click icon to add table</a:t>
            </a:r>
            <a:endParaRPr lang="en-AU" dirty="0"/>
          </a:p>
        </p:txBody>
      </p:sp>
      <p:sp>
        <p:nvSpPr>
          <p:cNvPr id="12" name="Table Placeholder 9"/>
          <p:cNvSpPr>
            <a:spLocks noGrp="1"/>
          </p:cNvSpPr>
          <p:nvPr>
            <p:ph type="tbl" sz="quarter" idx="19"/>
          </p:nvPr>
        </p:nvSpPr>
        <p:spPr>
          <a:xfrm>
            <a:off x="720000" y="2980802"/>
            <a:ext cx="3816288" cy="2377439"/>
          </a:xfrm>
        </p:spPr>
        <p:txBody>
          <a:bodyPr/>
          <a:lstStyle>
            <a:lvl1pPr>
              <a:lnSpc>
                <a:spcPct val="100000"/>
              </a:lnSpc>
              <a:spcBef>
                <a:spcPts val="0"/>
              </a:spcBef>
              <a:defRPr sz="900">
                <a:solidFill>
                  <a:schemeClr val="tx1"/>
                </a:solidFill>
              </a:defRPr>
            </a:lvl1pPr>
          </a:lstStyle>
          <a:p>
            <a:r>
              <a:rPr lang="en-AU"/>
              <a:t>Click icon to add table</a:t>
            </a:r>
            <a:endParaRPr lang="en-AU" dirty="0"/>
          </a:p>
        </p:txBody>
      </p:sp>
      <p:sp>
        <p:nvSpPr>
          <p:cNvPr id="13" name="Table Placeholder 8"/>
          <p:cNvSpPr>
            <a:spLocks noGrp="1"/>
          </p:cNvSpPr>
          <p:nvPr>
            <p:ph type="tbl" sz="quarter" idx="20"/>
          </p:nvPr>
        </p:nvSpPr>
        <p:spPr>
          <a:xfrm>
            <a:off x="720000" y="5464800"/>
            <a:ext cx="3816000" cy="1080000"/>
          </a:xfrm>
        </p:spPr>
        <p:txBody>
          <a:bodyPr/>
          <a:lstStyle>
            <a:lvl1pPr>
              <a:lnSpc>
                <a:spcPct val="100000"/>
              </a:lnSpc>
              <a:spcBef>
                <a:spcPts val="0"/>
              </a:spcBef>
              <a:defRPr sz="700" spc="0" baseline="0">
                <a:solidFill>
                  <a:schemeClr val="bg1">
                    <a:lumMod val="50000"/>
                  </a:schemeClr>
                </a:solidFill>
              </a:defRPr>
            </a:lvl1pPr>
          </a:lstStyle>
          <a:p>
            <a:r>
              <a:rPr lang="en-AU"/>
              <a:t>Click icon to add table</a:t>
            </a:r>
            <a:endParaRPr lang="en-AU" dirty="0"/>
          </a:p>
        </p:txBody>
      </p:sp>
      <p:sp>
        <p:nvSpPr>
          <p:cNvPr id="14" name="Table Placeholder 8"/>
          <p:cNvSpPr>
            <a:spLocks noGrp="1"/>
          </p:cNvSpPr>
          <p:nvPr>
            <p:ph type="tbl" sz="quarter" idx="21"/>
          </p:nvPr>
        </p:nvSpPr>
        <p:spPr>
          <a:xfrm>
            <a:off x="5011200" y="5466360"/>
            <a:ext cx="3816000" cy="1080000"/>
          </a:xfrm>
        </p:spPr>
        <p:txBody>
          <a:bodyPr/>
          <a:lstStyle>
            <a:lvl1pPr>
              <a:lnSpc>
                <a:spcPct val="100000"/>
              </a:lnSpc>
              <a:spcBef>
                <a:spcPts val="0"/>
              </a:spcBef>
              <a:defRPr sz="700" spc="0" baseline="0">
                <a:solidFill>
                  <a:schemeClr val="bg1">
                    <a:lumMod val="50000"/>
                  </a:schemeClr>
                </a:solidFill>
              </a:defRPr>
            </a:lvl1pPr>
          </a:lstStyle>
          <a:p>
            <a:r>
              <a:rPr lang="en-AU"/>
              <a:t>Click icon to add table</a:t>
            </a:r>
            <a:endParaRPr lang="en-AU" dirty="0"/>
          </a:p>
        </p:txBody>
      </p:sp>
      <p:sp>
        <p:nvSpPr>
          <p:cNvPr id="15" name="Content Placeholder 9"/>
          <p:cNvSpPr>
            <a:spLocks noGrp="1"/>
          </p:cNvSpPr>
          <p:nvPr>
            <p:ph sz="quarter" idx="22"/>
          </p:nvPr>
        </p:nvSpPr>
        <p:spPr>
          <a:xfrm>
            <a:off x="5014632" y="1321200"/>
            <a:ext cx="3805200" cy="1588248"/>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Tree>
    <p:extLst>
      <p:ext uri="{BB962C8B-B14F-4D97-AF65-F5344CB8AC3E}">
        <p14:creationId xmlns:p14="http://schemas.microsoft.com/office/powerpoint/2010/main" val="32089851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 Colm, Quote, Graph">
    <p:spTree>
      <p:nvGrpSpPr>
        <p:cNvPr id="1" name=""/>
        <p:cNvGrpSpPr/>
        <p:nvPr/>
      </p:nvGrpSpPr>
      <p:grpSpPr>
        <a:xfrm>
          <a:off x="0" y="0"/>
          <a:ext cx="0" cy="0"/>
          <a:chOff x="0" y="0"/>
          <a:chExt cx="0" cy="0"/>
        </a:xfrm>
      </p:grpSpPr>
      <p:sp>
        <p:nvSpPr>
          <p:cNvPr id="15" name="Picture Placeholder 14"/>
          <p:cNvSpPr>
            <a:spLocks noGrp="1"/>
          </p:cNvSpPr>
          <p:nvPr>
            <p:ph type="pic" sz="quarter" idx="22"/>
          </p:nvPr>
        </p:nvSpPr>
        <p:spPr bwMode="gray">
          <a:xfrm>
            <a:off x="720000" y="1857600"/>
            <a:ext cx="8093075" cy="4543200"/>
          </a:xfrm>
        </p:spPr>
        <p:txBody>
          <a:bodyPr/>
          <a:lstStyle/>
          <a:p>
            <a:r>
              <a:rPr lang="en-AU"/>
              <a:t>Drag picture to placeholder or click icon to add</a:t>
            </a:r>
            <a:endParaRPr lang="en-AU" dirty="0"/>
          </a:p>
        </p:txBody>
      </p:sp>
      <p:sp>
        <p:nvSpPr>
          <p:cNvPr id="2" name="Title 1"/>
          <p:cNvSpPr>
            <a:spLocks noGrp="1"/>
          </p:cNvSpPr>
          <p:nvPr>
            <p:ph type="title"/>
          </p:nvPr>
        </p:nvSpPr>
        <p:spPr/>
        <p:txBody>
          <a:bodyPr/>
          <a:lstStyle/>
          <a:p>
            <a:r>
              <a:rPr lang="en-AU"/>
              <a:t>Click to edit Master title style</a:t>
            </a:r>
          </a:p>
        </p:txBody>
      </p:sp>
      <p:sp>
        <p:nvSpPr>
          <p:cNvPr id="3" name="Date Placeholder 2"/>
          <p:cNvSpPr>
            <a:spLocks noGrp="1"/>
          </p:cNvSpPr>
          <p:nvPr>
            <p:ph type="dt" sz="half" idx="10"/>
          </p:nvPr>
        </p:nvSpPr>
        <p:spPr>
          <a:xfrm>
            <a:off x="4655061" y="5956496"/>
            <a:ext cx="2738606" cy="273600"/>
          </a:xfrm>
          <a:prstGeom prst="rect">
            <a:avLst/>
          </a:prstGeom>
        </p:spPr>
        <p:txBody>
          <a:bodyPr/>
          <a:lstStyle/>
          <a:p>
            <a:fld id="{4CDE5802-F28B-DD47-82E0-2C0A66E8883B}" type="datetimeFigureOut">
              <a:rPr lang="en-US" smtClean="0"/>
              <a:t>9/6/21</a:t>
            </a:fld>
            <a:endParaRPr lang="en-US"/>
          </a:p>
        </p:txBody>
      </p:sp>
      <p:sp>
        <p:nvSpPr>
          <p:cNvPr id="4" name="Footer Placeholder 3"/>
          <p:cNvSpPr>
            <a:spLocks noGrp="1"/>
          </p:cNvSpPr>
          <p:nvPr>
            <p:ph type="ftr" sz="quarter" idx="11"/>
          </p:nvPr>
        </p:nvSpPr>
        <p:spPr>
          <a:xfrm>
            <a:off x="727200" y="6588000"/>
            <a:ext cx="4852800" cy="273600"/>
          </a:xfrm>
          <a:prstGeom prst="rect">
            <a:avLst/>
          </a:prstGeom>
        </p:spPr>
        <p:txBody>
          <a:bodyPr/>
          <a:lstStyle/>
          <a:p>
            <a:endParaRPr lang="en-US"/>
          </a:p>
        </p:txBody>
      </p:sp>
      <p:sp>
        <p:nvSpPr>
          <p:cNvPr id="5" name="Slide Number Placeholder 4"/>
          <p:cNvSpPr>
            <a:spLocks noGrp="1"/>
          </p:cNvSpPr>
          <p:nvPr>
            <p:ph type="sldNum" sz="quarter" idx="12"/>
          </p:nvPr>
        </p:nvSpPr>
        <p:spPr>
          <a:xfrm>
            <a:off x="8708231" y="6588000"/>
            <a:ext cx="426600" cy="273600"/>
          </a:xfrm>
          <a:prstGeom prst="rect">
            <a:avLst/>
          </a:prstGeom>
        </p:spPr>
        <p:txBody>
          <a:bodyPr/>
          <a:lstStyle/>
          <a:p>
            <a:fld id="{0B15A1CD-7C06-0943-A048-99677931BC54}" type="slidenum">
              <a:rPr lang="en-US" smtClean="0"/>
              <a:t>‹#›</a:t>
            </a:fld>
            <a:endParaRPr lang="en-US"/>
          </a:p>
        </p:txBody>
      </p:sp>
      <p:sp>
        <p:nvSpPr>
          <p:cNvPr id="6" name="Text Placeholder 7"/>
          <p:cNvSpPr>
            <a:spLocks noGrp="1"/>
          </p:cNvSpPr>
          <p:nvPr>
            <p:ph type="body" sz="quarter" idx="13"/>
          </p:nvPr>
        </p:nvSpPr>
        <p:spPr>
          <a:xfrm>
            <a:off x="718345" y="1319485"/>
            <a:ext cx="8105615" cy="464400"/>
          </a:xfrm>
        </p:spPr>
        <p:txBody>
          <a:bodyPr/>
          <a:lstStyle>
            <a:lvl1pPr>
              <a:lnSpc>
                <a:spcPct val="95000"/>
              </a:lnSpc>
              <a:spcBef>
                <a:spcPts val="0"/>
              </a:spcBef>
              <a:spcAft>
                <a:spcPts val="1200"/>
              </a:spcAft>
              <a:defRPr sz="1400" b="1">
                <a:solidFill>
                  <a:schemeClr val="accent1"/>
                </a:solidFill>
              </a:defRPr>
            </a:lvl1pPr>
            <a:lvl2pPr>
              <a:lnSpc>
                <a:spcPct val="95000"/>
              </a:lnSpc>
              <a:spcBef>
                <a:spcPts val="0"/>
              </a:spcBef>
              <a:spcAft>
                <a:spcPts val="1200"/>
              </a:spcAft>
              <a:defRPr sz="1400" b="0">
                <a:solidFill>
                  <a:schemeClr val="accent1"/>
                </a:solidFill>
              </a:defRPr>
            </a:lvl2pPr>
            <a:lvl3pPr marL="0" indent="0">
              <a:lnSpc>
                <a:spcPct val="95000"/>
              </a:lnSpc>
              <a:spcBef>
                <a:spcPts val="0"/>
              </a:spcBef>
              <a:spcAft>
                <a:spcPts val="1200"/>
              </a:spcAft>
              <a:buFontTx/>
              <a:buNone/>
              <a:defRPr sz="1400"/>
            </a:lvl3pPr>
            <a:lvl4pPr marL="0" indent="0">
              <a:lnSpc>
                <a:spcPct val="95000"/>
              </a:lnSpc>
              <a:spcBef>
                <a:spcPts val="0"/>
              </a:spcBef>
              <a:spcAft>
                <a:spcPts val="1200"/>
              </a:spcAft>
              <a:buFontTx/>
              <a:buNone/>
              <a:defRPr sz="1400" b="1"/>
            </a:lvl4pPr>
            <a:lvl5pPr marL="0" indent="0">
              <a:lnSpc>
                <a:spcPct val="95000"/>
              </a:lnSpc>
              <a:spcBef>
                <a:spcPts val="0"/>
              </a:spcBef>
              <a:spcAft>
                <a:spcPts val="1200"/>
              </a:spcAft>
              <a:buFontTx/>
              <a:buNone/>
              <a:defRPr sz="1400"/>
            </a:lvl5pPr>
          </a:lstStyle>
          <a:p>
            <a:pPr lvl="0"/>
            <a:r>
              <a:rPr lang="en-AU"/>
              <a:t>Click to edit Master text styles</a:t>
            </a:r>
          </a:p>
        </p:txBody>
      </p:sp>
    </p:spTree>
    <p:extLst>
      <p:ext uri="{BB962C8B-B14F-4D97-AF65-F5344CB8AC3E}">
        <p14:creationId xmlns:p14="http://schemas.microsoft.com/office/powerpoint/2010/main" val="26957678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 Colm, Quote, Object, Opt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Date Placeholder 2"/>
          <p:cNvSpPr>
            <a:spLocks noGrp="1"/>
          </p:cNvSpPr>
          <p:nvPr>
            <p:ph type="dt" sz="half" idx="10"/>
          </p:nvPr>
        </p:nvSpPr>
        <p:spPr>
          <a:xfrm>
            <a:off x="4655061" y="5956496"/>
            <a:ext cx="2738606" cy="273600"/>
          </a:xfrm>
          <a:prstGeom prst="rect">
            <a:avLst/>
          </a:prstGeom>
        </p:spPr>
        <p:txBody>
          <a:bodyPr/>
          <a:lstStyle/>
          <a:p>
            <a:fld id="{4CDE5802-F28B-DD47-82E0-2C0A66E8883B}" type="datetimeFigureOut">
              <a:rPr lang="en-US" smtClean="0"/>
              <a:t>9/6/21</a:t>
            </a:fld>
            <a:endParaRPr lang="en-US"/>
          </a:p>
        </p:txBody>
      </p:sp>
      <p:sp>
        <p:nvSpPr>
          <p:cNvPr id="4" name="Footer Placeholder 3"/>
          <p:cNvSpPr>
            <a:spLocks noGrp="1"/>
          </p:cNvSpPr>
          <p:nvPr>
            <p:ph type="ftr" sz="quarter" idx="11"/>
          </p:nvPr>
        </p:nvSpPr>
        <p:spPr>
          <a:xfrm>
            <a:off x="727200" y="6588000"/>
            <a:ext cx="4852800" cy="273600"/>
          </a:xfrm>
          <a:prstGeom prst="rect">
            <a:avLst/>
          </a:prstGeom>
        </p:spPr>
        <p:txBody>
          <a:bodyPr/>
          <a:lstStyle/>
          <a:p>
            <a:endParaRPr lang="en-US"/>
          </a:p>
        </p:txBody>
      </p:sp>
      <p:sp>
        <p:nvSpPr>
          <p:cNvPr id="5" name="Slide Number Placeholder 4"/>
          <p:cNvSpPr>
            <a:spLocks noGrp="1"/>
          </p:cNvSpPr>
          <p:nvPr>
            <p:ph type="sldNum" sz="quarter" idx="12"/>
          </p:nvPr>
        </p:nvSpPr>
        <p:spPr>
          <a:xfrm>
            <a:off x="8708231" y="6588000"/>
            <a:ext cx="426600" cy="273600"/>
          </a:xfrm>
          <a:prstGeom prst="rect">
            <a:avLst/>
          </a:prstGeom>
        </p:spPr>
        <p:txBody>
          <a:bodyPr/>
          <a:lstStyle/>
          <a:p>
            <a:fld id="{0B15A1CD-7C06-0943-A048-99677931BC54}" type="slidenum">
              <a:rPr lang="en-US" smtClean="0"/>
              <a:t>‹#›</a:t>
            </a:fld>
            <a:endParaRPr lang="en-US"/>
          </a:p>
        </p:txBody>
      </p:sp>
      <p:sp>
        <p:nvSpPr>
          <p:cNvPr id="6" name="Text Placeholder 7"/>
          <p:cNvSpPr>
            <a:spLocks noGrp="1"/>
          </p:cNvSpPr>
          <p:nvPr>
            <p:ph type="body" sz="quarter" idx="13"/>
          </p:nvPr>
        </p:nvSpPr>
        <p:spPr>
          <a:xfrm>
            <a:off x="718345" y="1319485"/>
            <a:ext cx="8105615" cy="464400"/>
          </a:xfrm>
        </p:spPr>
        <p:txBody>
          <a:bodyPr/>
          <a:lstStyle>
            <a:lvl1pPr>
              <a:lnSpc>
                <a:spcPct val="95000"/>
              </a:lnSpc>
              <a:spcBef>
                <a:spcPts val="0"/>
              </a:spcBef>
              <a:spcAft>
                <a:spcPts val="1200"/>
              </a:spcAft>
              <a:defRPr sz="1400" b="1">
                <a:solidFill>
                  <a:schemeClr val="accent1"/>
                </a:solidFill>
              </a:defRPr>
            </a:lvl1pPr>
            <a:lvl2pPr>
              <a:lnSpc>
                <a:spcPct val="95000"/>
              </a:lnSpc>
              <a:spcBef>
                <a:spcPts val="0"/>
              </a:spcBef>
              <a:spcAft>
                <a:spcPts val="1200"/>
              </a:spcAft>
              <a:defRPr sz="1400" b="0">
                <a:solidFill>
                  <a:schemeClr val="accent1"/>
                </a:solidFill>
              </a:defRPr>
            </a:lvl2pPr>
            <a:lvl3pPr marL="0" indent="0">
              <a:lnSpc>
                <a:spcPct val="95000"/>
              </a:lnSpc>
              <a:spcBef>
                <a:spcPts val="0"/>
              </a:spcBef>
              <a:spcAft>
                <a:spcPts val="1200"/>
              </a:spcAft>
              <a:buFontTx/>
              <a:buNone/>
              <a:defRPr sz="1400"/>
            </a:lvl3pPr>
            <a:lvl4pPr marL="0" indent="0">
              <a:lnSpc>
                <a:spcPct val="95000"/>
              </a:lnSpc>
              <a:spcBef>
                <a:spcPts val="0"/>
              </a:spcBef>
              <a:spcAft>
                <a:spcPts val="1200"/>
              </a:spcAft>
              <a:buFontTx/>
              <a:buNone/>
              <a:defRPr sz="1400" b="1"/>
            </a:lvl4pPr>
            <a:lvl5pPr marL="0" indent="0">
              <a:lnSpc>
                <a:spcPct val="95000"/>
              </a:lnSpc>
              <a:spcBef>
                <a:spcPts val="0"/>
              </a:spcBef>
              <a:spcAft>
                <a:spcPts val="1200"/>
              </a:spcAft>
              <a:buFontTx/>
              <a:buNone/>
              <a:defRPr sz="1400"/>
            </a:lvl5pPr>
          </a:lstStyle>
          <a:p>
            <a:pPr lvl="0"/>
            <a:r>
              <a:rPr lang="en-AU"/>
              <a:t>Click to edit Master text styles</a:t>
            </a:r>
          </a:p>
        </p:txBody>
      </p:sp>
    </p:spTree>
    <p:extLst>
      <p:ext uri="{BB962C8B-B14F-4D97-AF65-F5344CB8AC3E}">
        <p14:creationId xmlns:p14="http://schemas.microsoft.com/office/powerpoint/2010/main" val="15765514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xs) 1 Colm, Quote, Object, Opt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Date Placeholder 2"/>
          <p:cNvSpPr>
            <a:spLocks noGrp="1"/>
          </p:cNvSpPr>
          <p:nvPr>
            <p:ph type="dt" sz="half" idx="10"/>
          </p:nvPr>
        </p:nvSpPr>
        <p:spPr>
          <a:xfrm>
            <a:off x="4655061" y="5956496"/>
            <a:ext cx="2738606" cy="273600"/>
          </a:xfrm>
          <a:prstGeom prst="rect">
            <a:avLst/>
          </a:prstGeom>
        </p:spPr>
        <p:txBody>
          <a:bodyPr/>
          <a:lstStyle/>
          <a:p>
            <a:fld id="{4CDE5802-F28B-DD47-82E0-2C0A66E8883B}" type="datetimeFigureOut">
              <a:rPr lang="en-US" smtClean="0"/>
              <a:t>9/6/21</a:t>
            </a:fld>
            <a:endParaRPr lang="en-US"/>
          </a:p>
        </p:txBody>
      </p:sp>
      <p:sp>
        <p:nvSpPr>
          <p:cNvPr id="4" name="Footer Placeholder 3"/>
          <p:cNvSpPr>
            <a:spLocks noGrp="1"/>
          </p:cNvSpPr>
          <p:nvPr>
            <p:ph type="ftr" sz="quarter" idx="11"/>
          </p:nvPr>
        </p:nvSpPr>
        <p:spPr>
          <a:xfrm>
            <a:off x="727200" y="6588000"/>
            <a:ext cx="4852800" cy="273600"/>
          </a:xfrm>
          <a:prstGeom prst="rect">
            <a:avLst/>
          </a:prstGeom>
        </p:spPr>
        <p:txBody>
          <a:bodyPr/>
          <a:lstStyle/>
          <a:p>
            <a:endParaRPr lang="en-US"/>
          </a:p>
        </p:txBody>
      </p:sp>
      <p:sp>
        <p:nvSpPr>
          <p:cNvPr id="5" name="Slide Number Placeholder 4"/>
          <p:cNvSpPr>
            <a:spLocks noGrp="1"/>
          </p:cNvSpPr>
          <p:nvPr>
            <p:ph type="sldNum" sz="quarter" idx="12"/>
          </p:nvPr>
        </p:nvSpPr>
        <p:spPr>
          <a:xfrm>
            <a:off x="8708231" y="6588000"/>
            <a:ext cx="426600" cy="273600"/>
          </a:xfrm>
          <a:prstGeom prst="rect">
            <a:avLst/>
          </a:prstGeom>
        </p:spPr>
        <p:txBody>
          <a:bodyPr/>
          <a:lstStyle/>
          <a:p>
            <a:fld id="{0B15A1CD-7C06-0943-A048-99677931BC54}" type="slidenum">
              <a:rPr lang="en-US" smtClean="0"/>
              <a:t>‹#›</a:t>
            </a:fld>
            <a:endParaRPr lang="en-US"/>
          </a:p>
        </p:txBody>
      </p:sp>
      <p:sp>
        <p:nvSpPr>
          <p:cNvPr id="7" name="Text Placeholder 7"/>
          <p:cNvSpPr>
            <a:spLocks noGrp="1"/>
          </p:cNvSpPr>
          <p:nvPr>
            <p:ph type="body" sz="quarter" idx="13"/>
          </p:nvPr>
        </p:nvSpPr>
        <p:spPr>
          <a:xfrm>
            <a:off x="718345" y="1319485"/>
            <a:ext cx="8105615" cy="464400"/>
          </a:xfrm>
        </p:spPr>
        <p:txBody>
          <a:bodyPr/>
          <a:lstStyle>
            <a:lvl1pPr>
              <a:lnSpc>
                <a:spcPct val="108000"/>
              </a:lnSpc>
              <a:spcBef>
                <a:spcPts val="300"/>
              </a:spcBef>
              <a:spcAft>
                <a:spcPts val="400"/>
              </a:spcAft>
              <a:defRPr sz="1000" b="1">
                <a:solidFill>
                  <a:schemeClr val="accent1"/>
                </a:solidFill>
              </a:defRPr>
            </a:lvl1pPr>
            <a:lvl2pPr>
              <a:lnSpc>
                <a:spcPct val="108000"/>
              </a:lnSpc>
              <a:spcBef>
                <a:spcPts val="300"/>
              </a:spcBef>
              <a:spcAft>
                <a:spcPts val="400"/>
              </a:spcAft>
              <a:defRPr sz="900" b="0">
                <a:solidFill>
                  <a:schemeClr val="accent1"/>
                </a:solidFill>
              </a:defRPr>
            </a:lvl2pPr>
            <a:lvl3pPr marL="0" indent="0">
              <a:lnSpc>
                <a:spcPct val="95000"/>
              </a:lnSpc>
              <a:spcBef>
                <a:spcPts val="0"/>
              </a:spcBef>
              <a:spcAft>
                <a:spcPts val="1200"/>
              </a:spcAft>
              <a:buFontTx/>
              <a:buNone/>
              <a:defRPr sz="1400"/>
            </a:lvl3pPr>
            <a:lvl4pPr marL="0" indent="0">
              <a:lnSpc>
                <a:spcPct val="95000"/>
              </a:lnSpc>
              <a:spcBef>
                <a:spcPts val="0"/>
              </a:spcBef>
              <a:spcAft>
                <a:spcPts val="1200"/>
              </a:spcAft>
              <a:buFontTx/>
              <a:buNone/>
              <a:defRPr sz="1400" b="1"/>
            </a:lvl4pPr>
            <a:lvl5pPr marL="0" indent="0">
              <a:lnSpc>
                <a:spcPct val="95000"/>
              </a:lnSpc>
              <a:spcBef>
                <a:spcPts val="0"/>
              </a:spcBef>
              <a:spcAft>
                <a:spcPts val="1200"/>
              </a:spcAft>
              <a:buFontTx/>
              <a:buNone/>
              <a:defRPr sz="1400"/>
            </a:lvl5pPr>
          </a:lstStyle>
          <a:p>
            <a:pPr lvl="0"/>
            <a:r>
              <a:rPr lang="en-AU"/>
              <a:t>Click to edit Master text styles</a:t>
            </a:r>
          </a:p>
        </p:txBody>
      </p:sp>
    </p:spTree>
    <p:extLst>
      <p:ext uri="{BB962C8B-B14F-4D97-AF65-F5344CB8AC3E}">
        <p14:creationId xmlns:p14="http://schemas.microsoft.com/office/powerpoint/2010/main" val="12286588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 Colm, Quote, Bullets, Object, Opt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Date Placeholder 2"/>
          <p:cNvSpPr>
            <a:spLocks noGrp="1"/>
          </p:cNvSpPr>
          <p:nvPr>
            <p:ph type="dt" sz="half" idx="10"/>
          </p:nvPr>
        </p:nvSpPr>
        <p:spPr>
          <a:xfrm>
            <a:off x="4655061" y="5956496"/>
            <a:ext cx="2738606" cy="273600"/>
          </a:xfrm>
          <a:prstGeom prst="rect">
            <a:avLst/>
          </a:prstGeom>
        </p:spPr>
        <p:txBody>
          <a:bodyPr/>
          <a:lstStyle/>
          <a:p>
            <a:fld id="{4CDE5802-F28B-DD47-82E0-2C0A66E8883B}" type="datetimeFigureOut">
              <a:rPr lang="en-US" smtClean="0"/>
              <a:t>9/6/21</a:t>
            </a:fld>
            <a:endParaRPr lang="en-US"/>
          </a:p>
        </p:txBody>
      </p:sp>
      <p:sp>
        <p:nvSpPr>
          <p:cNvPr id="4" name="Footer Placeholder 3"/>
          <p:cNvSpPr>
            <a:spLocks noGrp="1"/>
          </p:cNvSpPr>
          <p:nvPr>
            <p:ph type="ftr" sz="quarter" idx="11"/>
          </p:nvPr>
        </p:nvSpPr>
        <p:spPr>
          <a:xfrm>
            <a:off x="727200" y="6588000"/>
            <a:ext cx="4852800" cy="273600"/>
          </a:xfrm>
          <a:prstGeom prst="rect">
            <a:avLst/>
          </a:prstGeom>
        </p:spPr>
        <p:txBody>
          <a:bodyPr/>
          <a:lstStyle/>
          <a:p>
            <a:endParaRPr lang="en-US"/>
          </a:p>
        </p:txBody>
      </p:sp>
      <p:sp>
        <p:nvSpPr>
          <p:cNvPr id="5" name="Slide Number Placeholder 4"/>
          <p:cNvSpPr>
            <a:spLocks noGrp="1"/>
          </p:cNvSpPr>
          <p:nvPr>
            <p:ph type="sldNum" sz="quarter" idx="12"/>
          </p:nvPr>
        </p:nvSpPr>
        <p:spPr>
          <a:xfrm>
            <a:off x="8708231" y="6588000"/>
            <a:ext cx="426600" cy="273600"/>
          </a:xfrm>
          <a:prstGeom prst="rect">
            <a:avLst/>
          </a:prstGeom>
        </p:spPr>
        <p:txBody>
          <a:bodyPr/>
          <a:lstStyle/>
          <a:p>
            <a:fld id="{0B15A1CD-7C06-0943-A048-99677931BC54}" type="slidenum">
              <a:rPr lang="en-US" smtClean="0"/>
              <a:t>‹#›</a:t>
            </a:fld>
            <a:endParaRPr lang="en-US"/>
          </a:p>
        </p:txBody>
      </p:sp>
      <p:sp>
        <p:nvSpPr>
          <p:cNvPr id="6" name="Text Placeholder 7"/>
          <p:cNvSpPr>
            <a:spLocks noGrp="1"/>
          </p:cNvSpPr>
          <p:nvPr>
            <p:ph type="body" sz="quarter" idx="13"/>
          </p:nvPr>
        </p:nvSpPr>
        <p:spPr>
          <a:xfrm>
            <a:off x="718345" y="1319485"/>
            <a:ext cx="8105615" cy="464400"/>
          </a:xfrm>
        </p:spPr>
        <p:txBody>
          <a:bodyPr/>
          <a:lstStyle>
            <a:lvl1pPr>
              <a:lnSpc>
                <a:spcPct val="95000"/>
              </a:lnSpc>
              <a:spcBef>
                <a:spcPts val="0"/>
              </a:spcBef>
              <a:spcAft>
                <a:spcPts val="1200"/>
              </a:spcAft>
              <a:defRPr sz="1400" b="1">
                <a:solidFill>
                  <a:schemeClr val="accent1"/>
                </a:solidFill>
              </a:defRPr>
            </a:lvl1pPr>
            <a:lvl2pPr>
              <a:lnSpc>
                <a:spcPct val="95000"/>
              </a:lnSpc>
              <a:spcBef>
                <a:spcPts val="0"/>
              </a:spcBef>
              <a:spcAft>
                <a:spcPts val="1200"/>
              </a:spcAft>
              <a:defRPr sz="1400" b="0">
                <a:solidFill>
                  <a:schemeClr val="accent1"/>
                </a:solidFill>
              </a:defRPr>
            </a:lvl2pPr>
            <a:lvl3pPr marL="0" indent="0">
              <a:lnSpc>
                <a:spcPct val="95000"/>
              </a:lnSpc>
              <a:spcBef>
                <a:spcPts val="0"/>
              </a:spcBef>
              <a:spcAft>
                <a:spcPts val="1200"/>
              </a:spcAft>
              <a:buFontTx/>
              <a:buNone/>
              <a:defRPr sz="1400"/>
            </a:lvl3pPr>
            <a:lvl4pPr marL="0" indent="0">
              <a:lnSpc>
                <a:spcPct val="95000"/>
              </a:lnSpc>
              <a:spcBef>
                <a:spcPts val="0"/>
              </a:spcBef>
              <a:spcAft>
                <a:spcPts val="1200"/>
              </a:spcAft>
              <a:buFontTx/>
              <a:buNone/>
              <a:defRPr sz="1400" b="1"/>
            </a:lvl4pPr>
            <a:lvl5pPr marL="0" indent="0">
              <a:lnSpc>
                <a:spcPct val="95000"/>
              </a:lnSpc>
              <a:spcBef>
                <a:spcPts val="0"/>
              </a:spcBef>
              <a:spcAft>
                <a:spcPts val="1200"/>
              </a:spcAft>
              <a:buFontTx/>
              <a:buNone/>
              <a:defRPr sz="1400"/>
            </a:lvl5pPr>
          </a:lstStyle>
          <a:p>
            <a:pPr lvl="0"/>
            <a:r>
              <a:rPr lang="en-AU"/>
              <a:t>Click to edit Master text styles</a:t>
            </a:r>
          </a:p>
        </p:txBody>
      </p:sp>
      <p:sp>
        <p:nvSpPr>
          <p:cNvPr id="10" name="Content Placeholder 9"/>
          <p:cNvSpPr>
            <a:spLocks noGrp="1"/>
          </p:cNvSpPr>
          <p:nvPr>
            <p:ph sz="quarter" idx="14"/>
          </p:nvPr>
        </p:nvSpPr>
        <p:spPr>
          <a:xfrm>
            <a:off x="720000" y="1857600"/>
            <a:ext cx="8107200" cy="1207152"/>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Tree>
    <p:extLst>
      <p:ext uri="{BB962C8B-B14F-4D97-AF65-F5344CB8AC3E}">
        <p14:creationId xmlns:p14="http://schemas.microsoft.com/office/powerpoint/2010/main" val="38945413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2 Colm, Quote, Bullets, Object, Opt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Date Placeholder 2"/>
          <p:cNvSpPr>
            <a:spLocks noGrp="1"/>
          </p:cNvSpPr>
          <p:nvPr>
            <p:ph type="dt" sz="half" idx="10"/>
          </p:nvPr>
        </p:nvSpPr>
        <p:spPr>
          <a:xfrm>
            <a:off x="4655061" y="5956496"/>
            <a:ext cx="2738606" cy="273600"/>
          </a:xfrm>
          <a:prstGeom prst="rect">
            <a:avLst/>
          </a:prstGeom>
        </p:spPr>
        <p:txBody>
          <a:bodyPr/>
          <a:lstStyle/>
          <a:p>
            <a:fld id="{4CDE5802-F28B-DD47-82E0-2C0A66E8883B}" type="datetimeFigureOut">
              <a:rPr lang="en-US" smtClean="0"/>
              <a:t>9/6/21</a:t>
            </a:fld>
            <a:endParaRPr lang="en-US"/>
          </a:p>
        </p:txBody>
      </p:sp>
      <p:sp>
        <p:nvSpPr>
          <p:cNvPr id="4" name="Footer Placeholder 3"/>
          <p:cNvSpPr>
            <a:spLocks noGrp="1"/>
          </p:cNvSpPr>
          <p:nvPr>
            <p:ph type="ftr" sz="quarter" idx="11"/>
          </p:nvPr>
        </p:nvSpPr>
        <p:spPr>
          <a:xfrm>
            <a:off x="727200" y="6588000"/>
            <a:ext cx="4852800" cy="273600"/>
          </a:xfrm>
          <a:prstGeom prst="rect">
            <a:avLst/>
          </a:prstGeom>
        </p:spPr>
        <p:txBody>
          <a:bodyPr/>
          <a:lstStyle/>
          <a:p>
            <a:endParaRPr lang="en-US"/>
          </a:p>
        </p:txBody>
      </p:sp>
      <p:sp>
        <p:nvSpPr>
          <p:cNvPr id="5" name="Slide Number Placeholder 4"/>
          <p:cNvSpPr>
            <a:spLocks noGrp="1"/>
          </p:cNvSpPr>
          <p:nvPr>
            <p:ph type="sldNum" sz="quarter" idx="12"/>
          </p:nvPr>
        </p:nvSpPr>
        <p:spPr>
          <a:xfrm>
            <a:off x="8708231" y="6588000"/>
            <a:ext cx="426600" cy="273600"/>
          </a:xfrm>
          <a:prstGeom prst="rect">
            <a:avLst/>
          </a:prstGeom>
        </p:spPr>
        <p:txBody>
          <a:bodyPr/>
          <a:lstStyle/>
          <a:p>
            <a:fld id="{0B15A1CD-7C06-0943-A048-99677931BC54}" type="slidenum">
              <a:rPr lang="en-US" smtClean="0"/>
              <a:t>‹#›</a:t>
            </a:fld>
            <a:endParaRPr lang="en-US"/>
          </a:p>
        </p:txBody>
      </p:sp>
      <p:sp>
        <p:nvSpPr>
          <p:cNvPr id="6" name="Text Placeholder 7"/>
          <p:cNvSpPr>
            <a:spLocks noGrp="1"/>
          </p:cNvSpPr>
          <p:nvPr>
            <p:ph type="body" sz="quarter" idx="13"/>
          </p:nvPr>
        </p:nvSpPr>
        <p:spPr>
          <a:xfrm>
            <a:off x="718345" y="1319485"/>
            <a:ext cx="8105615" cy="464400"/>
          </a:xfrm>
        </p:spPr>
        <p:txBody>
          <a:bodyPr/>
          <a:lstStyle>
            <a:lvl1pPr>
              <a:lnSpc>
                <a:spcPct val="95000"/>
              </a:lnSpc>
              <a:spcBef>
                <a:spcPts val="0"/>
              </a:spcBef>
              <a:spcAft>
                <a:spcPts val="1200"/>
              </a:spcAft>
              <a:defRPr sz="1400" b="1">
                <a:solidFill>
                  <a:schemeClr val="accent1"/>
                </a:solidFill>
              </a:defRPr>
            </a:lvl1pPr>
            <a:lvl2pPr>
              <a:lnSpc>
                <a:spcPct val="95000"/>
              </a:lnSpc>
              <a:spcBef>
                <a:spcPts val="0"/>
              </a:spcBef>
              <a:spcAft>
                <a:spcPts val="1200"/>
              </a:spcAft>
              <a:defRPr sz="1400" b="0">
                <a:solidFill>
                  <a:schemeClr val="accent1"/>
                </a:solidFill>
              </a:defRPr>
            </a:lvl2pPr>
            <a:lvl3pPr marL="0" indent="0">
              <a:lnSpc>
                <a:spcPct val="95000"/>
              </a:lnSpc>
              <a:spcBef>
                <a:spcPts val="0"/>
              </a:spcBef>
              <a:spcAft>
                <a:spcPts val="1200"/>
              </a:spcAft>
              <a:buFontTx/>
              <a:buNone/>
              <a:defRPr sz="1400"/>
            </a:lvl3pPr>
            <a:lvl4pPr marL="0" indent="0">
              <a:lnSpc>
                <a:spcPct val="95000"/>
              </a:lnSpc>
              <a:spcBef>
                <a:spcPts val="0"/>
              </a:spcBef>
              <a:spcAft>
                <a:spcPts val="1200"/>
              </a:spcAft>
              <a:buFontTx/>
              <a:buNone/>
              <a:defRPr sz="1400" b="1"/>
            </a:lvl4pPr>
            <a:lvl5pPr marL="0" indent="0">
              <a:lnSpc>
                <a:spcPct val="95000"/>
              </a:lnSpc>
              <a:spcBef>
                <a:spcPts val="0"/>
              </a:spcBef>
              <a:spcAft>
                <a:spcPts val="1200"/>
              </a:spcAft>
              <a:buFontTx/>
              <a:buNone/>
              <a:defRPr sz="1400"/>
            </a:lvl5pPr>
          </a:lstStyle>
          <a:p>
            <a:pPr lvl="0"/>
            <a:r>
              <a:rPr lang="en-AU"/>
              <a:t>Click to edit Master text styles</a:t>
            </a:r>
          </a:p>
        </p:txBody>
      </p:sp>
      <p:sp>
        <p:nvSpPr>
          <p:cNvPr id="9" name="Content Placeholder 8"/>
          <p:cNvSpPr>
            <a:spLocks noGrp="1"/>
          </p:cNvSpPr>
          <p:nvPr>
            <p:ph sz="quarter" idx="15"/>
          </p:nvPr>
        </p:nvSpPr>
        <p:spPr>
          <a:xfrm>
            <a:off x="720000" y="1857600"/>
            <a:ext cx="3805200" cy="44820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Tree>
    <p:extLst>
      <p:ext uri="{BB962C8B-B14F-4D97-AF65-F5344CB8AC3E}">
        <p14:creationId xmlns:p14="http://schemas.microsoft.com/office/powerpoint/2010/main" val="41450776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xs) 2 Clm, Quote, Bullets, Object, Opt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Date Placeholder 2"/>
          <p:cNvSpPr>
            <a:spLocks noGrp="1"/>
          </p:cNvSpPr>
          <p:nvPr>
            <p:ph type="dt" sz="half" idx="10"/>
          </p:nvPr>
        </p:nvSpPr>
        <p:spPr>
          <a:xfrm>
            <a:off x="4655061" y="5956496"/>
            <a:ext cx="2738606" cy="273600"/>
          </a:xfrm>
          <a:prstGeom prst="rect">
            <a:avLst/>
          </a:prstGeom>
        </p:spPr>
        <p:txBody>
          <a:bodyPr/>
          <a:lstStyle/>
          <a:p>
            <a:fld id="{4CDE5802-F28B-DD47-82E0-2C0A66E8883B}" type="datetimeFigureOut">
              <a:rPr lang="en-US" smtClean="0"/>
              <a:t>9/6/21</a:t>
            </a:fld>
            <a:endParaRPr lang="en-US"/>
          </a:p>
        </p:txBody>
      </p:sp>
      <p:sp>
        <p:nvSpPr>
          <p:cNvPr id="4" name="Footer Placeholder 3"/>
          <p:cNvSpPr>
            <a:spLocks noGrp="1"/>
          </p:cNvSpPr>
          <p:nvPr>
            <p:ph type="ftr" sz="quarter" idx="11"/>
          </p:nvPr>
        </p:nvSpPr>
        <p:spPr>
          <a:xfrm>
            <a:off x="727200" y="6588000"/>
            <a:ext cx="4852800" cy="273600"/>
          </a:xfrm>
          <a:prstGeom prst="rect">
            <a:avLst/>
          </a:prstGeom>
        </p:spPr>
        <p:txBody>
          <a:bodyPr/>
          <a:lstStyle/>
          <a:p>
            <a:endParaRPr lang="en-US"/>
          </a:p>
        </p:txBody>
      </p:sp>
      <p:sp>
        <p:nvSpPr>
          <p:cNvPr id="5" name="Slide Number Placeholder 4"/>
          <p:cNvSpPr>
            <a:spLocks noGrp="1"/>
          </p:cNvSpPr>
          <p:nvPr>
            <p:ph type="sldNum" sz="quarter" idx="12"/>
          </p:nvPr>
        </p:nvSpPr>
        <p:spPr>
          <a:xfrm>
            <a:off x="8708231" y="6588000"/>
            <a:ext cx="426600" cy="273600"/>
          </a:xfrm>
          <a:prstGeom prst="rect">
            <a:avLst/>
          </a:prstGeom>
        </p:spPr>
        <p:txBody>
          <a:bodyPr/>
          <a:lstStyle/>
          <a:p>
            <a:fld id="{0B15A1CD-7C06-0943-A048-99677931BC54}" type="slidenum">
              <a:rPr lang="en-US" smtClean="0"/>
              <a:t>‹#›</a:t>
            </a:fld>
            <a:endParaRPr lang="en-US"/>
          </a:p>
        </p:txBody>
      </p:sp>
      <p:sp>
        <p:nvSpPr>
          <p:cNvPr id="6" name="Text Placeholder 7"/>
          <p:cNvSpPr>
            <a:spLocks noGrp="1"/>
          </p:cNvSpPr>
          <p:nvPr>
            <p:ph type="body" sz="quarter" idx="13"/>
          </p:nvPr>
        </p:nvSpPr>
        <p:spPr>
          <a:xfrm>
            <a:off x="718345" y="1319485"/>
            <a:ext cx="8105615" cy="464400"/>
          </a:xfrm>
        </p:spPr>
        <p:txBody>
          <a:bodyPr/>
          <a:lstStyle>
            <a:lvl1pPr>
              <a:lnSpc>
                <a:spcPct val="108000"/>
              </a:lnSpc>
              <a:spcBef>
                <a:spcPts val="300"/>
              </a:spcBef>
              <a:spcAft>
                <a:spcPts val="400"/>
              </a:spcAft>
              <a:defRPr sz="1000" b="1">
                <a:solidFill>
                  <a:schemeClr val="accent1"/>
                </a:solidFill>
              </a:defRPr>
            </a:lvl1pPr>
            <a:lvl2pPr>
              <a:lnSpc>
                <a:spcPct val="108000"/>
              </a:lnSpc>
              <a:spcBef>
                <a:spcPts val="300"/>
              </a:spcBef>
              <a:spcAft>
                <a:spcPts val="400"/>
              </a:spcAft>
              <a:defRPr sz="900" b="0">
                <a:solidFill>
                  <a:schemeClr val="accent1"/>
                </a:solidFill>
              </a:defRPr>
            </a:lvl2pPr>
            <a:lvl3pPr marL="0" indent="0">
              <a:lnSpc>
                <a:spcPct val="95000"/>
              </a:lnSpc>
              <a:spcBef>
                <a:spcPts val="0"/>
              </a:spcBef>
              <a:spcAft>
                <a:spcPts val="1200"/>
              </a:spcAft>
              <a:buFontTx/>
              <a:buNone/>
              <a:defRPr sz="1400"/>
            </a:lvl3pPr>
            <a:lvl4pPr marL="0" indent="0">
              <a:lnSpc>
                <a:spcPct val="95000"/>
              </a:lnSpc>
              <a:spcBef>
                <a:spcPts val="0"/>
              </a:spcBef>
              <a:spcAft>
                <a:spcPts val="1200"/>
              </a:spcAft>
              <a:buFontTx/>
              <a:buNone/>
              <a:defRPr sz="1400" b="1"/>
            </a:lvl4pPr>
            <a:lvl5pPr marL="0" indent="0">
              <a:lnSpc>
                <a:spcPct val="95000"/>
              </a:lnSpc>
              <a:spcBef>
                <a:spcPts val="0"/>
              </a:spcBef>
              <a:spcAft>
                <a:spcPts val="1200"/>
              </a:spcAft>
              <a:buFontTx/>
              <a:buNone/>
              <a:defRPr sz="1400"/>
            </a:lvl5pPr>
          </a:lstStyle>
          <a:p>
            <a:pPr lvl="0"/>
            <a:r>
              <a:rPr lang="en-AU"/>
              <a:t>Click to edit Master text styles</a:t>
            </a:r>
          </a:p>
        </p:txBody>
      </p:sp>
      <p:sp>
        <p:nvSpPr>
          <p:cNvPr id="9" name="Content Placeholder 2"/>
          <p:cNvSpPr>
            <a:spLocks noGrp="1"/>
          </p:cNvSpPr>
          <p:nvPr>
            <p:ph idx="1"/>
          </p:nvPr>
        </p:nvSpPr>
        <p:spPr>
          <a:xfrm>
            <a:off x="720437" y="1857600"/>
            <a:ext cx="3823200" cy="4482000"/>
          </a:xfrm>
        </p:spPr>
        <p:txBody>
          <a:bodyPr/>
          <a:lstStyle>
            <a:lvl1pPr>
              <a:lnSpc>
                <a:spcPct val="108000"/>
              </a:lnSpc>
              <a:spcBef>
                <a:spcPts val="300"/>
              </a:spcBef>
              <a:spcAft>
                <a:spcPts val="400"/>
              </a:spcAft>
              <a:defRPr sz="1000">
                <a:solidFill>
                  <a:schemeClr val="tx1"/>
                </a:solidFill>
              </a:defRPr>
            </a:lvl1pPr>
            <a:lvl2pPr>
              <a:lnSpc>
                <a:spcPct val="108000"/>
              </a:lnSpc>
              <a:spcBef>
                <a:spcPts val="300"/>
              </a:spcBef>
              <a:spcAft>
                <a:spcPts val="400"/>
              </a:spcAft>
              <a:defRPr sz="1000"/>
            </a:lvl2pPr>
            <a:lvl3pPr>
              <a:lnSpc>
                <a:spcPct val="108000"/>
              </a:lnSpc>
              <a:spcBef>
                <a:spcPts val="0"/>
              </a:spcBef>
              <a:spcAft>
                <a:spcPts val="240"/>
              </a:spcAft>
              <a:defRPr sz="1000"/>
            </a:lvl3pPr>
            <a:lvl4pPr marL="442800" indent="-201600">
              <a:lnSpc>
                <a:spcPct val="108000"/>
              </a:lnSpc>
              <a:spcBef>
                <a:spcPts val="0"/>
              </a:spcBef>
              <a:spcAft>
                <a:spcPts val="240"/>
              </a:spcAft>
              <a:defRPr sz="1000"/>
            </a:lvl4pPr>
            <a:lvl5pPr marL="661988" indent="-201600">
              <a:lnSpc>
                <a:spcPct val="108000"/>
              </a:lnSpc>
              <a:spcBef>
                <a:spcPts val="0"/>
              </a:spcBef>
              <a:spcAft>
                <a:spcPts val="240"/>
              </a:spcAft>
              <a:buFont typeface="Arial" pitchFamily="34" charset="0"/>
              <a:buChar char="»"/>
              <a:defRPr sz="1000"/>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Tree>
    <p:extLst>
      <p:ext uri="{BB962C8B-B14F-4D97-AF65-F5344CB8AC3E}">
        <p14:creationId xmlns:p14="http://schemas.microsoft.com/office/powerpoint/2010/main" val="929493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hapter Summary">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AU" dirty="0"/>
          </a:p>
        </p:txBody>
      </p:sp>
      <p:sp>
        <p:nvSpPr>
          <p:cNvPr id="3" name="Date Placeholder 2"/>
          <p:cNvSpPr>
            <a:spLocks noGrp="1"/>
          </p:cNvSpPr>
          <p:nvPr>
            <p:ph type="dt" sz="half" idx="10"/>
          </p:nvPr>
        </p:nvSpPr>
        <p:spPr>
          <a:xfrm>
            <a:off x="4655061" y="5956496"/>
            <a:ext cx="2738606" cy="273600"/>
          </a:xfrm>
          <a:prstGeom prst="rect">
            <a:avLst/>
          </a:prstGeom>
        </p:spPr>
        <p:txBody>
          <a:bodyPr/>
          <a:lstStyle>
            <a:lvl1pPr>
              <a:defRPr>
                <a:solidFill>
                  <a:schemeClr val="bg1"/>
                </a:solidFill>
              </a:defRPr>
            </a:lvl1pPr>
          </a:lstStyle>
          <a:p>
            <a:fld id="{4CDE5802-F28B-DD47-82E0-2C0A66E8883B}" type="datetimeFigureOut">
              <a:rPr lang="en-US" smtClean="0"/>
              <a:t>9/6/21</a:t>
            </a:fld>
            <a:endParaRPr lang="en-US"/>
          </a:p>
        </p:txBody>
      </p:sp>
      <p:sp>
        <p:nvSpPr>
          <p:cNvPr id="4" name="Footer Placeholder 3"/>
          <p:cNvSpPr>
            <a:spLocks noGrp="1"/>
          </p:cNvSpPr>
          <p:nvPr>
            <p:ph type="ftr" sz="quarter" idx="11"/>
          </p:nvPr>
        </p:nvSpPr>
        <p:spPr>
          <a:xfrm>
            <a:off x="727200" y="6588000"/>
            <a:ext cx="4852800" cy="273600"/>
          </a:xfrm>
          <a:prstGeom prst="rect">
            <a:avLst/>
          </a:prstGeom>
        </p:spPr>
        <p:txBody>
          <a:bodyPr/>
          <a:lstStyle>
            <a:lvl1pPr>
              <a:defRPr>
                <a:solidFill>
                  <a:schemeClr val="bg1"/>
                </a:solidFill>
              </a:defRPr>
            </a:lvl1pPr>
          </a:lstStyle>
          <a:p>
            <a:endParaRPr lang="en-US"/>
          </a:p>
        </p:txBody>
      </p:sp>
      <p:sp>
        <p:nvSpPr>
          <p:cNvPr id="5" name="Slide Number Placeholder 4"/>
          <p:cNvSpPr>
            <a:spLocks noGrp="1"/>
          </p:cNvSpPr>
          <p:nvPr>
            <p:ph type="sldNum" sz="quarter" idx="12"/>
          </p:nvPr>
        </p:nvSpPr>
        <p:spPr>
          <a:xfrm>
            <a:off x="8708231" y="6588000"/>
            <a:ext cx="426600" cy="273600"/>
          </a:xfrm>
          <a:prstGeom prst="rect">
            <a:avLst/>
          </a:prstGeom>
        </p:spPr>
        <p:txBody>
          <a:bodyPr/>
          <a:lstStyle>
            <a:lvl1pPr>
              <a:defRPr>
                <a:solidFill>
                  <a:schemeClr val="bg1"/>
                </a:solidFill>
              </a:defRPr>
            </a:lvl1pPr>
          </a:lstStyle>
          <a:p>
            <a:fld id="{0B15A1CD-7C06-0943-A048-99677931BC54}" type="slidenum">
              <a:rPr lang="en-US" smtClean="0"/>
              <a:t>‹#›</a:t>
            </a:fld>
            <a:endParaRPr lang="en-US"/>
          </a:p>
        </p:txBody>
      </p:sp>
      <p:sp>
        <p:nvSpPr>
          <p:cNvPr id="8" name="Text Placeholder 7"/>
          <p:cNvSpPr>
            <a:spLocks noGrp="1"/>
          </p:cNvSpPr>
          <p:nvPr>
            <p:ph type="body" sz="quarter" idx="13"/>
          </p:nvPr>
        </p:nvSpPr>
        <p:spPr>
          <a:xfrm>
            <a:off x="718345" y="1319487"/>
            <a:ext cx="6543134" cy="5026451"/>
          </a:xfrm>
        </p:spPr>
        <p:txBody>
          <a:bodyPr/>
          <a:lstStyle>
            <a:lvl1pPr>
              <a:lnSpc>
                <a:spcPct val="95000"/>
              </a:lnSpc>
              <a:spcBef>
                <a:spcPts val="0"/>
              </a:spcBef>
              <a:spcAft>
                <a:spcPts val="1200"/>
              </a:spcAft>
              <a:defRPr sz="1400" b="0">
                <a:solidFill>
                  <a:schemeClr val="bg1"/>
                </a:solidFill>
              </a:defRPr>
            </a:lvl1pPr>
            <a:lvl2pPr>
              <a:lnSpc>
                <a:spcPct val="95000"/>
              </a:lnSpc>
              <a:spcBef>
                <a:spcPts val="0"/>
              </a:spcBef>
              <a:spcAft>
                <a:spcPts val="1200"/>
              </a:spcAft>
              <a:defRPr sz="1400" b="1">
                <a:solidFill>
                  <a:schemeClr val="bg1"/>
                </a:solidFill>
              </a:defRPr>
            </a:lvl2pPr>
            <a:lvl3pPr marL="0" indent="0">
              <a:lnSpc>
                <a:spcPct val="95000"/>
              </a:lnSpc>
              <a:spcBef>
                <a:spcPts val="0"/>
              </a:spcBef>
              <a:spcAft>
                <a:spcPts val="1200"/>
              </a:spcAft>
              <a:buFontTx/>
              <a:buNone/>
              <a:defRPr sz="1400"/>
            </a:lvl3pPr>
            <a:lvl4pPr marL="0" indent="0">
              <a:lnSpc>
                <a:spcPct val="95000"/>
              </a:lnSpc>
              <a:spcBef>
                <a:spcPts val="0"/>
              </a:spcBef>
              <a:spcAft>
                <a:spcPts val="1200"/>
              </a:spcAft>
              <a:buFontTx/>
              <a:buNone/>
              <a:defRPr sz="1400" b="1"/>
            </a:lvl4pPr>
            <a:lvl5pPr marL="0" indent="0">
              <a:lnSpc>
                <a:spcPct val="95000"/>
              </a:lnSpc>
              <a:spcBef>
                <a:spcPts val="0"/>
              </a:spcBef>
              <a:spcAft>
                <a:spcPts val="1200"/>
              </a:spcAft>
              <a:buFontTx/>
              <a:buNone/>
              <a:defRPr sz="1400"/>
            </a:lvl5pPr>
          </a:lstStyle>
          <a:p>
            <a:pPr lvl="0"/>
            <a:r>
              <a:rPr lang="en-AU"/>
              <a:t>Click to edit Master text styles</a:t>
            </a:r>
          </a:p>
          <a:p>
            <a:pPr lvl="1"/>
            <a:r>
              <a:rPr lang="en-AU"/>
              <a:t>Second level</a:t>
            </a:r>
          </a:p>
        </p:txBody>
      </p:sp>
      <p:grpSp>
        <p:nvGrpSpPr>
          <p:cNvPr id="9" name="Group 2"/>
          <p:cNvGrpSpPr>
            <a:grpSpLocks noChangeAspect="1"/>
          </p:cNvGrpSpPr>
          <p:nvPr/>
        </p:nvGrpSpPr>
        <p:grpSpPr bwMode="black">
          <a:xfrm>
            <a:off x="7257690" y="334645"/>
            <a:ext cx="1536700" cy="300037"/>
            <a:chOff x="-17207" y="-1752"/>
            <a:chExt cx="40176" cy="7829"/>
          </a:xfrm>
        </p:grpSpPr>
        <p:sp>
          <p:nvSpPr>
            <p:cNvPr id="10" name="Freeform 3"/>
            <p:cNvSpPr>
              <a:spLocks noChangeAspect="1"/>
            </p:cNvSpPr>
            <p:nvPr/>
          </p:nvSpPr>
          <p:spPr bwMode="black">
            <a:xfrm>
              <a:off x="-9516" y="-72"/>
              <a:ext cx="2022" cy="2391"/>
            </a:xfrm>
            <a:custGeom>
              <a:avLst/>
              <a:gdLst>
                <a:gd name="T0" fmla="*/ 553 w 856"/>
                <a:gd name="T1" fmla="*/ 305 h 1012"/>
                <a:gd name="T2" fmla="*/ 518 w 856"/>
                <a:gd name="T3" fmla="*/ 219 h 1012"/>
                <a:gd name="T4" fmla="*/ 414 w 856"/>
                <a:gd name="T5" fmla="*/ 188 h 1012"/>
                <a:gd name="T6" fmla="*/ 299 w 856"/>
                <a:gd name="T7" fmla="*/ 277 h 1012"/>
                <a:gd name="T8" fmla="*/ 456 w 856"/>
                <a:gd name="T9" fmla="*/ 390 h 1012"/>
                <a:gd name="T10" fmla="*/ 856 w 856"/>
                <a:gd name="T11" fmla="*/ 711 h 1012"/>
                <a:gd name="T12" fmla="*/ 429 w 856"/>
                <a:gd name="T13" fmla="*/ 1012 h 1012"/>
                <a:gd name="T14" fmla="*/ 0 w 856"/>
                <a:gd name="T15" fmla="*/ 682 h 1012"/>
                <a:gd name="T16" fmla="*/ 269 w 856"/>
                <a:gd name="T17" fmla="*/ 682 h 1012"/>
                <a:gd name="T18" fmla="*/ 432 w 856"/>
                <a:gd name="T19" fmla="*/ 824 h 1012"/>
                <a:gd name="T20" fmla="*/ 573 w 856"/>
                <a:gd name="T21" fmla="*/ 727 h 1012"/>
                <a:gd name="T22" fmla="*/ 162 w 856"/>
                <a:gd name="T23" fmla="*/ 530 h 1012"/>
                <a:gd name="T24" fmla="*/ 16 w 856"/>
                <a:gd name="T25" fmla="*/ 293 h 1012"/>
                <a:gd name="T26" fmla="*/ 432 w 856"/>
                <a:gd name="T27" fmla="*/ 0 h 1012"/>
                <a:gd name="T28" fmla="*/ 822 w 856"/>
                <a:gd name="T29" fmla="*/ 305 h 1012"/>
                <a:gd name="T30" fmla="*/ 553 w 856"/>
                <a:gd name="T31" fmla="*/ 305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56" h="1012">
                  <a:moveTo>
                    <a:pt x="553" y="305"/>
                  </a:moveTo>
                  <a:cubicBezTo>
                    <a:pt x="554" y="268"/>
                    <a:pt x="542" y="239"/>
                    <a:pt x="518" y="219"/>
                  </a:cubicBezTo>
                  <a:cubicBezTo>
                    <a:pt x="495" y="199"/>
                    <a:pt x="460" y="188"/>
                    <a:pt x="414" y="188"/>
                  </a:cubicBezTo>
                  <a:cubicBezTo>
                    <a:pt x="352" y="188"/>
                    <a:pt x="299" y="229"/>
                    <a:pt x="299" y="277"/>
                  </a:cubicBezTo>
                  <a:cubicBezTo>
                    <a:pt x="299" y="349"/>
                    <a:pt x="385" y="371"/>
                    <a:pt x="456" y="390"/>
                  </a:cubicBezTo>
                  <a:cubicBezTo>
                    <a:pt x="619" y="432"/>
                    <a:pt x="856" y="448"/>
                    <a:pt x="856" y="711"/>
                  </a:cubicBezTo>
                  <a:cubicBezTo>
                    <a:pt x="856" y="915"/>
                    <a:pt x="654" y="1012"/>
                    <a:pt x="429" y="1012"/>
                  </a:cubicBezTo>
                  <a:cubicBezTo>
                    <a:pt x="203" y="1012"/>
                    <a:pt x="4" y="946"/>
                    <a:pt x="0" y="682"/>
                  </a:cubicBezTo>
                  <a:cubicBezTo>
                    <a:pt x="269" y="682"/>
                    <a:pt x="269" y="682"/>
                    <a:pt x="269" y="682"/>
                  </a:cubicBezTo>
                  <a:cubicBezTo>
                    <a:pt x="268" y="774"/>
                    <a:pt x="335" y="824"/>
                    <a:pt x="432" y="824"/>
                  </a:cubicBezTo>
                  <a:cubicBezTo>
                    <a:pt x="494" y="824"/>
                    <a:pt x="573" y="791"/>
                    <a:pt x="573" y="727"/>
                  </a:cubicBezTo>
                  <a:cubicBezTo>
                    <a:pt x="573" y="595"/>
                    <a:pt x="374" y="623"/>
                    <a:pt x="162" y="530"/>
                  </a:cubicBezTo>
                  <a:cubicBezTo>
                    <a:pt x="64" y="487"/>
                    <a:pt x="16" y="398"/>
                    <a:pt x="16" y="293"/>
                  </a:cubicBezTo>
                  <a:cubicBezTo>
                    <a:pt x="27" y="63"/>
                    <a:pt x="229" y="0"/>
                    <a:pt x="432" y="0"/>
                  </a:cubicBezTo>
                  <a:cubicBezTo>
                    <a:pt x="632" y="0"/>
                    <a:pt x="839" y="71"/>
                    <a:pt x="822" y="305"/>
                  </a:cubicBezTo>
                  <a:lnTo>
                    <a:pt x="553" y="30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1" name="Freeform 4"/>
            <p:cNvSpPr>
              <a:spLocks noChangeAspect="1"/>
            </p:cNvSpPr>
            <p:nvPr/>
          </p:nvSpPr>
          <p:spPr bwMode="black">
            <a:xfrm>
              <a:off x="-7458" y="674"/>
              <a:ext cx="1866" cy="2209"/>
            </a:xfrm>
            <a:custGeom>
              <a:avLst/>
              <a:gdLst>
                <a:gd name="T0" fmla="*/ 1866 w 1866"/>
                <a:gd name="T1" fmla="*/ 0 h 2209"/>
                <a:gd name="T2" fmla="*/ 999 w 1866"/>
                <a:gd name="T3" fmla="*/ 2209 h 2209"/>
                <a:gd name="T4" fmla="*/ 442 w 1866"/>
                <a:gd name="T5" fmla="*/ 2209 h 2209"/>
                <a:gd name="T6" fmla="*/ 668 w 1866"/>
                <a:gd name="T7" fmla="*/ 1645 h 2209"/>
                <a:gd name="T8" fmla="*/ 0 w 1866"/>
                <a:gd name="T9" fmla="*/ 0 h 2209"/>
                <a:gd name="T10" fmla="*/ 645 w 1866"/>
                <a:gd name="T11" fmla="*/ 0 h 2209"/>
                <a:gd name="T12" fmla="*/ 959 w 1866"/>
                <a:gd name="T13" fmla="*/ 1111 h 2209"/>
                <a:gd name="T14" fmla="*/ 966 w 1866"/>
                <a:gd name="T15" fmla="*/ 1111 h 2209"/>
                <a:gd name="T16" fmla="*/ 1311 w 1866"/>
                <a:gd name="T17" fmla="*/ 0 h 2209"/>
                <a:gd name="T18" fmla="*/ 1866 w 1866"/>
                <a:gd name="T19" fmla="*/ 0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6" h="2209">
                  <a:moveTo>
                    <a:pt x="1866" y="0"/>
                  </a:moveTo>
                  <a:lnTo>
                    <a:pt x="999" y="2209"/>
                  </a:lnTo>
                  <a:lnTo>
                    <a:pt x="442" y="2209"/>
                  </a:lnTo>
                  <a:lnTo>
                    <a:pt x="668" y="1645"/>
                  </a:lnTo>
                  <a:lnTo>
                    <a:pt x="0" y="0"/>
                  </a:lnTo>
                  <a:lnTo>
                    <a:pt x="645" y="0"/>
                  </a:lnTo>
                  <a:lnTo>
                    <a:pt x="959" y="1111"/>
                  </a:lnTo>
                  <a:lnTo>
                    <a:pt x="966" y="1111"/>
                  </a:lnTo>
                  <a:lnTo>
                    <a:pt x="1311" y="0"/>
                  </a:lnTo>
                  <a:lnTo>
                    <a:pt x="1866"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2" name="Freeform 5"/>
            <p:cNvSpPr>
              <a:spLocks noChangeAspect="1" noEditPoints="1"/>
            </p:cNvSpPr>
            <p:nvPr/>
          </p:nvSpPr>
          <p:spPr bwMode="black">
            <a:xfrm>
              <a:off x="-5538" y="-25"/>
              <a:ext cx="1817" cy="2344"/>
            </a:xfrm>
            <a:custGeom>
              <a:avLst/>
              <a:gdLst>
                <a:gd name="T0" fmla="*/ 513 w 769"/>
                <a:gd name="T1" fmla="*/ 872 h 992"/>
                <a:gd name="T2" fmla="*/ 507 w 769"/>
                <a:gd name="T3" fmla="*/ 872 h 992"/>
                <a:gd name="T4" fmla="*/ 283 w 769"/>
                <a:gd name="T5" fmla="*/ 992 h 992"/>
                <a:gd name="T6" fmla="*/ 0 w 769"/>
                <a:gd name="T7" fmla="*/ 637 h 992"/>
                <a:gd name="T8" fmla="*/ 291 w 769"/>
                <a:gd name="T9" fmla="*/ 276 h 992"/>
                <a:gd name="T10" fmla="*/ 510 w 769"/>
                <a:gd name="T11" fmla="*/ 376 h 992"/>
                <a:gd name="T12" fmla="*/ 513 w 769"/>
                <a:gd name="T13" fmla="*/ 376 h 992"/>
                <a:gd name="T14" fmla="*/ 513 w 769"/>
                <a:gd name="T15" fmla="*/ 0 h 992"/>
                <a:gd name="T16" fmla="*/ 769 w 769"/>
                <a:gd name="T17" fmla="*/ 0 h 992"/>
                <a:gd name="T18" fmla="*/ 769 w 769"/>
                <a:gd name="T19" fmla="*/ 972 h 992"/>
                <a:gd name="T20" fmla="*/ 520 w 769"/>
                <a:gd name="T21" fmla="*/ 972 h 992"/>
                <a:gd name="T22" fmla="*/ 513 w 769"/>
                <a:gd name="T23" fmla="*/ 872 h 992"/>
                <a:gd name="T24" fmla="*/ 263 w 769"/>
                <a:gd name="T25" fmla="*/ 634 h 992"/>
                <a:gd name="T26" fmla="*/ 388 w 769"/>
                <a:gd name="T27" fmla="*/ 844 h 992"/>
                <a:gd name="T28" fmla="*/ 513 w 769"/>
                <a:gd name="T29" fmla="*/ 634 h 992"/>
                <a:gd name="T30" fmla="*/ 388 w 769"/>
                <a:gd name="T31" fmla="*/ 424 h 992"/>
                <a:gd name="T32" fmla="*/ 263 w 769"/>
                <a:gd name="T33" fmla="*/ 634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9" h="992">
                  <a:moveTo>
                    <a:pt x="513" y="872"/>
                  </a:moveTo>
                  <a:cubicBezTo>
                    <a:pt x="507" y="872"/>
                    <a:pt x="507" y="872"/>
                    <a:pt x="507" y="872"/>
                  </a:cubicBezTo>
                  <a:cubicBezTo>
                    <a:pt x="472" y="954"/>
                    <a:pt x="378" y="992"/>
                    <a:pt x="283" y="992"/>
                  </a:cubicBezTo>
                  <a:cubicBezTo>
                    <a:pt x="90" y="992"/>
                    <a:pt x="0" y="805"/>
                    <a:pt x="0" y="637"/>
                  </a:cubicBezTo>
                  <a:cubicBezTo>
                    <a:pt x="0" y="458"/>
                    <a:pt x="90" y="276"/>
                    <a:pt x="291" y="276"/>
                  </a:cubicBezTo>
                  <a:cubicBezTo>
                    <a:pt x="376" y="276"/>
                    <a:pt x="460" y="306"/>
                    <a:pt x="510" y="376"/>
                  </a:cubicBezTo>
                  <a:cubicBezTo>
                    <a:pt x="513" y="376"/>
                    <a:pt x="513" y="376"/>
                    <a:pt x="513" y="376"/>
                  </a:cubicBezTo>
                  <a:cubicBezTo>
                    <a:pt x="513" y="0"/>
                    <a:pt x="513" y="0"/>
                    <a:pt x="513" y="0"/>
                  </a:cubicBezTo>
                  <a:cubicBezTo>
                    <a:pt x="769" y="0"/>
                    <a:pt x="769" y="0"/>
                    <a:pt x="769" y="0"/>
                  </a:cubicBezTo>
                  <a:cubicBezTo>
                    <a:pt x="769" y="972"/>
                    <a:pt x="769" y="972"/>
                    <a:pt x="769" y="972"/>
                  </a:cubicBezTo>
                  <a:cubicBezTo>
                    <a:pt x="520" y="972"/>
                    <a:pt x="520" y="972"/>
                    <a:pt x="520" y="972"/>
                  </a:cubicBezTo>
                  <a:lnTo>
                    <a:pt x="513" y="872"/>
                  </a:lnTo>
                  <a:close/>
                  <a:moveTo>
                    <a:pt x="263" y="634"/>
                  </a:moveTo>
                  <a:cubicBezTo>
                    <a:pt x="263" y="723"/>
                    <a:pt x="283" y="844"/>
                    <a:pt x="388" y="844"/>
                  </a:cubicBezTo>
                  <a:cubicBezTo>
                    <a:pt x="493" y="844"/>
                    <a:pt x="513" y="723"/>
                    <a:pt x="513" y="634"/>
                  </a:cubicBezTo>
                  <a:cubicBezTo>
                    <a:pt x="513" y="544"/>
                    <a:pt x="499" y="424"/>
                    <a:pt x="388" y="424"/>
                  </a:cubicBezTo>
                  <a:cubicBezTo>
                    <a:pt x="276" y="424"/>
                    <a:pt x="263" y="544"/>
                    <a:pt x="263" y="63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Freeform 6"/>
            <p:cNvSpPr>
              <a:spLocks noChangeAspect="1"/>
            </p:cNvSpPr>
            <p:nvPr/>
          </p:nvSpPr>
          <p:spPr bwMode="black">
            <a:xfrm>
              <a:off x="-3483" y="627"/>
              <a:ext cx="1720" cy="1644"/>
            </a:xfrm>
            <a:custGeom>
              <a:avLst/>
              <a:gdLst>
                <a:gd name="T0" fmla="*/ 264 w 728"/>
                <a:gd name="T1" fmla="*/ 94 h 696"/>
                <a:gd name="T2" fmla="*/ 475 w 728"/>
                <a:gd name="T3" fmla="*/ 0 h 696"/>
                <a:gd name="T4" fmla="*/ 728 w 728"/>
                <a:gd name="T5" fmla="*/ 244 h 696"/>
                <a:gd name="T6" fmla="*/ 728 w 728"/>
                <a:gd name="T7" fmla="*/ 696 h 696"/>
                <a:gd name="T8" fmla="*/ 472 w 728"/>
                <a:gd name="T9" fmla="*/ 696 h 696"/>
                <a:gd name="T10" fmla="*/ 472 w 728"/>
                <a:gd name="T11" fmla="*/ 299 h 696"/>
                <a:gd name="T12" fmla="*/ 374 w 728"/>
                <a:gd name="T13" fmla="*/ 162 h 696"/>
                <a:gd name="T14" fmla="*/ 264 w 728"/>
                <a:gd name="T15" fmla="*/ 308 h 696"/>
                <a:gd name="T16" fmla="*/ 264 w 728"/>
                <a:gd name="T17" fmla="*/ 696 h 696"/>
                <a:gd name="T18" fmla="*/ 8 w 728"/>
                <a:gd name="T19" fmla="*/ 696 h 696"/>
                <a:gd name="T20" fmla="*/ 8 w 728"/>
                <a:gd name="T21" fmla="*/ 194 h 696"/>
                <a:gd name="T22" fmla="*/ 0 w 728"/>
                <a:gd name="T23" fmla="*/ 20 h 696"/>
                <a:gd name="T24" fmla="*/ 260 w 728"/>
                <a:gd name="T25" fmla="*/ 20 h 696"/>
                <a:gd name="T26" fmla="*/ 264 w 728"/>
                <a:gd name="T27" fmla="*/ 94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8" h="696">
                  <a:moveTo>
                    <a:pt x="264" y="94"/>
                  </a:moveTo>
                  <a:cubicBezTo>
                    <a:pt x="322" y="27"/>
                    <a:pt x="389" y="0"/>
                    <a:pt x="475" y="0"/>
                  </a:cubicBezTo>
                  <a:cubicBezTo>
                    <a:pt x="621" y="0"/>
                    <a:pt x="728" y="94"/>
                    <a:pt x="728" y="244"/>
                  </a:cubicBezTo>
                  <a:cubicBezTo>
                    <a:pt x="728" y="696"/>
                    <a:pt x="728" y="696"/>
                    <a:pt x="728" y="696"/>
                  </a:cubicBezTo>
                  <a:cubicBezTo>
                    <a:pt x="472" y="696"/>
                    <a:pt x="472" y="696"/>
                    <a:pt x="472" y="696"/>
                  </a:cubicBezTo>
                  <a:cubicBezTo>
                    <a:pt x="472" y="299"/>
                    <a:pt x="472" y="299"/>
                    <a:pt x="472" y="299"/>
                  </a:cubicBezTo>
                  <a:cubicBezTo>
                    <a:pt x="470" y="233"/>
                    <a:pt x="454" y="162"/>
                    <a:pt x="374" y="162"/>
                  </a:cubicBezTo>
                  <a:cubicBezTo>
                    <a:pt x="248" y="162"/>
                    <a:pt x="264" y="300"/>
                    <a:pt x="264" y="308"/>
                  </a:cubicBezTo>
                  <a:cubicBezTo>
                    <a:pt x="264" y="696"/>
                    <a:pt x="264" y="696"/>
                    <a:pt x="264" y="696"/>
                  </a:cubicBezTo>
                  <a:cubicBezTo>
                    <a:pt x="8" y="696"/>
                    <a:pt x="8" y="696"/>
                    <a:pt x="8" y="696"/>
                  </a:cubicBezTo>
                  <a:cubicBezTo>
                    <a:pt x="8" y="194"/>
                    <a:pt x="8" y="194"/>
                    <a:pt x="8" y="194"/>
                  </a:cubicBezTo>
                  <a:cubicBezTo>
                    <a:pt x="8" y="133"/>
                    <a:pt x="6" y="93"/>
                    <a:pt x="0" y="20"/>
                  </a:cubicBezTo>
                  <a:cubicBezTo>
                    <a:pt x="260" y="20"/>
                    <a:pt x="260" y="20"/>
                    <a:pt x="260" y="20"/>
                  </a:cubicBezTo>
                  <a:lnTo>
                    <a:pt x="264" y="9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4" name="Freeform 7"/>
            <p:cNvSpPr>
              <a:spLocks noChangeAspect="1" noEditPoints="1"/>
            </p:cNvSpPr>
            <p:nvPr/>
          </p:nvSpPr>
          <p:spPr bwMode="black">
            <a:xfrm>
              <a:off x="-1572" y="627"/>
              <a:ext cx="1715" cy="1692"/>
            </a:xfrm>
            <a:custGeom>
              <a:avLst/>
              <a:gdLst>
                <a:gd name="T0" fmla="*/ 241 w 726"/>
                <a:gd name="T1" fmla="*/ 409 h 716"/>
                <a:gd name="T2" fmla="*/ 358 w 726"/>
                <a:gd name="T3" fmla="*/ 572 h 716"/>
                <a:gd name="T4" fmla="*/ 483 w 726"/>
                <a:gd name="T5" fmla="*/ 475 h 716"/>
                <a:gd name="T6" fmla="*/ 721 w 726"/>
                <a:gd name="T7" fmla="*/ 475 h 716"/>
                <a:gd name="T8" fmla="*/ 593 w 726"/>
                <a:gd name="T9" fmla="*/ 664 h 716"/>
                <a:gd name="T10" fmla="*/ 378 w 726"/>
                <a:gd name="T11" fmla="*/ 716 h 716"/>
                <a:gd name="T12" fmla="*/ 0 w 726"/>
                <a:gd name="T13" fmla="*/ 335 h 716"/>
                <a:gd name="T14" fmla="*/ 364 w 726"/>
                <a:gd name="T15" fmla="*/ 0 h 716"/>
                <a:gd name="T16" fmla="*/ 726 w 726"/>
                <a:gd name="T17" fmla="*/ 409 h 716"/>
                <a:gd name="T18" fmla="*/ 241 w 726"/>
                <a:gd name="T19" fmla="*/ 409 h 716"/>
                <a:gd name="T20" fmla="*/ 483 w 726"/>
                <a:gd name="T21" fmla="*/ 272 h 716"/>
                <a:gd name="T22" fmla="*/ 453 w 726"/>
                <a:gd name="T23" fmla="*/ 171 h 716"/>
                <a:gd name="T24" fmla="*/ 364 w 726"/>
                <a:gd name="T25" fmla="*/ 128 h 716"/>
                <a:gd name="T26" fmla="*/ 246 w 726"/>
                <a:gd name="T27" fmla="*/ 272 h 716"/>
                <a:gd name="T28" fmla="*/ 483 w 726"/>
                <a:gd name="T29" fmla="*/ 272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6" h="716">
                  <a:moveTo>
                    <a:pt x="241" y="409"/>
                  </a:moveTo>
                  <a:cubicBezTo>
                    <a:pt x="240" y="497"/>
                    <a:pt x="262" y="572"/>
                    <a:pt x="358" y="572"/>
                  </a:cubicBezTo>
                  <a:cubicBezTo>
                    <a:pt x="430" y="572"/>
                    <a:pt x="474" y="538"/>
                    <a:pt x="483" y="475"/>
                  </a:cubicBezTo>
                  <a:cubicBezTo>
                    <a:pt x="721" y="475"/>
                    <a:pt x="721" y="475"/>
                    <a:pt x="721" y="475"/>
                  </a:cubicBezTo>
                  <a:cubicBezTo>
                    <a:pt x="712" y="563"/>
                    <a:pt x="657" y="626"/>
                    <a:pt x="593" y="664"/>
                  </a:cubicBezTo>
                  <a:cubicBezTo>
                    <a:pt x="533" y="701"/>
                    <a:pt x="458" y="716"/>
                    <a:pt x="378" y="716"/>
                  </a:cubicBezTo>
                  <a:cubicBezTo>
                    <a:pt x="108" y="716"/>
                    <a:pt x="0" y="600"/>
                    <a:pt x="0" y="335"/>
                  </a:cubicBezTo>
                  <a:cubicBezTo>
                    <a:pt x="0" y="121"/>
                    <a:pt x="160" y="0"/>
                    <a:pt x="364" y="0"/>
                  </a:cubicBezTo>
                  <a:cubicBezTo>
                    <a:pt x="638" y="0"/>
                    <a:pt x="726" y="157"/>
                    <a:pt x="726" y="409"/>
                  </a:cubicBezTo>
                  <a:lnTo>
                    <a:pt x="241" y="409"/>
                  </a:lnTo>
                  <a:close/>
                  <a:moveTo>
                    <a:pt x="483" y="272"/>
                  </a:moveTo>
                  <a:cubicBezTo>
                    <a:pt x="483" y="236"/>
                    <a:pt x="473" y="199"/>
                    <a:pt x="453" y="171"/>
                  </a:cubicBezTo>
                  <a:cubicBezTo>
                    <a:pt x="432" y="143"/>
                    <a:pt x="403" y="125"/>
                    <a:pt x="364" y="128"/>
                  </a:cubicBezTo>
                  <a:cubicBezTo>
                    <a:pt x="275" y="132"/>
                    <a:pt x="253" y="195"/>
                    <a:pt x="246" y="272"/>
                  </a:cubicBezTo>
                  <a:lnTo>
                    <a:pt x="483" y="27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5" name="Freeform 8"/>
            <p:cNvSpPr>
              <a:spLocks noChangeAspect="1"/>
            </p:cNvSpPr>
            <p:nvPr/>
          </p:nvSpPr>
          <p:spPr bwMode="black">
            <a:xfrm>
              <a:off x="162" y="674"/>
              <a:ext cx="1866" cy="2209"/>
            </a:xfrm>
            <a:custGeom>
              <a:avLst/>
              <a:gdLst>
                <a:gd name="T0" fmla="*/ 1866 w 1866"/>
                <a:gd name="T1" fmla="*/ 0 h 2209"/>
                <a:gd name="T2" fmla="*/ 1000 w 1866"/>
                <a:gd name="T3" fmla="*/ 2209 h 2209"/>
                <a:gd name="T4" fmla="*/ 442 w 1866"/>
                <a:gd name="T5" fmla="*/ 2209 h 2209"/>
                <a:gd name="T6" fmla="*/ 666 w 1866"/>
                <a:gd name="T7" fmla="*/ 1645 h 2209"/>
                <a:gd name="T8" fmla="*/ 0 w 1866"/>
                <a:gd name="T9" fmla="*/ 0 h 2209"/>
                <a:gd name="T10" fmla="*/ 645 w 1866"/>
                <a:gd name="T11" fmla="*/ 0 h 2209"/>
                <a:gd name="T12" fmla="*/ 959 w 1866"/>
                <a:gd name="T13" fmla="*/ 1111 h 2209"/>
                <a:gd name="T14" fmla="*/ 966 w 1866"/>
                <a:gd name="T15" fmla="*/ 1111 h 2209"/>
                <a:gd name="T16" fmla="*/ 1311 w 1866"/>
                <a:gd name="T17" fmla="*/ 0 h 2209"/>
                <a:gd name="T18" fmla="*/ 1866 w 1866"/>
                <a:gd name="T19" fmla="*/ 0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6" h="2209">
                  <a:moveTo>
                    <a:pt x="1866" y="0"/>
                  </a:moveTo>
                  <a:lnTo>
                    <a:pt x="1000" y="2209"/>
                  </a:lnTo>
                  <a:lnTo>
                    <a:pt x="442" y="2209"/>
                  </a:lnTo>
                  <a:lnTo>
                    <a:pt x="666" y="1645"/>
                  </a:lnTo>
                  <a:lnTo>
                    <a:pt x="0" y="0"/>
                  </a:lnTo>
                  <a:lnTo>
                    <a:pt x="645" y="0"/>
                  </a:lnTo>
                  <a:lnTo>
                    <a:pt x="959" y="1111"/>
                  </a:lnTo>
                  <a:lnTo>
                    <a:pt x="966" y="1111"/>
                  </a:lnTo>
                  <a:lnTo>
                    <a:pt x="1311" y="0"/>
                  </a:lnTo>
                  <a:lnTo>
                    <a:pt x="1866"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6" name="Freeform 9"/>
            <p:cNvSpPr>
              <a:spLocks noChangeAspect="1" noEditPoints="1"/>
            </p:cNvSpPr>
            <p:nvPr/>
          </p:nvSpPr>
          <p:spPr bwMode="black">
            <a:xfrm>
              <a:off x="-9622" y="3169"/>
              <a:ext cx="2589" cy="2296"/>
            </a:xfrm>
            <a:custGeom>
              <a:avLst/>
              <a:gdLst>
                <a:gd name="T0" fmla="*/ 0 w 2589"/>
                <a:gd name="T1" fmla="*/ 2296 h 2296"/>
                <a:gd name="T2" fmla="*/ 907 w 2589"/>
                <a:gd name="T3" fmla="*/ 0 h 2296"/>
                <a:gd name="T4" fmla="*/ 1682 w 2589"/>
                <a:gd name="T5" fmla="*/ 0 h 2296"/>
                <a:gd name="T6" fmla="*/ 2589 w 2589"/>
                <a:gd name="T7" fmla="*/ 2296 h 2296"/>
                <a:gd name="T8" fmla="*/ 1871 w 2589"/>
                <a:gd name="T9" fmla="*/ 2296 h 2296"/>
                <a:gd name="T10" fmla="*/ 1717 w 2589"/>
                <a:gd name="T11" fmla="*/ 1850 h 2296"/>
                <a:gd name="T12" fmla="*/ 787 w 2589"/>
                <a:gd name="T13" fmla="*/ 1850 h 2296"/>
                <a:gd name="T14" fmla="*/ 638 w 2589"/>
                <a:gd name="T15" fmla="*/ 2296 h 2296"/>
                <a:gd name="T16" fmla="*/ 0 w 2589"/>
                <a:gd name="T17" fmla="*/ 2296 h 2296"/>
                <a:gd name="T18" fmla="*/ 1561 w 2589"/>
                <a:gd name="T19" fmla="*/ 1403 h 2296"/>
                <a:gd name="T20" fmla="*/ 1269 w 2589"/>
                <a:gd name="T21" fmla="*/ 449 h 2296"/>
                <a:gd name="T22" fmla="*/ 1259 w 2589"/>
                <a:gd name="T23" fmla="*/ 449 h 2296"/>
                <a:gd name="T24" fmla="*/ 947 w 2589"/>
                <a:gd name="T25" fmla="*/ 1403 h 2296"/>
                <a:gd name="T26" fmla="*/ 1561 w 2589"/>
                <a:gd name="T27" fmla="*/ 1403 h 2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89" h="2296">
                  <a:moveTo>
                    <a:pt x="0" y="2296"/>
                  </a:moveTo>
                  <a:lnTo>
                    <a:pt x="907" y="0"/>
                  </a:lnTo>
                  <a:lnTo>
                    <a:pt x="1682" y="0"/>
                  </a:lnTo>
                  <a:lnTo>
                    <a:pt x="2589" y="2296"/>
                  </a:lnTo>
                  <a:lnTo>
                    <a:pt x="1871" y="2296"/>
                  </a:lnTo>
                  <a:lnTo>
                    <a:pt x="1717" y="1850"/>
                  </a:lnTo>
                  <a:lnTo>
                    <a:pt x="787" y="1850"/>
                  </a:lnTo>
                  <a:lnTo>
                    <a:pt x="638" y="2296"/>
                  </a:lnTo>
                  <a:lnTo>
                    <a:pt x="0" y="2296"/>
                  </a:lnTo>
                  <a:close/>
                  <a:moveTo>
                    <a:pt x="1561" y="1403"/>
                  </a:moveTo>
                  <a:lnTo>
                    <a:pt x="1269" y="449"/>
                  </a:lnTo>
                  <a:lnTo>
                    <a:pt x="1259" y="449"/>
                  </a:lnTo>
                  <a:lnTo>
                    <a:pt x="947" y="1403"/>
                  </a:lnTo>
                  <a:lnTo>
                    <a:pt x="1561" y="140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7" name="Freeform 10"/>
            <p:cNvSpPr>
              <a:spLocks noChangeAspect="1" noEditPoints="1"/>
            </p:cNvSpPr>
            <p:nvPr/>
          </p:nvSpPr>
          <p:spPr bwMode="black">
            <a:xfrm>
              <a:off x="-6905" y="3332"/>
              <a:ext cx="609" cy="2133"/>
            </a:xfrm>
            <a:custGeom>
              <a:avLst/>
              <a:gdLst>
                <a:gd name="T0" fmla="*/ 2 w 609"/>
                <a:gd name="T1" fmla="*/ 539 h 2133"/>
                <a:gd name="T2" fmla="*/ 607 w 609"/>
                <a:gd name="T3" fmla="*/ 539 h 2133"/>
                <a:gd name="T4" fmla="*/ 607 w 609"/>
                <a:gd name="T5" fmla="*/ 2133 h 2133"/>
                <a:gd name="T6" fmla="*/ 2 w 609"/>
                <a:gd name="T7" fmla="*/ 2133 h 2133"/>
                <a:gd name="T8" fmla="*/ 2 w 609"/>
                <a:gd name="T9" fmla="*/ 539 h 2133"/>
                <a:gd name="T10" fmla="*/ 0 w 609"/>
                <a:gd name="T11" fmla="*/ 0 h 2133"/>
                <a:gd name="T12" fmla="*/ 609 w 609"/>
                <a:gd name="T13" fmla="*/ 0 h 2133"/>
                <a:gd name="T14" fmla="*/ 609 w 609"/>
                <a:gd name="T15" fmla="*/ 428 h 2133"/>
                <a:gd name="T16" fmla="*/ 0 w 609"/>
                <a:gd name="T17" fmla="*/ 428 h 2133"/>
                <a:gd name="T18" fmla="*/ 0 w 609"/>
                <a:gd name="T19" fmla="*/ 0 h 2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9" h="2133">
                  <a:moveTo>
                    <a:pt x="2" y="539"/>
                  </a:moveTo>
                  <a:lnTo>
                    <a:pt x="607" y="539"/>
                  </a:lnTo>
                  <a:lnTo>
                    <a:pt x="607" y="2133"/>
                  </a:lnTo>
                  <a:lnTo>
                    <a:pt x="2" y="2133"/>
                  </a:lnTo>
                  <a:lnTo>
                    <a:pt x="2" y="539"/>
                  </a:lnTo>
                  <a:close/>
                  <a:moveTo>
                    <a:pt x="0" y="0"/>
                  </a:moveTo>
                  <a:lnTo>
                    <a:pt x="609" y="0"/>
                  </a:lnTo>
                  <a:lnTo>
                    <a:pt x="609" y="428"/>
                  </a:lnTo>
                  <a:lnTo>
                    <a:pt x="0" y="428"/>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8" name="Freeform 11"/>
            <p:cNvSpPr>
              <a:spLocks noChangeAspect="1"/>
            </p:cNvSpPr>
            <p:nvPr/>
          </p:nvSpPr>
          <p:spPr bwMode="black">
            <a:xfrm>
              <a:off x="-6010" y="3816"/>
              <a:ext cx="1164" cy="1652"/>
            </a:xfrm>
            <a:custGeom>
              <a:avLst/>
              <a:gdLst>
                <a:gd name="T0" fmla="*/ 264 w 493"/>
                <a:gd name="T1" fmla="*/ 149 h 699"/>
                <a:gd name="T2" fmla="*/ 267 w 493"/>
                <a:gd name="T3" fmla="*/ 149 h 699"/>
                <a:gd name="T4" fmla="*/ 493 w 493"/>
                <a:gd name="T5" fmla="*/ 2 h 699"/>
                <a:gd name="T6" fmla="*/ 493 w 493"/>
                <a:gd name="T7" fmla="*/ 219 h 699"/>
                <a:gd name="T8" fmla="*/ 439 w 493"/>
                <a:gd name="T9" fmla="*/ 218 h 699"/>
                <a:gd name="T10" fmla="*/ 264 w 493"/>
                <a:gd name="T11" fmla="*/ 428 h 699"/>
                <a:gd name="T12" fmla="*/ 264 w 493"/>
                <a:gd name="T13" fmla="*/ 699 h 699"/>
                <a:gd name="T14" fmla="*/ 8 w 493"/>
                <a:gd name="T15" fmla="*/ 699 h 699"/>
                <a:gd name="T16" fmla="*/ 8 w 493"/>
                <a:gd name="T17" fmla="*/ 196 h 699"/>
                <a:gd name="T18" fmla="*/ 0 w 493"/>
                <a:gd name="T19" fmla="*/ 23 h 699"/>
                <a:gd name="T20" fmla="*/ 260 w 493"/>
                <a:gd name="T21" fmla="*/ 23 h 699"/>
                <a:gd name="T22" fmla="*/ 264 w 493"/>
                <a:gd name="T23" fmla="*/ 149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3" h="699">
                  <a:moveTo>
                    <a:pt x="264" y="149"/>
                  </a:moveTo>
                  <a:cubicBezTo>
                    <a:pt x="267" y="149"/>
                    <a:pt x="267" y="149"/>
                    <a:pt x="267" y="149"/>
                  </a:cubicBezTo>
                  <a:cubicBezTo>
                    <a:pt x="296" y="37"/>
                    <a:pt x="380" y="0"/>
                    <a:pt x="493" y="2"/>
                  </a:cubicBezTo>
                  <a:cubicBezTo>
                    <a:pt x="493" y="219"/>
                    <a:pt x="493" y="219"/>
                    <a:pt x="493" y="219"/>
                  </a:cubicBezTo>
                  <a:cubicBezTo>
                    <a:pt x="474" y="218"/>
                    <a:pt x="457" y="218"/>
                    <a:pt x="439" y="218"/>
                  </a:cubicBezTo>
                  <a:cubicBezTo>
                    <a:pt x="306" y="219"/>
                    <a:pt x="260" y="298"/>
                    <a:pt x="264" y="428"/>
                  </a:cubicBezTo>
                  <a:cubicBezTo>
                    <a:pt x="264" y="699"/>
                    <a:pt x="264" y="699"/>
                    <a:pt x="264" y="699"/>
                  </a:cubicBezTo>
                  <a:cubicBezTo>
                    <a:pt x="8" y="699"/>
                    <a:pt x="8" y="699"/>
                    <a:pt x="8" y="699"/>
                  </a:cubicBezTo>
                  <a:cubicBezTo>
                    <a:pt x="8" y="196"/>
                    <a:pt x="8" y="196"/>
                    <a:pt x="8" y="196"/>
                  </a:cubicBezTo>
                  <a:cubicBezTo>
                    <a:pt x="8" y="136"/>
                    <a:pt x="7" y="95"/>
                    <a:pt x="0" y="23"/>
                  </a:cubicBezTo>
                  <a:cubicBezTo>
                    <a:pt x="260" y="23"/>
                    <a:pt x="260" y="23"/>
                    <a:pt x="260" y="23"/>
                  </a:cubicBezTo>
                  <a:lnTo>
                    <a:pt x="264" y="14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9" name="Freeform 12"/>
            <p:cNvSpPr>
              <a:spLocks noChangeAspect="1" noEditPoints="1"/>
            </p:cNvSpPr>
            <p:nvPr/>
          </p:nvSpPr>
          <p:spPr bwMode="black">
            <a:xfrm>
              <a:off x="-4737" y="3821"/>
              <a:ext cx="1810" cy="2256"/>
            </a:xfrm>
            <a:custGeom>
              <a:avLst/>
              <a:gdLst>
                <a:gd name="T0" fmla="*/ 256 w 766"/>
                <a:gd name="T1" fmla="*/ 116 h 955"/>
                <a:gd name="T2" fmla="*/ 258 w 766"/>
                <a:gd name="T3" fmla="*/ 116 h 955"/>
                <a:gd name="T4" fmla="*/ 478 w 766"/>
                <a:gd name="T5" fmla="*/ 0 h 955"/>
                <a:gd name="T6" fmla="*/ 766 w 766"/>
                <a:gd name="T7" fmla="*/ 349 h 955"/>
                <a:gd name="T8" fmla="*/ 449 w 766"/>
                <a:gd name="T9" fmla="*/ 717 h 955"/>
                <a:gd name="T10" fmla="*/ 258 w 766"/>
                <a:gd name="T11" fmla="*/ 616 h 955"/>
                <a:gd name="T12" fmla="*/ 256 w 766"/>
                <a:gd name="T13" fmla="*/ 616 h 955"/>
                <a:gd name="T14" fmla="*/ 256 w 766"/>
                <a:gd name="T15" fmla="*/ 955 h 955"/>
                <a:gd name="T16" fmla="*/ 0 w 766"/>
                <a:gd name="T17" fmla="*/ 955 h 955"/>
                <a:gd name="T18" fmla="*/ 0 w 766"/>
                <a:gd name="T19" fmla="*/ 21 h 955"/>
                <a:gd name="T20" fmla="*/ 256 w 766"/>
                <a:gd name="T21" fmla="*/ 21 h 955"/>
                <a:gd name="T22" fmla="*/ 256 w 766"/>
                <a:gd name="T23" fmla="*/ 116 h 955"/>
                <a:gd name="T24" fmla="*/ 256 w 766"/>
                <a:gd name="T25" fmla="*/ 358 h 955"/>
                <a:gd name="T26" fmla="*/ 379 w 766"/>
                <a:gd name="T27" fmla="*/ 569 h 955"/>
                <a:gd name="T28" fmla="*/ 503 w 766"/>
                <a:gd name="T29" fmla="*/ 358 h 955"/>
                <a:gd name="T30" fmla="*/ 379 w 766"/>
                <a:gd name="T31" fmla="*/ 148 h 955"/>
                <a:gd name="T32" fmla="*/ 256 w 766"/>
                <a:gd name="T33" fmla="*/ 358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6" h="955">
                  <a:moveTo>
                    <a:pt x="256" y="116"/>
                  </a:moveTo>
                  <a:cubicBezTo>
                    <a:pt x="258" y="116"/>
                    <a:pt x="258" y="116"/>
                    <a:pt x="258" y="116"/>
                  </a:cubicBezTo>
                  <a:cubicBezTo>
                    <a:pt x="309" y="37"/>
                    <a:pt x="378" y="0"/>
                    <a:pt x="478" y="0"/>
                  </a:cubicBezTo>
                  <a:cubicBezTo>
                    <a:pt x="678" y="0"/>
                    <a:pt x="766" y="171"/>
                    <a:pt x="766" y="349"/>
                  </a:cubicBezTo>
                  <a:cubicBezTo>
                    <a:pt x="766" y="547"/>
                    <a:pt x="666" y="717"/>
                    <a:pt x="449" y="717"/>
                  </a:cubicBezTo>
                  <a:cubicBezTo>
                    <a:pt x="374" y="717"/>
                    <a:pt x="305" y="675"/>
                    <a:pt x="258" y="616"/>
                  </a:cubicBezTo>
                  <a:cubicBezTo>
                    <a:pt x="256" y="616"/>
                    <a:pt x="256" y="616"/>
                    <a:pt x="256" y="616"/>
                  </a:cubicBezTo>
                  <a:cubicBezTo>
                    <a:pt x="256" y="955"/>
                    <a:pt x="256" y="955"/>
                    <a:pt x="256" y="955"/>
                  </a:cubicBezTo>
                  <a:cubicBezTo>
                    <a:pt x="0" y="955"/>
                    <a:pt x="0" y="955"/>
                    <a:pt x="0" y="955"/>
                  </a:cubicBezTo>
                  <a:cubicBezTo>
                    <a:pt x="0" y="21"/>
                    <a:pt x="0" y="21"/>
                    <a:pt x="0" y="21"/>
                  </a:cubicBezTo>
                  <a:cubicBezTo>
                    <a:pt x="256" y="21"/>
                    <a:pt x="256" y="21"/>
                    <a:pt x="256" y="21"/>
                  </a:cubicBezTo>
                  <a:lnTo>
                    <a:pt x="256" y="116"/>
                  </a:lnTo>
                  <a:close/>
                  <a:moveTo>
                    <a:pt x="256" y="358"/>
                  </a:moveTo>
                  <a:cubicBezTo>
                    <a:pt x="256" y="445"/>
                    <a:pt x="272" y="569"/>
                    <a:pt x="379" y="569"/>
                  </a:cubicBezTo>
                  <a:cubicBezTo>
                    <a:pt x="487" y="569"/>
                    <a:pt x="503" y="445"/>
                    <a:pt x="503" y="358"/>
                  </a:cubicBezTo>
                  <a:cubicBezTo>
                    <a:pt x="503" y="272"/>
                    <a:pt x="487" y="148"/>
                    <a:pt x="379" y="148"/>
                  </a:cubicBezTo>
                  <a:cubicBezTo>
                    <a:pt x="272" y="148"/>
                    <a:pt x="256" y="272"/>
                    <a:pt x="256" y="358"/>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0" name="Freeform 13"/>
            <p:cNvSpPr>
              <a:spLocks noChangeAspect="1" noEditPoints="1"/>
            </p:cNvSpPr>
            <p:nvPr/>
          </p:nvSpPr>
          <p:spPr bwMode="black">
            <a:xfrm>
              <a:off x="-2788" y="3821"/>
              <a:ext cx="1859" cy="1694"/>
            </a:xfrm>
            <a:custGeom>
              <a:avLst/>
              <a:gdLst>
                <a:gd name="T0" fmla="*/ 787 w 787"/>
                <a:gd name="T1" fmla="*/ 358 h 717"/>
                <a:gd name="T2" fmla="*/ 393 w 787"/>
                <a:gd name="T3" fmla="*/ 717 h 717"/>
                <a:gd name="T4" fmla="*/ 0 w 787"/>
                <a:gd name="T5" fmla="*/ 358 h 717"/>
                <a:gd name="T6" fmla="*/ 393 w 787"/>
                <a:gd name="T7" fmla="*/ 0 h 717"/>
                <a:gd name="T8" fmla="*/ 787 w 787"/>
                <a:gd name="T9" fmla="*/ 358 h 717"/>
                <a:gd name="T10" fmla="*/ 393 w 787"/>
                <a:gd name="T11" fmla="*/ 569 h 717"/>
                <a:gd name="T12" fmla="*/ 524 w 787"/>
                <a:gd name="T13" fmla="*/ 358 h 717"/>
                <a:gd name="T14" fmla="*/ 393 w 787"/>
                <a:gd name="T15" fmla="*/ 149 h 717"/>
                <a:gd name="T16" fmla="*/ 263 w 787"/>
                <a:gd name="T17" fmla="*/ 358 h 717"/>
                <a:gd name="T18" fmla="*/ 393 w 787"/>
                <a:gd name="T19" fmla="*/ 569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7" h="717">
                  <a:moveTo>
                    <a:pt x="787" y="358"/>
                  </a:moveTo>
                  <a:cubicBezTo>
                    <a:pt x="787" y="608"/>
                    <a:pt x="605" y="717"/>
                    <a:pt x="393" y="717"/>
                  </a:cubicBezTo>
                  <a:cubicBezTo>
                    <a:pt x="182" y="717"/>
                    <a:pt x="0" y="608"/>
                    <a:pt x="0" y="358"/>
                  </a:cubicBezTo>
                  <a:cubicBezTo>
                    <a:pt x="0" y="109"/>
                    <a:pt x="182" y="0"/>
                    <a:pt x="393" y="0"/>
                  </a:cubicBezTo>
                  <a:cubicBezTo>
                    <a:pt x="605" y="0"/>
                    <a:pt x="787" y="109"/>
                    <a:pt x="787" y="358"/>
                  </a:cubicBezTo>
                  <a:moveTo>
                    <a:pt x="393" y="569"/>
                  </a:moveTo>
                  <a:cubicBezTo>
                    <a:pt x="501" y="569"/>
                    <a:pt x="524" y="454"/>
                    <a:pt x="524" y="358"/>
                  </a:cubicBezTo>
                  <a:cubicBezTo>
                    <a:pt x="524" y="263"/>
                    <a:pt x="501" y="149"/>
                    <a:pt x="393" y="149"/>
                  </a:cubicBezTo>
                  <a:cubicBezTo>
                    <a:pt x="286" y="149"/>
                    <a:pt x="263" y="263"/>
                    <a:pt x="263" y="358"/>
                  </a:cubicBezTo>
                  <a:cubicBezTo>
                    <a:pt x="263" y="454"/>
                    <a:pt x="286" y="569"/>
                    <a:pt x="393" y="569"/>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1" name="Freeform 14"/>
            <p:cNvSpPr>
              <a:spLocks noChangeAspect="1"/>
            </p:cNvSpPr>
            <p:nvPr/>
          </p:nvSpPr>
          <p:spPr bwMode="black">
            <a:xfrm>
              <a:off x="-735" y="3816"/>
              <a:ext cx="1164" cy="1652"/>
            </a:xfrm>
            <a:custGeom>
              <a:avLst/>
              <a:gdLst>
                <a:gd name="T0" fmla="*/ 264 w 493"/>
                <a:gd name="T1" fmla="*/ 149 h 699"/>
                <a:gd name="T2" fmla="*/ 266 w 493"/>
                <a:gd name="T3" fmla="*/ 149 h 699"/>
                <a:gd name="T4" fmla="*/ 493 w 493"/>
                <a:gd name="T5" fmla="*/ 2 h 699"/>
                <a:gd name="T6" fmla="*/ 493 w 493"/>
                <a:gd name="T7" fmla="*/ 219 h 699"/>
                <a:gd name="T8" fmla="*/ 439 w 493"/>
                <a:gd name="T9" fmla="*/ 218 h 699"/>
                <a:gd name="T10" fmla="*/ 264 w 493"/>
                <a:gd name="T11" fmla="*/ 428 h 699"/>
                <a:gd name="T12" fmla="*/ 264 w 493"/>
                <a:gd name="T13" fmla="*/ 699 h 699"/>
                <a:gd name="T14" fmla="*/ 8 w 493"/>
                <a:gd name="T15" fmla="*/ 699 h 699"/>
                <a:gd name="T16" fmla="*/ 8 w 493"/>
                <a:gd name="T17" fmla="*/ 196 h 699"/>
                <a:gd name="T18" fmla="*/ 0 w 493"/>
                <a:gd name="T19" fmla="*/ 23 h 699"/>
                <a:gd name="T20" fmla="*/ 260 w 493"/>
                <a:gd name="T21" fmla="*/ 23 h 699"/>
                <a:gd name="T22" fmla="*/ 264 w 493"/>
                <a:gd name="T23" fmla="*/ 149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3" h="699">
                  <a:moveTo>
                    <a:pt x="264" y="149"/>
                  </a:moveTo>
                  <a:cubicBezTo>
                    <a:pt x="266" y="149"/>
                    <a:pt x="266" y="149"/>
                    <a:pt x="266" y="149"/>
                  </a:cubicBezTo>
                  <a:cubicBezTo>
                    <a:pt x="296" y="37"/>
                    <a:pt x="379" y="0"/>
                    <a:pt x="493" y="2"/>
                  </a:cubicBezTo>
                  <a:cubicBezTo>
                    <a:pt x="493" y="219"/>
                    <a:pt x="493" y="219"/>
                    <a:pt x="493" y="219"/>
                  </a:cubicBezTo>
                  <a:cubicBezTo>
                    <a:pt x="474" y="218"/>
                    <a:pt x="456" y="218"/>
                    <a:pt x="439" y="218"/>
                  </a:cubicBezTo>
                  <a:cubicBezTo>
                    <a:pt x="305" y="219"/>
                    <a:pt x="260" y="298"/>
                    <a:pt x="264" y="428"/>
                  </a:cubicBezTo>
                  <a:cubicBezTo>
                    <a:pt x="264" y="699"/>
                    <a:pt x="264" y="699"/>
                    <a:pt x="264" y="699"/>
                  </a:cubicBezTo>
                  <a:cubicBezTo>
                    <a:pt x="8" y="699"/>
                    <a:pt x="8" y="699"/>
                    <a:pt x="8" y="699"/>
                  </a:cubicBezTo>
                  <a:cubicBezTo>
                    <a:pt x="8" y="196"/>
                    <a:pt x="8" y="196"/>
                    <a:pt x="8" y="196"/>
                  </a:cubicBezTo>
                  <a:cubicBezTo>
                    <a:pt x="8" y="136"/>
                    <a:pt x="6" y="95"/>
                    <a:pt x="0" y="23"/>
                  </a:cubicBezTo>
                  <a:cubicBezTo>
                    <a:pt x="260" y="23"/>
                    <a:pt x="260" y="23"/>
                    <a:pt x="260" y="23"/>
                  </a:cubicBezTo>
                  <a:lnTo>
                    <a:pt x="264" y="14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2" name="Freeform 15"/>
            <p:cNvSpPr>
              <a:spLocks noChangeAspect="1"/>
            </p:cNvSpPr>
            <p:nvPr/>
          </p:nvSpPr>
          <p:spPr bwMode="black">
            <a:xfrm>
              <a:off x="399" y="3398"/>
              <a:ext cx="1266" cy="2117"/>
            </a:xfrm>
            <a:custGeom>
              <a:avLst/>
              <a:gdLst>
                <a:gd name="T0" fmla="*/ 132 w 536"/>
                <a:gd name="T1" fmla="*/ 200 h 896"/>
                <a:gd name="T2" fmla="*/ 132 w 536"/>
                <a:gd name="T3" fmla="*/ 97 h 896"/>
                <a:gd name="T4" fmla="*/ 388 w 536"/>
                <a:gd name="T5" fmla="*/ 0 h 896"/>
                <a:gd name="T6" fmla="*/ 388 w 536"/>
                <a:gd name="T7" fmla="*/ 200 h 896"/>
                <a:gd name="T8" fmla="*/ 536 w 536"/>
                <a:gd name="T9" fmla="*/ 200 h 896"/>
                <a:gd name="T10" fmla="*/ 536 w 536"/>
                <a:gd name="T11" fmla="*/ 361 h 896"/>
                <a:gd name="T12" fmla="*/ 388 w 536"/>
                <a:gd name="T13" fmla="*/ 361 h 896"/>
                <a:gd name="T14" fmla="*/ 388 w 536"/>
                <a:gd name="T15" fmla="*/ 629 h 896"/>
                <a:gd name="T16" fmla="*/ 436 w 536"/>
                <a:gd name="T17" fmla="*/ 734 h 896"/>
                <a:gd name="T18" fmla="*/ 535 w 536"/>
                <a:gd name="T19" fmla="*/ 730 h 896"/>
                <a:gd name="T20" fmla="*/ 535 w 536"/>
                <a:gd name="T21" fmla="*/ 882 h 896"/>
                <a:gd name="T22" fmla="*/ 397 w 536"/>
                <a:gd name="T23" fmla="*/ 896 h 896"/>
                <a:gd name="T24" fmla="*/ 132 w 536"/>
                <a:gd name="T25" fmla="*/ 664 h 896"/>
                <a:gd name="T26" fmla="*/ 132 w 536"/>
                <a:gd name="T27" fmla="*/ 361 h 896"/>
                <a:gd name="T28" fmla="*/ 0 w 536"/>
                <a:gd name="T29" fmla="*/ 361 h 896"/>
                <a:gd name="T30" fmla="*/ 0 w 536"/>
                <a:gd name="T31" fmla="*/ 200 h 896"/>
                <a:gd name="T32" fmla="*/ 132 w 536"/>
                <a:gd name="T33" fmla="*/ 20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6" h="896">
                  <a:moveTo>
                    <a:pt x="132" y="200"/>
                  </a:moveTo>
                  <a:cubicBezTo>
                    <a:pt x="132" y="97"/>
                    <a:pt x="132" y="97"/>
                    <a:pt x="132" y="97"/>
                  </a:cubicBezTo>
                  <a:cubicBezTo>
                    <a:pt x="388" y="0"/>
                    <a:pt x="388" y="0"/>
                    <a:pt x="388" y="0"/>
                  </a:cubicBezTo>
                  <a:cubicBezTo>
                    <a:pt x="388" y="200"/>
                    <a:pt x="388" y="200"/>
                    <a:pt x="388" y="200"/>
                  </a:cubicBezTo>
                  <a:cubicBezTo>
                    <a:pt x="536" y="200"/>
                    <a:pt x="536" y="200"/>
                    <a:pt x="536" y="200"/>
                  </a:cubicBezTo>
                  <a:cubicBezTo>
                    <a:pt x="536" y="361"/>
                    <a:pt x="536" y="361"/>
                    <a:pt x="536" y="361"/>
                  </a:cubicBezTo>
                  <a:cubicBezTo>
                    <a:pt x="388" y="361"/>
                    <a:pt x="388" y="361"/>
                    <a:pt x="388" y="361"/>
                  </a:cubicBezTo>
                  <a:cubicBezTo>
                    <a:pt x="388" y="629"/>
                    <a:pt x="388" y="629"/>
                    <a:pt x="388" y="629"/>
                  </a:cubicBezTo>
                  <a:cubicBezTo>
                    <a:pt x="388" y="647"/>
                    <a:pt x="377" y="734"/>
                    <a:pt x="436" y="734"/>
                  </a:cubicBezTo>
                  <a:cubicBezTo>
                    <a:pt x="470" y="734"/>
                    <a:pt x="505" y="734"/>
                    <a:pt x="535" y="730"/>
                  </a:cubicBezTo>
                  <a:cubicBezTo>
                    <a:pt x="535" y="882"/>
                    <a:pt x="535" y="882"/>
                    <a:pt x="535" y="882"/>
                  </a:cubicBezTo>
                  <a:cubicBezTo>
                    <a:pt x="477" y="893"/>
                    <a:pt x="435" y="896"/>
                    <a:pt x="397" y="896"/>
                  </a:cubicBezTo>
                  <a:cubicBezTo>
                    <a:pt x="224" y="896"/>
                    <a:pt x="119" y="871"/>
                    <a:pt x="132" y="664"/>
                  </a:cubicBezTo>
                  <a:cubicBezTo>
                    <a:pt x="132" y="361"/>
                    <a:pt x="132" y="361"/>
                    <a:pt x="132" y="361"/>
                  </a:cubicBezTo>
                  <a:cubicBezTo>
                    <a:pt x="0" y="361"/>
                    <a:pt x="0" y="361"/>
                    <a:pt x="0" y="361"/>
                  </a:cubicBezTo>
                  <a:cubicBezTo>
                    <a:pt x="0" y="200"/>
                    <a:pt x="0" y="200"/>
                    <a:pt x="0" y="200"/>
                  </a:cubicBezTo>
                  <a:lnTo>
                    <a:pt x="132" y="20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3" name="Freeform 16"/>
            <p:cNvSpPr>
              <a:spLocks noChangeAspect="1"/>
            </p:cNvSpPr>
            <p:nvPr/>
          </p:nvSpPr>
          <p:spPr bwMode="black">
            <a:xfrm>
              <a:off x="3656" y="107"/>
              <a:ext cx="1623" cy="2197"/>
            </a:xfrm>
            <a:custGeom>
              <a:avLst/>
              <a:gdLst>
                <a:gd name="T0" fmla="*/ 0 w 1623"/>
                <a:gd name="T1" fmla="*/ 0 h 2197"/>
                <a:gd name="T2" fmla="*/ 0 w 1623"/>
                <a:gd name="T3" fmla="*/ 211 h 2197"/>
                <a:gd name="T4" fmla="*/ 0 w 1623"/>
                <a:gd name="T5" fmla="*/ 244 h 2197"/>
                <a:gd name="T6" fmla="*/ 687 w 1623"/>
                <a:gd name="T7" fmla="*/ 244 h 2197"/>
                <a:gd name="T8" fmla="*/ 690 w 1623"/>
                <a:gd name="T9" fmla="*/ 2197 h 2197"/>
                <a:gd name="T10" fmla="*/ 912 w 1623"/>
                <a:gd name="T11" fmla="*/ 2197 h 2197"/>
                <a:gd name="T12" fmla="*/ 945 w 1623"/>
                <a:gd name="T13" fmla="*/ 2197 h 2197"/>
                <a:gd name="T14" fmla="*/ 947 w 1623"/>
                <a:gd name="T15" fmla="*/ 244 h 2197"/>
                <a:gd name="T16" fmla="*/ 1623 w 1623"/>
                <a:gd name="T17" fmla="*/ 244 h 2197"/>
                <a:gd name="T18" fmla="*/ 1623 w 1623"/>
                <a:gd name="T19" fmla="*/ 34 h 2197"/>
                <a:gd name="T20" fmla="*/ 1623 w 1623"/>
                <a:gd name="T21" fmla="*/ 0 h 2197"/>
                <a:gd name="T22" fmla="*/ 0 w 1623"/>
                <a:gd name="T23" fmla="*/ 0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23" h="2197">
                  <a:moveTo>
                    <a:pt x="0" y="0"/>
                  </a:moveTo>
                  <a:lnTo>
                    <a:pt x="0" y="211"/>
                  </a:lnTo>
                  <a:lnTo>
                    <a:pt x="0" y="244"/>
                  </a:lnTo>
                  <a:lnTo>
                    <a:pt x="687" y="244"/>
                  </a:lnTo>
                  <a:lnTo>
                    <a:pt x="690" y="2197"/>
                  </a:lnTo>
                  <a:lnTo>
                    <a:pt x="912" y="2197"/>
                  </a:lnTo>
                  <a:lnTo>
                    <a:pt x="945" y="2197"/>
                  </a:lnTo>
                  <a:lnTo>
                    <a:pt x="947" y="244"/>
                  </a:lnTo>
                  <a:lnTo>
                    <a:pt x="1623" y="244"/>
                  </a:lnTo>
                  <a:lnTo>
                    <a:pt x="1623" y="34"/>
                  </a:lnTo>
                  <a:lnTo>
                    <a:pt x="1623"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4" name="Freeform 17"/>
            <p:cNvSpPr>
              <a:spLocks noChangeAspect="1"/>
            </p:cNvSpPr>
            <p:nvPr/>
          </p:nvSpPr>
          <p:spPr bwMode="black">
            <a:xfrm>
              <a:off x="5388" y="107"/>
              <a:ext cx="1233" cy="2197"/>
            </a:xfrm>
            <a:custGeom>
              <a:avLst/>
              <a:gdLst>
                <a:gd name="T0" fmla="*/ 288 w 522"/>
                <a:gd name="T1" fmla="*/ 256 h 930"/>
                <a:gd name="T2" fmla="*/ 103 w 522"/>
                <a:gd name="T3" fmla="*/ 341 h 930"/>
                <a:gd name="T4" fmla="*/ 103 w 522"/>
                <a:gd name="T5" fmla="*/ 0 h 930"/>
                <a:gd name="T6" fmla="*/ 14 w 522"/>
                <a:gd name="T7" fmla="*/ 0 h 930"/>
                <a:gd name="T8" fmla="*/ 0 w 522"/>
                <a:gd name="T9" fmla="*/ 0 h 930"/>
                <a:gd name="T10" fmla="*/ 0 w 522"/>
                <a:gd name="T11" fmla="*/ 930 h 930"/>
                <a:gd name="T12" fmla="*/ 89 w 522"/>
                <a:gd name="T13" fmla="*/ 930 h 930"/>
                <a:gd name="T14" fmla="*/ 103 w 522"/>
                <a:gd name="T15" fmla="*/ 930 h 930"/>
                <a:gd name="T16" fmla="*/ 103 w 522"/>
                <a:gd name="T17" fmla="*/ 555 h 930"/>
                <a:gd name="T18" fmla="*/ 269 w 522"/>
                <a:gd name="T19" fmla="*/ 353 h 930"/>
                <a:gd name="T20" fmla="*/ 419 w 522"/>
                <a:gd name="T21" fmla="*/ 511 h 930"/>
                <a:gd name="T22" fmla="*/ 419 w 522"/>
                <a:gd name="T23" fmla="*/ 930 h 930"/>
                <a:gd name="T24" fmla="*/ 508 w 522"/>
                <a:gd name="T25" fmla="*/ 930 h 930"/>
                <a:gd name="T26" fmla="*/ 522 w 522"/>
                <a:gd name="T27" fmla="*/ 930 h 930"/>
                <a:gd name="T28" fmla="*/ 522 w 522"/>
                <a:gd name="T29" fmla="*/ 524 h 930"/>
                <a:gd name="T30" fmla="*/ 288 w 522"/>
                <a:gd name="T31" fmla="*/ 256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2" h="930">
                  <a:moveTo>
                    <a:pt x="288" y="256"/>
                  </a:moveTo>
                  <a:cubicBezTo>
                    <a:pt x="216" y="256"/>
                    <a:pt x="149" y="284"/>
                    <a:pt x="103" y="341"/>
                  </a:cubicBezTo>
                  <a:cubicBezTo>
                    <a:pt x="103" y="0"/>
                    <a:pt x="103" y="0"/>
                    <a:pt x="103" y="0"/>
                  </a:cubicBezTo>
                  <a:cubicBezTo>
                    <a:pt x="14" y="0"/>
                    <a:pt x="14" y="0"/>
                    <a:pt x="14" y="0"/>
                  </a:cubicBezTo>
                  <a:cubicBezTo>
                    <a:pt x="0" y="0"/>
                    <a:pt x="0" y="0"/>
                    <a:pt x="0" y="0"/>
                  </a:cubicBezTo>
                  <a:cubicBezTo>
                    <a:pt x="0" y="930"/>
                    <a:pt x="0" y="930"/>
                    <a:pt x="0" y="930"/>
                  </a:cubicBezTo>
                  <a:cubicBezTo>
                    <a:pt x="89" y="930"/>
                    <a:pt x="89" y="930"/>
                    <a:pt x="89" y="930"/>
                  </a:cubicBezTo>
                  <a:cubicBezTo>
                    <a:pt x="103" y="930"/>
                    <a:pt x="103" y="930"/>
                    <a:pt x="103" y="930"/>
                  </a:cubicBezTo>
                  <a:cubicBezTo>
                    <a:pt x="103" y="555"/>
                    <a:pt x="103" y="555"/>
                    <a:pt x="103" y="555"/>
                  </a:cubicBezTo>
                  <a:cubicBezTo>
                    <a:pt x="104" y="446"/>
                    <a:pt x="155" y="353"/>
                    <a:pt x="269" y="353"/>
                  </a:cubicBezTo>
                  <a:cubicBezTo>
                    <a:pt x="365" y="355"/>
                    <a:pt x="418" y="408"/>
                    <a:pt x="419" y="511"/>
                  </a:cubicBezTo>
                  <a:cubicBezTo>
                    <a:pt x="419" y="930"/>
                    <a:pt x="419" y="930"/>
                    <a:pt x="419" y="930"/>
                  </a:cubicBezTo>
                  <a:cubicBezTo>
                    <a:pt x="508" y="930"/>
                    <a:pt x="508" y="930"/>
                    <a:pt x="508" y="930"/>
                  </a:cubicBezTo>
                  <a:cubicBezTo>
                    <a:pt x="522" y="930"/>
                    <a:pt x="522" y="930"/>
                    <a:pt x="522" y="930"/>
                  </a:cubicBezTo>
                  <a:cubicBezTo>
                    <a:pt x="522" y="524"/>
                    <a:pt x="522" y="524"/>
                    <a:pt x="522" y="524"/>
                  </a:cubicBezTo>
                  <a:cubicBezTo>
                    <a:pt x="522" y="451"/>
                    <a:pt x="504" y="256"/>
                    <a:pt x="288" y="25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5" name="Freeform 18"/>
            <p:cNvSpPr>
              <a:spLocks noChangeAspect="1" noEditPoints="1"/>
            </p:cNvSpPr>
            <p:nvPr/>
          </p:nvSpPr>
          <p:spPr bwMode="black">
            <a:xfrm>
              <a:off x="6833" y="712"/>
              <a:ext cx="1403" cy="1635"/>
            </a:xfrm>
            <a:custGeom>
              <a:avLst/>
              <a:gdLst>
                <a:gd name="T0" fmla="*/ 294 w 594"/>
                <a:gd name="T1" fmla="*/ 0 h 692"/>
                <a:gd name="T2" fmla="*/ 0 w 594"/>
                <a:gd name="T3" fmla="*/ 346 h 692"/>
                <a:gd name="T4" fmla="*/ 289 w 594"/>
                <a:gd name="T5" fmla="*/ 692 h 692"/>
                <a:gd name="T6" fmla="*/ 293 w 594"/>
                <a:gd name="T7" fmla="*/ 692 h 692"/>
                <a:gd name="T8" fmla="*/ 586 w 594"/>
                <a:gd name="T9" fmla="*/ 464 h 692"/>
                <a:gd name="T10" fmla="*/ 591 w 594"/>
                <a:gd name="T11" fmla="*/ 446 h 692"/>
                <a:gd name="T12" fmla="*/ 494 w 594"/>
                <a:gd name="T13" fmla="*/ 446 h 692"/>
                <a:gd name="T14" fmla="*/ 482 w 594"/>
                <a:gd name="T15" fmla="*/ 446 h 692"/>
                <a:gd name="T16" fmla="*/ 480 w 594"/>
                <a:gd name="T17" fmla="*/ 457 h 692"/>
                <a:gd name="T18" fmla="*/ 313 w 594"/>
                <a:gd name="T19" fmla="*/ 596 h 692"/>
                <a:gd name="T20" fmla="*/ 110 w 594"/>
                <a:gd name="T21" fmla="*/ 378 h 692"/>
                <a:gd name="T22" fmla="*/ 594 w 594"/>
                <a:gd name="T23" fmla="*/ 378 h 692"/>
                <a:gd name="T24" fmla="*/ 594 w 594"/>
                <a:gd name="T25" fmla="*/ 364 h 692"/>
                <a:gd name="T26" fmla="*/ 294 w 594"/>
                <a:gd name="T27" fmla="*/ 0 h 692"/>
                <a:gd name="T28" fmla="*/ 114 w 594"/>
                <a:gd name="T29" fmla="*/ 281 h 692"/>
                <a:gd name="T30" fmla="*/ 295 w 594"/>
                <a:gd name="T31" fmla="*/ 97 h 692"/>
                <a:gd name="T32" fmla="*/ 483 w 594"/>
                <a:gd name="T33" fmla="*/ 281 h 692"/>
                <a:gd name="T34" fmla="*/ 114 w 594"/>
                <a:gd name="T35" fmla="*/ 281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692">
                  <a:moveTo>
                    <a:pt x="294" y="0"/>
                  </a:moveTo>
                  <a:cubicBezTo>
                    <a:pt x="98" y="0"/>
                    <a:pt x="1" y="172"/>
                    <a:pt x="0" y="346"/>
                  </a:cubicBezTo>
                  <a:cubicBezTo>
                    <a:pt x="1" y="521"/>
                    <a:pt x="92" y="692"/>
                    <a:pt x="289" y="692"/>
                  </a:cubicBezTo>
                  <a:cubicBezTo>
                    <a:pt x="290" y="692"/>
                    <a:pt x="292" y="692"/>
                    <a:pt x="293" y="692"/>
                  </a:cubicBezTo>
                  <a:cubicBezTo>
                    <a:pt x="446" y="692"/>
                    <a:pt x="548" y="617"/>
                    <a:pt x="586" y="464"/>
                  </a:cubicBezTo>
                  <a:cubicBezTo>
                    <a:pt x="591" y="446"/>
                    <a:pt x="591" y="446"/>
                    <a:pt x="591" y="446"/>
                  </a:cubicBezTo>
                  <a:cubicBezTo>
                    <a:pt x="494" y="446"/>
                    <a:pt x="494" y="446"/>
                    <a:pt x="494" y="446"/>
                  </a:cubicBezTo>
                  <a:cubicBezTo>
                    <a:pt x="482" y="446"/>
                    <a:pt x="482" y="446"/>
                    <a:pt x="482" y="446"/>
                  </a:cubicBezTo>
                  <a:cubicBezTo>
                    <a:pt x="480" y="457"/>
                    <a:pt x="480" y="457"/>
                    <a:pt x="480" y="457"/>
                  </a:cubicBezTo>
                  <a:cubicBezTo>
                    <a:pt x="463" y="537"/>
                    <a:pt x="395" y="596"/>
                    <a:pt x="313" y="596"/>
                  </a:cubicBezTo>
                  <a:cubicBezTo>
                    <a:pt x="173" y="595"/>
                    <a:pt x="117" y="501"/>
                    <a:pt x="110" y="378"/>
                  </a:cubicBezTo>
                  <a:cubicBezTo>
                    <a:pt x="594" y="378"/>
                    <a:pt x="594" y="378"/>
                    <a:pt x="594" y="378"/>
                  </a:cubicBezTo>
                  <a:cubicBezTo>
                    <a:pt x="594" y="364"/>
                    <a:pt x="594" y="364"/>
                    <a:pt x="594" y="364"/>
                  </a:cubicBezTo>
                  <a:cubicBezTo>
                    <a:pt x="594" y="166"/>
                    <a:pt x="513" y="0"/>
                    <a:pt x="294" y="0"/>
                  </a:cubicBezTo>
                  <a:close/>
                  <a:moveTo>
                    <a:pt x="114" y="281"/>
                  </a:moveTo>
                  <a:cubicBezTo>
                    <a:pt x="128" y="182"/>
                    <a:pt x="188" y="97"/>
                    <a:pt x="295" y="97"/>
                  </a:cubicBezTo>
                  <a:cubicBezTo>
                    <a:pt x="412" y="98"/>
                    <a:pt x="470" y="172"/>
                    <a:pt x="483" y="281"/>
                  </a:cubicBezTo>
                  <a:lnTo>
                    <a:pt x="114" y="28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6" name="Freeform 19"/>
            <p:cNvSpPr>
              <a:spLocks noChangeAspect="1"/>
            </p:cNvSpPr>
            <p:nvPr/>
          </p:nvSpPr>
          <p:spPr bwMode="black">
            <a:xfrm>
              <a:off x="9202" y="712"/>
              <a:ext cx="778" cy="1592"/>
            </a:xfrm>
            <a:custGeom>
              <a:avLst/>
              <a:gdLst>
                <a:gd name="T0" fmla="*/ 262 w 329"/>
                <a:gd name="T1" fmla="*/ 0 h 674"/>
                <a:gd name="T2" fmla="*/ 239 w 329"/>
                <a:gd name="T3" fmla="*/ 0 h 674"/>
                <a:gd name="T4" fmla="*/ 108 w 329"/>
                <a:gd name="T5" fmla="*/ 76 h 674"/>
                <a:gd name="T6" fmla="*/ 107 w 329"/>
                <a:gd name="T7" fmla="*/ 33 h 674"/>
                <a:gd name="T8" fmla="*/ 106 w 329"/>
                <a:gd name="T9" fmla="*/ 19 h 674"/>
                <a:gd name="T10" fmla="*/ 15 w 329"/>
                <a:gd name="T11" fmla="*/ 19 h 674"/>
                <a:gd name="T12" fmla="*/ 0 w 329"/>
                <a:gd name="T13" fmla="*/ 19 h 674"/>
                <a:gd name="T14" fmla="*/ 1 w 329"/>
                <a:gd name="T15" fmla="*/ 34 h 674"/>
                <a:gd name="T16" fmla="*/ 7 w 329"/>
                <a:gd name="T17" fmla="*/ 158 h 674"/>
                <a:gd name="T18" fmla="*/ 7 w 329"/>
                <a:gd name="T19" fmla="*/ 174 h 674"/>
                <a:gd name="T20" fmla="*/ 7 w 329"/>
                <a:gd name="T21" fmla="*/ 674 h 674"/>
                <a:gd name="T22" fmla="*/ 96 w 329"/>
                <a:gd name="T23" fmla="*/ 674 h 674"/>
                <a:gd name="T24" fmla="*/ 110 w 329"/>
                <a:gd name="T25" fmla="*/ 674 h 674"/>
                <a:gd name="T26" fmla="*/ 110 w 329"/>
                <a:gd name="T27" fmla="*/ 660 h 674"/>
                <a:gd name="T28" fmla="*/ 110 w 329"/>
                <a:gd name="T29" fmla="*/ 283 h 674"/>
                <a:gd name="T30" fmla="*/ 269 w 329"/>
                <a:gd name="T31" fmla="*/ 97 h 674"/>
                <a:gd name="T32" fmla="*/ 314 w 329"/>
                <a:gd name="T33" fmla="*/ 102 h 674"/>
                <a:gd name="T34" fmla="*/ 329 w 329"/>
                <a:gd name="T35" fmla="*/ 103 h 674"/>
                <a:gd name="T36" fmla="*/ 329 w 329"/>
                <a:gd name="T37" fmla="*/ 16 h 674"/>
                <a:gd name="T38" fmla="*/ 329 w 329"/>
                <a:gd name="T39" fmla="*/ 2 h 674"/>
                <a:gd name="T40" fmla="*/ 315 w 329"/>
                <a:gd name="T41" fmla="*/ 2 h 674"/>
                <a:gd name="T42" fmla="*/ 262 w 329"/>
                <a:gd name="T43" fmla="*/ 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9" h="674">
                  <a:moveTo>
                    <a:pt x="262" y="0"/>
                  </a:moveTo>
                  <a:cubicBezTo>
                    <a:pt x="254" y="0"/>
                    <a:pt x="247" y="0"/>
                    <a:pt x="239" y="0"/>
                  </a:cubicBezTo>
                  <a:cubicBezTo>
                    <a:pt x="187" y="2"/>
                    <a:pt x="139" y="32"/>
                    <a:pt x="108" y="76"/>
                  </a:cubicBezTo>
                  <a:cubicBezTo>
                    <a:pt x="107" y="33"/>
                    <a:pt x="107" y="33"/>
                    <a:pt x="107" y="33"/>
                  </a:cubicBezTo>
                  <a:cubicBezTo>
                    <a:pt x="106" y="19"/>
                    <a:pt x="106" y="19"/>
                    <a:pt x="106" y="19"/>
                  </a:cubicBezTo>
                  <a:cubicBezTo>
                    <a:pt x="15" y="19"/>
                    <a:pt x="15" y="19"/>
                    <a:pt x="15" y="19"/>
                  </a:cubicBezTo>
                  <a:cubicBezTo>
                    <a:pt x="0" y="19"/>
                    <a:pt x="0" y="19"/>
                    <a:pt x="0" y="19"/>
                  </a:cubicBezTo>
                  <a:cubicBezTo>
                    <a:pt x="1" y="34"/>
                    <a:pt x="1" y="34"/>
                    <a:pt x="1" y="34"/>
                  </a:cubicBezTo>
                  <a:cubicBezTo>
                    <a:pt x="3" y="72"/>
                    <a:pt x="7" y="116"/>
                    <a:pt x="7" y="158"/>
                  </a:cubicBezTo>
                  <a:cubicBezTo>
                    <a:pt x="7" y="164"/>
                    <a:pt x="7" y="169"/>
                    <a:pt x="7" y="174"/>
                  </a:cubicBezTo>
                  <a:cubicBezTo>
                    <a:pt x="7" y="674"/>
                    <a:pt x="7" y="674"/>
                    <a:pt x="7" y="674"/>
                  </a:cubicBezTo>
                  <a:cubicBezTo>
                    <a:pt x="96" y="674"/>
                    <a:pt x="96" y="674"/>
                    <a:pt x="96" y="674"/>
                  </a:cubicBezTo>
                  <a:cubicBezTo>
                    <a:pt x="110" y="674"/>
                    <a:pt x="110" y="674"/>
                    <a:pt x="110" y="674"/>
                  </a:cubicBezTo>
                  <a:cubicBezTo>
                    <a:pt x="110" y="660"/>
                    <a:pt x="110" y="660"/>
                    <a:pt x="110" y="660"/>
                  </a:cubicBezTo>
                  <a:cubicBezTo>
                    <a:pt x="110" y="283"/>
                    <a:pt x="110" y="283"/>
                    <a:pt x="110" y="283"/>
                  </a:cubicBezTo>
                  <a:cubicBezTo>
                    <a:pt x="114" y="167"/>
                    <a:pt x="166" y="98"/>
                    <a:pt x="269" y="97"/>
                  </a:cubicBezTo>
                  <a:cubicBezTo>
                    <a:pt x="281" y="97"/>
                    <a:pt x="297" y="101"/>
                    <a:pt x="314" y="102"/>
                  </a:cubicBezTo>
                  <a:cubicBezTo>
                    <a:pt x="329" y="103"/>
                    <a:pt x="329" y="103"/>
                    <a:pt x="329" y="103"/>
                  </a:cubicBezTo>
                  <a:cubicBezTo>
                    <a:pt x="329" y="16"/>
                    <a:pt x="329" y="16"/>
                    <a:pt x="329" y="16"/>
                  </a:cubicBezTo>
                  <a:cubicBezTo>
                    <a:pt x="329" y="2"/>
                    <a:pt x="329" y="2"/>
                    <a:pt x="329" y="2"/>
                  </a:cubicBezTo>
                  <a:cubicBezTo>
                    <a:pt x="315" y="2"/>
                    <a:pt x="315" y="2"/>
                    <a:pt x="315" y="2"/>
                  </a:cubicBezTo>
                  <a:cubicBezTo>
                    <a:pt x="298" y="0"/>
                    <a:pt x="280" y="0"/>
                    <a:pt x="262"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7" name="Freeform 20"/>
            <p:cNvSpPr>
              <a:spLocks noChangeAspect="1"/>
            </p:cNvSpPr>
            <p:nvPr/>
          </p:nvSpPr>
          <p:spPr bwMode="black">
            <a:xfrm>
              <a:off x="10117" y="107"/>
              <a:ext cx="274" cy="289"/>
            </a:xfrm>
            <a:custGeom>
              <a:avLst/>
              <a:gdLst>
                <a:gd name="T0" fmla="*/ 0 w 274"/>
                <a:gd name="T1" fmla="*/ 0 h 289"/>
                <a:gd name="T2" fmla="*/ 0 w 274"/>
                <a:gd name="T3" fmla="*/ 256 h 289"/>
                <a:gd name="T4" fmla="*/ 0 w 274"/>
                <a:gd name="T5" fmla="*/ 289 h 289"/>
                <a:gd name="T6" fmla="*/ 238 w 274"/>
                <a:gd name="T7" fmla="*/ 289 h 289"/>
                <a:gd name="T8" fmla="*/ 274 w 274"/>
                <a:gd name="T9" fmla="*/ 289 h 289"/>
                <a:gd name="T10" fmla="*/ 274 w 274"/>
                <a:gd name="T11" fmla="*/ 256 h 289"/>
                <a:gd name="T12" fmla="*/ 274 w 274"/>
                <a:gd name="T13" fmla="*/ 34 h 289"/>
                <a:gd name="T14" fmla="*/ 274 w 274"/>
                <a:gd name="T15" fmla="*/ 0 h 289"/>
                <a:gd name="T16" fmla="*/ 33 w 274"/>
                <a:gd name="T17" fmla="*/ 0 h 289"/>
                <a:gd name="T18" fmla="*/ 0 w 274"/>
                <a:gd name="T19"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4" h="289">
                  <a:moveTo>
                    <a:pt x="0" y="0"/>
                  </a:moveTo>
                  <a:lnTo>
                    <a:pt x="0" y="256"/>
                  </a:lnTo>
                  <a:lnTo>
                    <a:pt x="0" y="289"/>
                  </a:lnTo>
                  <a:lnTo>
                    <a:pt x="238" y="289"/>
                  </a:lnTo>
                  <a:lnTo>
                    <a:pt x="274" y="289"/>
                  </a:lnTo>
                  <a:lnTo>
                    <a:pt x="274" y="256"/>
                  </a:lnTo>
                  <a:lnTo>
                    <a:pt x="274" y="34"/>
                  </a:lnTo>
                  <a:lnTo>
                    <a:pt x="274" y="0"/>
                  </a:lnTo>
                  <a:lnTo>
                    <a:pt x="33"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8" name="Freeform 21"/>
            <p:cNvSpPr>
              <a:spLocks noChangeAspect="1"/>
            </p:cNvSpPr>
            <p:nvPr/>
          </p:nvSpPr>
          <p:spPr bwMode="black">
            <a:xfrm>
              <a:off x="10131" y="757"/>
              <a:ext cx="243" cy="1547"/>
            </a:xfrm>
            <a:custGeom>
              <a:avLst/>
              <a:gdLst>
                <a:gd name="T0" fmla="*/ 0 w 243"/>
                <a:gd name="T1" fmla="*/ 0 h 1547"/>
                <a:gd name="T2" fmla="*/ 0 w 243"/>
                <a:gd name="T3" fmla="*/ 1547 h 1547"/>
                <a:gd name="T4" fmla="*/ 210 w 243"/>
                <a:gd name="T5" fmla="*/ 1547 h 1547"/>
                <a:gd name="T6" fmla="*/ 243 w 243"/>
                <a:gd name="T7" fmla="*/ 1547 h 1547"/>
                <a:gd name="T8" fmla="*/ 243 w 243"/>
                <a:gd name="T9" fmla="*/ 1514 h 1547"/>
                <a:gd name="T10" fmla="*/ 243 w 243"/>
                <a:gd name="T11" fmla="*/ 0 h 1547"/>
                <a:gd name="T12" fmla="*/ 33 w 243"/>
                <a:gd name="T13" fmla="*/ 0 h 1547"/>
                <a:gd name="T14" fmla="*/ 0 w 243"/>
                <a:gd name="T15" fmla="*/ 0 h 15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547">
                  <a:moveTo>
                    <a:pt x="0" y="0"/>
                  </a:moveTo>
                  <a:lnTo>
                    <a:pt x="0" y="1547"/>
                  </a:lnTo>
                  <a:lnTo>
                    <a:pt x="210" y="1547"/>
                  </a:lnTo>
                  <a:lnTo>
                    <a:pt x="243" y="1547"/>
                  </a:lnTo>
                  <a:lnTo>
                    <a:pt x="243" y="1514"/>
                  </a:lnTo>
                  <a:lnTo>
                    <a:pt x="243" y="0"/>
                  </a:lnTo>
                  <a:lnTo>
                    <a:pt x="33"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9" name="Freeform 22"/>
            <p:cNvSpPr>
              <a:spLocks noChangeAspect="1" noEditPoints="1"/>
            </p:cNvSpPr>
            <p:nvPr/>
          </p:nvSpPr>
          <p:spPr bwMode="black">
            <a:xfrm>
              <a:off x="10596" y="712"/>
              <a:ext cx="1384" cy="2159"/>
            </a:xfrm>
            <a:custGeom>
              <a:avLst/>
              <a:gdLst>
                <a:gd name="T0" fmla="*/ 479 w 586"/>
                <a:gd name="T1" fmla="*/ 19 h 914"/>
                <a:gd name="T2" fmla="*/ 479 w 586"/>
                <a:gd name="T3" fmla="*/ 32 h 914"/>
                <a:gd name="T4" fmla="*/ 477 w 586"/>
                <a:gd name="T5" fmla="*/ 94 h 914"/>
                <a:gd name="T6" fmla="*/ 281 w 586"/>
                <a:gd name="T7" fmla="*/ 0 h 914"/>
                <a:gd name="T8" fmla="*/ 0 w 586"/>
                <a:gd name="T9" fmla="*/ 341 h 914"/>
                <a:gd name="T10" fmla="*/ 283 w 586"/>
                <a:gd name="T11" fmla="*/ 671 h 914"/>
                <a:gd name="T12" fmla="*/ 475 w 586"/>
                <a:gd name="T13" fmla="*/ 583 h 914"/>
                <a:gd name="T14" fmla="*/ 475 w 586"/>
                <a:gd name="T15" fmla="*/ 657 h 914"/>
                <a:gd name="T16" fmla="*/ 300 w 586"/>
                <a:gd name="T17" fmla="*/ 817 h 914"/>
                <a:gd name="T18" fmla="*/ 136 w 586"/>
                <a:gd name="T19" fmla="*/ 729 h 914"/>
                <a:gd name="T20" fmla="*/ 135 w 586"/>
                <a:gd name="T21" fmla="*/ 717 h 914"/>
                <a:gd name="T22" fmla="*/ 41 w 586"/>
                <a:gd name="T23" fmla="*/ 717 h 914"/>
                <a:gd name="T24" fmla="*/ 27 w 586"/>
                <a:gd name="T25" fmla="*/ 717 h 914"/>
                <a:gd name="T26" fmla="*/ 27 w 586"/>
                <a:gd name="T27" fmla="*/ 731 h 914"/>
                <a:gd name="T28" fmla="*/ 290 w 586"/>
                <a:gd name="T29" fmla="*/ 914 h 914"/>
                <a:gd name="T30" fmla="*/ 294 w 586"/>
                <a:gd name="T31" fmla="*/ 914 h 914"/>
                <a:gd name="T32" fmla="*/ 438 w 586"/>
                <a:gd name="T33" fmla="*/ 883 h 914"/>
                <a:gd name="T34" fmla="*/ 578 w 586"/>
                <a:gd name="T35" fmla="*/ 581 h 914"/>
                <a:gd name="T36" fmla="*/ 578 w 586"/>
                <a:gd name="T37" fmla="*/ 550 h 914"/>
                <a:gd name="T38" fmla="*/ 578 w 586"/>
                <a:gd name="T39" fmla="*/ 174 h 914"/>
                <a:gd name="T40" fmla="*/ 585 w 586"/>
                <a:gd name="T41" fmla="*/ 34 h 914"/>
                <a:gd name="T42" fmla="*/ 586 w 586"/>
                <a:gd name="T43" fmla="*/ 19 h 914"/>
                <a:gd name="T44" fmla="*/ 493 w 586"/>
                <a:gd name="T45" fmla="*/ 19 h 914"/>
                <a:gd name="T46" fmla="*/ 479 w 586"/>
                <a:gd name="T47" fmla="*/ 19 h 914"/>
                <a:gd name="T48" fmla="*/ 475 w 586"/>
                <a:gd name="T49" fmla="*/ 333 h 914"/>
                <a:gd name="T50" fmla="*/ 291 w 586"/>
                <a:gd name="T51" fmla="*/ 575 h 914"/>
                <a:gd name="T52" fmla="*/ 109 w 586"/>
                <a:gd name="T53" fmla="*/ 335 h 914"/>
                <a:gd name="T54" fmla="*/ 289 w 586"/>
                <a:gd name="T55" fmla="*/ 97 h 914"/>
                <a:gd name="T56" fmla="*/ 475 w 586"/>
                <a:gd name="T57" fmla="*/ 333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6" h="914">
                  <a:moveTo>
                    <a:pt x="479" y="19"/>
                  </a:moveTo>
                  <a:cubicBezTo>
                    <a:pt x="479" y="32"/>
                    <a:pt x="479" y="32"/>
                    <a:pt x="479" y="32"/>
                  </a:cubicBezTo>
                  <a:cubicBezTo>
                    <a:pt x="477" y="94"/>
                    <a:pt x="477" y="94"/>
                    <a:pt x="477" y="94"/>
                  </a:cubicBezTo>
                  <a:cubicBezTo>
                    <a:pt x="428" y="35"/>
                    <a:pt x="364" y="0"/>
                    <a:pt x="281" y="0"/>
                  </a:cubicBezTo>
                  <a:cubicBezTo>
                    <a:pt x="80" y="1"/>
                    <a:pt x="0" y="169"/>
                    <a:pt x="0" y="341"/>
                  </a:cubicBezTo>
                  <a:cubicBezTo>
                    <a:pt x="0" y="517"/>
                    <a:pt x="86" y="671"/>
                    <a:pt x="283" y="671"/>
                  </a:cubicBezTo>
                  <a:cubicBezTo>
                    <a:pt x="355" y="671"/>
                    <a:pt x="429" y="640"/>
                    <a:pt x="475" y="583"/>
                  </a:cubicBezTo>
                  <a:cubicBezTo>
                    <a:pt x="475" y="657"/>
                    <a:pt x="475" y="657"/>
                    <a:pt x="475" y="657"/>
                  </a:cubicBezTo>
                  <a:cubicBezTo>
                    <a:pt x="473" y="753"/>
                    <a:pt x="391" y="816"/>
                    <a:pt x="300" y="817"/>
                  </a:cubicBezTo>
                  <a:cubicBezTo>
                    <a:pt x="221" y="817"/>
                    <a:pt x="142" y="791"/>
                    <a:pt x="136" y="729"/>
                  </a:cubicBezTo>
                  <a:cubicBezTo>
                    <a:pt x="135" y="717"/>
                    <a:pt x="135" y="717"/>
                    <a:pt x="135" y="717"/>
                  </a:cubicBezTo>
                  <a:cubicBezTo>
                    <a:pt x="41" y="717"/>
                    <a:pt x="41" y="717"/>
                    <a:pt x="41" y="717"/>
                  </a:cubicBezTo>
                  <a:cubicBezTo>
                    <a:pt x="27" y="717"/>
                    <a:pt x="27" y="717"/>
                    <a:pt x="27" y="717"/>
                  </a:cubicBezTo>
                  <a:cubicBezTo>
                    <a:pt x="27" y="731"/>
                    <a:pt x="27" y="731"/>
                    <a:pt x="27" y="731"/>
                  </a:cubicBezTo>
                  <a:cubicBezTo>
                    <a:pt x="28" y="874"/>
                    <a:pt x="175" y="914"/>
                    <a:pt x="290" y="914"/>
                  </a:cubicBezTo>
                  <a:cubicBezTo>
                    <a:pt x="291" y="914"/>
                    <a:pt x="293" y="914"/>
                    <a:pt x="294" y="914"/>
                  </a:cubicBezTo>
                  <a:cubicBezTo>
                    <a:pt x="351" y="914"/>
                    <a:pt x="388" y="908"/>
                    <a:pt x="438" y="883"/>
                  </a:cubicBezTo>
                  <a:cubicBezTo>
                    <a:pt x="573" y="820"/>
                    <a:pt x="579" y="695"/>
                    <a:pt x="578" y="581"/>
                  </a:cubicBezTo>
                  <a:cubicBezTo>
                    <a:pt x="578" y="571"/>
                    <a:pt x="578" y="560"/>
                    <a:pt x="578" y="550"/>
                  </a:cubicBezTo>
                  <a:cubicBezTo>
                    <a:pt x="578" y="174"/>
                    <a:pt x="578" y="174"/>
                    <a:pt x="578" y="174"/>
                  </a:cubicBezTo>
                  <a:cubicBezTo>
                    <a:pt x="578" y="126"/>
                    <a:pt x="582" y="77"/>
                    <a:pt x="585" y="34"/>
                  </a:cubicBezTo>
                  <a:cubicBezTo>
                    <a:pt x="586" y="19"/>
                    <a:pt x="586" y="19"/>
                    <a:pt x="586" y="19"/>
                  </a:cubicBezTo>
                  <a:cubicBezTo>
                    <a:pt x="493" y="19"/>
                    <a:pt x="493" y="19"/>
                    <a:pt x="493" y="19"/>
                  </a:cubicBezTo>
                  <a:lnTo>
                    <a:pt x="479" y="19"/>
                  </a:lnTo>
                  <a:close/>
                  <a:moveTo>
                    <a:pt x="475" y="333"/>
                  </a:moveTo>
                  <a:cubicBezTo>
                    <a:pt x="474" y="452"/>
                    <a:pt x="423" y="574"/>
                    <a:pt x="291" y="575"/>
                  </a:cubicBezTo>
                  <a:cubicBezTo>
                    <a:pt x="165" y="574"/>
                    <a:pt x="109" y="447"/>
                    <a:pt x="109" y="335"/>
                  </a:cubicBezTo>
                  <a:cubicBezTo>
                    <a:pt x="109" y="223"/>
                    <a:pt x="164" y="97"/>
                    <a:pt x="289" y="97"/>
                  </a:cubicBezTo>
                  <a:cubicBezTo>
                    <a:pt x="412" y="97"/>
                    <a:pt x="475" y="217"/>
                    <a:pt x="475" y="33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0" name="Freeform 23"/>
            <p:cNvSpPr>
              <a:spLocks noChangeAspect="1"/>
            </p:cNvSpPr>
            <p:nvPr/>
          </p:nvSpPr>
          <p:spPr bwMode="black">
            <a:xfrm>
              <a:off x="12264" y="107"/>
              <a:ext cx="1235" cy="2197"/>
            </a:xfrm>
            <a:custGeom>
              <a:avLst/>
              <a:gdLst>
                <a:gd name="T0" fmla="*/ 288 w 523"/>
                <a:gd name="T1" fmla="*/ 256 h 930"/>
                <a:gd name="T2" fmla="*/ 103 w 523"/>
                <a:gd name="T3" fmla="*/ 341 h 930"/>
                <a:gd name="T4" fmla="*/ 103 w 523"/>
                <a:gd name="T5" fmla="*/ 0 h 930"/>
                <a:gd name="T6" fmla="*/ 14 w 523"/>
                <a:gd name="T7" fmla="*/ 0 h 930"/>
                <a:gd name="T8" fmla="*/ 0 w 523"/>
                <a:gd name="T9" fmla="*/ 0 h 930"/>
                <a:gd name="T10" fmla="*/ 0 w 523"/>
                <a:gd name="T11" fmla="*/ 930 h 930"/>
                <a:gd name="T12" fmla="*/ 89 w 523"/>
                <a:gd name="T13" fmla="*/ 930 h 930"/>
                <a:gd name="T14" fmla="*/ 103 w 523"/>
                <a:gd name="T15" fmla="*/ 930 h 930"/>
                <a:gd name="T16" fmla="*/ 103 w 523"/>
                <a:gd name="T17" fmla="*/ 555 h 930"/>
                <a:gd name="T18" fmla="*/ 269 w 523"/>
                <a:gd name="T19" fmla="*/ 353 h 930"/>
                <a:gd name="T20" fmla="*/ 420 w 523"/>
                <a:gd name="T21" fmla="*/ 511 h 930"/>
                <a:gd name="T22" fmla="*/ 420 w 523"/>
                <a:gd name="T23" fmla="*/ 930 h 930"/>
                <a:gd name="T24" fmla="*/ 509 w 523"/>
                <a:gd name="T25" fmla="*/ 930 h 930"/>
                <a:gd name="T26" fmla="*/ 523 w 523"/>
                <a:gd name="T27" fmla="*/ 930 h 930"/>
                <a:gd name="T28" fmla="*/ 523 w 523"/>
                <a:gd name="T29" fmla="*/ 524 h 930"/>
                <a:gd name="T30" fmla="*/ 288 w 523"/>
                <a:gd name="T31" fmla="*/ 256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3" h="930">
                  <a:moveTo>
                    <a:pt x="288" y="256"/>
                  </a:moveTo>
                  <a:cubicBezTo>
                    <a:pt x="216" y="256"/>
                    <a:pt x="150" y="284"/>
                    <a:pt x="103" y="341"/>
                  </a:cubicBezTo>
                  <a:cubicBezTo>
                    <a:pt x="103" y="0"/>
                    <a:pt x="103" y="0"/>
                    <a:pt x="103" y="0"/>
                  </a:cubicBezTo>
                  <a:cubicBezTo>
                    <a:pt x="14" y="0"/>
                    <a:pt x="14" y="0"/>
                    <a:pt x="14" y="0"/>
                  </a:cubicBezTo>
                  <a:cubicBezTo>
                    <a:pt x="0" y="0"/>
                    <a:pt x="0" y="0"/>
                    <a:pt x="0" y="0"/>
                  </a:cubicBezTo>
                  <a:cubicBezTo>
                    <a:pt x="0" y="930"/>
                    <a:pt x="0" y="930"/>
                    <a:pt x="0" y="930"/>
                  </a:cubicBezTo>
                  <a:cubicBezTo>
                    <a:pt x="89" y="930"/>
                    <a:pt x="89" y="930"/>
                    <a:pt x="89" y="930"/>
                  </a:cubicBezTo>
                  <a:cubicBezTo>
                    <a:pt x="103" y="930"/>
                    <a:pt x="103" y="930"/>
                    <a:pt x="103" y="930"/>
                  </a:cubicBezTo>
                  <a:cubicBezTo>
                    <a:pt x="103" y="555"/>
                    <a:pt x="103" y="555"/>
                    <a:pt x="103" y="555"/>
                  </a:cubicBezTo>
                  <a:cubicBezTo>
                    <a:pt x="104" y="446"/>
                    <a:pt x="155" y="353"/>
                    <a:pt x="269" y="353"/>
                  </a:cubicBezTo>
                  <a:cubicBezTo>
                    <a:pt x="365" y="354"/>
                    <a:pt x="418" y="408"/>
                    <a:pt x="420" y="511"/>
                  </a:cubicBezTo>
                  <a:cubicBezTo>
                    <a:pt x="420" y="930"/>
                    <a:pt x="420" y="930"/>
                    <a:pt x="420" y="930"/>
                  </a:cubicBezTo>
                  <a:cubicBezTo>
                    <a:pt x="509" y="930"/>
                    <a:pt x="509" y="930"/>
                    <a:pt x="509" y="930"/>
                  </a:cubicBezTo>
                  <a:cubicBezTo>
                    <a:pt x="523" y="930"/>
                    <a:pt x="523" y="930"/>
                    <a:pt x="523" y="930"/>
                  </a:cubicBezTo>
                  <a:cubicBezTo>
                    <a:pt x="523" y="524"/>
                    <a:pt x="523" y="524"/>
                    <a:pt x="523" y="524"/>
                  </a:cubicBezTo>
                  <a:cubicBezTo>
                    <a:pt x="522" y="451"/>
                    <a:pt x="504" y="257"/>
                    <a:pt x="288" y="25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1" name="Freeform 24"/>
            <p:cNvSpPr>
              <a:spLocks noChangeAspect="1"/>
            </p:cNvSpPr>
            <p:nvPr/>
          </p:nvSpPr>
          <p:spPr bwMode="black">
            <a:xfrm>
              <a:off x="13615" y="346"/>
              <a:ext cx="898" cy="2003"/>
            </a:xfrm>
            <a:custGeom>
              <a:avLst/>
              <a:gdLst>
                <a:gd name="T0" fmla="*/ 300 w 380"/>
                <a:gd name="T1" fmla="*/ 751 h 848"/>
                <a:gd name="T2" fmla="*/ 228 w 380"/>
                <a:gd name="T3" fmla="*/ 679 h 848"/>
                <a:gd name="T4" fmla="*/ 228 w 380"/>
                <a:gd name="T5" fmla="*/ 678 h 848"/>
                <a:gd name="T6" fmla="*/ 228 w 380"/>
                <a:gd name="T7" fmla="*/ 271 h 848"/>
                <a:gd name="T8" fmla="*/ 356 w 380"/>
                <a:gd name="T9" fmla="*/ 271 h 848"/>
                <a:gd name="T10" fmla="*/ 370 w 380"/>
                <a:gd name="T11" fmla="*/ 271 h 848"/>
                <a:gd name="T12" fmla="*/ 370 w 380"/>
                <a:gd name="T13" fmla="*/ 188 h 848"/>
                <a:gd name="T14" fmla="*/ 370 w 380"/>
                <a:gd name="T15" fmla="*/ 174 h 848"/>
                <a:gd name="T16" fmla="*/ 228 w 380"/>
                <a:gd name="T17" fmla="*/ 174 h 848"/>
                <a:gd name="T18" fmla="*/ 228 w 380"/>
                <a:gd name="T19" fmla="*/ 22 h 848"/>
                <a:gd name="T20" fmla="*/ 228 w 380"/>
                <a:gd name="T21" fmla="*/ 0 h 848"/>
                <a:gd name="T22" fmla="*/ 134 w 380"/>
                <a:gd name="T23" fmla="*/ 42 h 848"/>
                <a:gd name="T24" fmla="*/ 125 w 380"/>
                <a:gd name="T25" fmla="*/ 45 h 848"/>
                <a:gd name="T26" fmla="*/ 125 w 380"/>
                <a:gd name="T27" fmla="*/ 174 h 848"/>
                <a:gd name="T28" fmla="*/ 14 w 380"/>
                <a:gd name="T29" fmla="*/ 174 h 848"/>
                <a:gd name="T30" fmla="*/ 0 w 380"/>
                <a:gd name="T31" fmla="*/ 174 h 848"/>
                <a:gd name="T32" fmla="*/ 0 w 380"/>
                <a:gd name="T33" fmla="*/ 257 h 848"/>
                <a:gd name="T34" fmla="*/ 0 w 380"/>
                <a:gd name="T35" fmla="*/ 271 h 848"/>
                <a:gd name="T36" fmla="*/ 125 w 380"/>
                <a:gd name="T37" fmla="*/ 271 h 848"/>
                <a:gd name="T38" fmla="*/ 125 w 380"/>
                <a:gd name="T39" fmla="*/ 648 h 848"/>
                <a:gd name="T40" fmla="*/ 125 w 380"/>
                <a:gd name="T41" fmla="*/ 673 h 848"/>
                <a:gd name="T42" fmla="*/ 289 w 380"/>
                <a:gd name="T43" fmla="*/ 848 h 848"/>
                <a:gd name="T44" fmla="*/ 369 w 380"/>
                <a:gd name="T45" fmla="*/ 836 h 848"/>
                <a:gd name="T46" fmla="*/ 380 w 380"/>
                <a:gd name="T47" fmla="*/ 833 h 848"/>
                <a:gd name="T48" fmla="*/ 380 w 380"/>
                <a:gd name="T49" fmla="*/ 757 h 848"/>
                <a:gd name="T50" fmla="*/ 380 w 380"/>
                <a:gd name="T51" fmla="*/ 738 h 848"/>
                <a:gd name="T52" fmla="*/ 361 w 380"/>
                <a:gd name="T53" fmla="*/ 744 h 848"/>
                <a:gd name="T54" fmla="*/ 300 w 380"/>
                <a:gd name="T55" fmla="*/ 75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0" h="848">
                  <a:moveTo>
                    <a:pt x="300" y="751"/>
                  </a:moveTo>
                  <a:cubicBezTo>
                    <a:pt x="249" y="749"/>
                    <a:pt x="230" y="729"/>
                    <a:pt x="228" y="679"/>
                  </a:cubicBezTo>
                  <a:cubicBezTo>
                    <a:pt x="228" y="678"/>
                    <a:pt x="228" y="678"/>
                    <a:pt x="228" y="678"/>
                  </a:cubicBezTo>
                  <a:cubicBezTo>
                    <a:pt x="228" y="271"/>
                    <a:pt x="228" y="271"/>
                    <a:pt x="228" y="271"/>
                  </a:cubicBezTo>
                  <a:cubicBezTo>
                    <a:pt x="356" y="271"/>
                    <a:pt x="356" y="271"/>
                    <a:pt x="356" y="271"/>
                  </a:cubicBezTo>
                  <a:cubicBezTo>
                    <a:pt x="370" y="271"/>
                    <a:pt x="370" y="271"/>
                    <a:pt x="370" y="271"/>
                  </a:cubicBezTo>
                  <a:cubicBezTo>
                    <a:pt x="370" y="188"/>
                    <a:pt x="370" y="188"/>
                    <a:pt x="370" y="188"/>
                  </a:cubicBezTo>
                  <a:cubicBezTo>
                    <a:pt x="370" y="174"/>
                    <a:pt x="370" y="174"/>
                    <a:pt x="370" y="174"/>
                  </a:cubicBezTo>
                  <a:cubicBezTo>
                    <a:pt x="228" y="174"/>
                    <a:pt x="228" y="174"/>
                    <a:pt x="228" y="174"/>
                  </a:cubicBezTo>
                  <a:cubicBezTo>
                    <a:pt x="228" y="22"/>
                    <a:pt x="228" y="22"/>
                    <a:pt x="228" y="22"/>
                  </a:cubicBezTo>
                  <a:cubicBezTo>
                    <a:pt x="228" y="0"/>
                    <a:pt x="228" y="0"/>
                    <a:pt x="228" y="0"/>
                  </a:cubicBezTo>
                  <a:cubicBezTo>
                    <a:pt x="134" y="42"/>
                    <a:pt x="134" y="42"/>
                    <a:pt x="134" y="42"/>
                  </a:cubicBezTo>
                  <a:cubicBezTo>
                    <a:pt x="125" y="45"/>
                    <a:pt x="125" y="45"/>
                    <a:pt x="125" y="45"/>
                  </a:cubicBezTo>
                  <a:cubicBezTo>
                    <a:pt x="125" y="174"/>
                    <a:pt x="125" y="174"/>
                    <a:pt x="125" y="174"/>
                  </a:cubicBezTo>
                  <a:cubicBezTo>
                    <a:pt x="14" y="174"/>
                    <a:pt x="14" y="174"/>
                    <a:pt x="14" y="174"/>
                  </a:cubicBezTo>
                  <a:cubicBezTo>
                    <a:pt x="0" y="174"/>
                    <a:pt x="0" y="174"/>
                    <a:pt x="0" y="174"/>
                  </a:cubicBezTo>
                  <a:cubicBezTo>
                    <a:pt x="0" y="257"/>
                    <a:pt x="0" y="257"/>
                    <a:pt x="0" y="257"/>
                  </a:cubicBezTo>
                  <a:cubicBezTo>
                    <a:pt x="0" y="271"/>
                    <a:pt x="0" y="271"/>
                    <a:pt x="0" y="271"/>
                  </a:cubicBezTo>
                  <a:cubicBezTo>
                    <a:pt x="125" y="271"/>
                    <a:pt x="125" y="271"/>
                    <a:pt x="125" y="271"/>
                  </a:cubicBezTo>
                  <a:cubicBezTo>
                    <a:pt x="125" y="648"/>
                    <a:pt x="125" y="648"/>
                    <a:pt x="125" y="648"/>
                  </a:cubicBezTo>
                  <a:cubicBezTo>
                    <a:pt x="125" y="655"/>
                    <a:pt x="125" y="664"/>
                    <a:pt x="125" y="673"/>
                  </a:cubicBezTo>
                  <a:cubicBezTo>
                    <a:pt x="125" y="751"/>
                    <a:pt x="138" y="847"/>
                    <a:pt x="289" y="848"/>
                  </a:cubicBezTo>
                  <a:cubicBezTo>
                    <a:pt x="316" y="848"/>
                    <a:pt x="344" y="842"/>
                    <a:pt x="369" y="836"/>
                  </a:cubicBezTo>
                  <a:cubicBezTo>
                    <a:pt x="380" y="833"/>
                    <a:pt x="380" y="833"/>
                    <a:pt x="380" y="833"/>
                  </a:cubicBezTo>
                  <a:cubicBezTo>
                    <a:pt x="380" y="757"/>
                    <a:pt x="380" y="757"/>
                    <a:pt x="380" y="757"/>
                  </a:cubicBezTo>
                  <a:cubicBezTo>
                    <a:pt x="380" y="738"/>
                    <a:pt x="380" y="738"/>
                    <a:pt x="380" y="738"/>
                  </a:cubicBezTo>
                  <a:cubicBezTo>
                    <a:pt x="361" y="744"/>
                    <a:pt x="361" y="744"/>
                    <a:pt x="361" y="744"/>
                  </a:cubicBezTo>
                  <a:cubicBezTo>
                    <a:pt x="343" y="749"/>
                    <a:pt x="322" y="751"/>
                    <a:pt x="300" y="75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2" name="Freeform 25"/>
            <p:cNvSpPr>
              <a:spLocks noChangeAspect="1"/>
            </p:cNvSpPr>
            <p:nvPr/>
          </p:nvSpPr>
          <p:spPr bwMode="black">
            <a:xfrm>
              <a:off x="15266" y="72"/>
              <a:ext cx="891" cy="2232"/>
            </a:xfrm>
            <a:custGeom>
              <a:avLst/>
              <a:gdLst>
                <a:gd name="T0" fmla="*/ 292 w 377"/>
                <a:gd name="T1" fmla="*/ 0 h 945"/>
                <a:gd name="T2" fmla="*/ 127 w 377"/>
                <a:gd name="T3" fmla="*/ 170 h 945"/>
                <a:gd name="T4" fmla="*/ 127 w 377"/>
                <a:gd name="T5" fmla="*/ 290 h 945"/>
                <a:gd name="T6" fmla="*/ 15 w 377"/>
                <a:gd name="T7" fmla="*/ 290 h 945"/>
                <a:gd name="T8" fmla="*/ 0 w 377"/>
                <a:gd name="T9" fmla="*/ 290 h 945"/>
                <a:gd name="T10" fmla="*/ 0 w 377"/>
                <a:gd name="T11" fmla="*/ 373 h 945"/>
                <a:gd name="T12" fmla="*/ 0 w 377"/>
                <a:gd name="T13" fmla="*/ 387 h 945"/>
                <a:gd name="T14" fmla="*/ 127 w 377"/>
                <a:gd name="T15" fmla="*/ 387 h 945"/>
                <a:gd name="T16" fmla="*/ 127 w 377"/>
                <a:gd name="T17" fmla="*/ 945 h 945"/>
                <a:gd name="T18" fmla="*/ 141 w 377"/>
                <a:gd name="T19" fmla="*/ 945 h 945"/>
                <a:gd name="T20" fmla="*/ 216 w 377"/>
                <a:gd name="T21" fmla="*/ 945 h 945"/>
                <a:gd name="T22" fmla="*/ 230 w 377"/>
                <a:gd name="T23" fmla="*/ 945 h 945"/>
                <a:gd name="T24" fmla="*/ 230 w 377"/>
                <a:gd name="T25" fmla="*/ 387 h 945"/>
                <a:gd name="T26" fmla="*/ 358 w 377"/>
                <a:gd name="T27" fmla="*/ 387 h 945"/>
                <a:gd name="T28" fmla="*/ 372 w 377"/>
                <a:gd name="T29" fmla="*/ 387 h 945"/>
                <a:gd name="T30" fmla="*/ 372 w 377"/>
                <a:gd name="T31" fmla="*/ 304 h 945"/>
                <a:gd name="T32" fmla="*/ 372 w 377"/>
                <a:gd name="T33" fmla="*/ 290 h 945"/>
                <a:gd name="T34" fmla="*/ 229 w 377"/>
                <a:gd name="T35" fmla="*/ 290 h 945"/>
                <a:gd name="T36" fmla="*/ 230 w 377"/>
                <a:gd name="T37" fmla="*/ 224 h 945"/>
                <a:gd name="T38" fmla="*/ 228 w 377"/>
                <a:gd name="T39" fmla="*/ 187 h 945"/>
                <a:gd name="T40" fmla="*/ 317 w 377"/>
                <a:gd name="T41" fmla="*/ 97 h 945"/>
                <a:gd name="T42" fmla="*/ 360 w 377"/>
                <a:gd name="T43" fmla="*/ 102 h 945"/>
                <a:gd name="T44" fmla="*/ 377 w 377"/>
                <a:gd name="T45" fmla="*/ 105 h 945"/>
                <a:gd name="T46" fmla="*/ 377 w 377"/>
                <a:gd name="T47" fmla="*/ 25 h 945"/>
                <a:gd name="T48" fmla="*/ 377 w 377"/>
                <a:gd name="T49" fmla="*/ 14 h 945"/>
                <a:gd name="T50" fmla="*/ 367 w 377"/>
                <a:gd name="T51" fmla="*/ 11 h 945"/>
                <a:gd name="T52" fmla="*/ 292 w 377"/>
                <a:gd name="T53"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7" h="945">
                  <a:moveTo>
                    <a:pt x="292" y="0"/>
                  </a:moveTo>
                  <a:cubicBezTo>
                    <a:pt x="180" y="0"/>
                    <a:pt x="127" y="59"/>
                    <a:pt x="127" y="170"/>
                  </a:cubicBezTo>
                  <a:cubicBezTo>
                    <a:pt x="127" y="290"/>
                    <a:pt x="127" y="290"/>
                    <a:pt x="127" y="290"/>
                  </a:cubicBezTo>
                  <a:cubicBezTo>
                    <a:pt x="15" y="290"/>
                    <a:pt x="15" y="290"/>
                    <a:pt x="15" y="290"/>
                  </a:cubicBezTo>
                  <a:cubicBezTo>
                    <a:pt x="0" y="290"/>
                    <a:pt x="0" y="290"/>
                    <a:pt x="0" y="290"/>
                  </a:cubicBezTo>
                  <a:cubicBezTo>
                    <a:pt x="0" y="373"/>
                    <a:pt x="0" y="373"/>
                    <a:pt x="0" y="373"/>
                  </a:cubicBezTo>
                  <a:cubicBezTo>
                    <a:pt x="0" y="387"/>
                    <a:pt x="0" y="387"/>
                    <a:pt x="0" y="387"/>
                  </a:cubicBezTo>
                  <a:cubicBezTo>
                    <a:pt x="127" y="387"/>
                    <a:pt x="127" y="387"/>
                    <a:pt x="127" y="387"/>
                  </a:cubicBezTo>
                  <a:cubicBezTo>
                    <a:pt x="127" y="945"/>
                    <a:pt x="127" y="945"/>
                    <a:pt x="127" y="945"/>
                  </a:cubicBezTo>
                  <a:cubicBezTo>
                    <a:pt x="141" y="945"/>
                    <a:pt x="141" y="945"/>
                    <a:pt x="141" y="945"/>
                  </a:cubicBezTo>
                  <a:cubicBezTo>
                    <a:pt x="216" y="945"/>
                    <a:pt x="216" y="945"/>
                    <a:pt x="216" y="945"/>
                  </a:cubicBezTo>
                  <a:cubicBezTo>
                    <a:pt x="230" y="945"/>
                    <a:pt x="230" y="945"/>
                    <a:pt x="230" y="945"/>
                  </a:cubicBezTo>
                  <a:cubicBezTo>
                    <a:pt x="230" y="387"/>
                    <a:pt x="230" y="387"/>
                    <a:pt x="230" y="387"/>
                  </a:cubicBezTo>
                  <a:cubicBezTo>
                    <a:pt x="358" y="387"/>
                    <a:pt x="358" y="387"/>
                    <a:pt x="358" y="387"/>
                  </a:cubicBezTo>
                  <a:cubicBezTo>
                    <a:pt x="372" y="387"/>
                    <a:pt x="372" y="387"/>
                    <a:pt x="372" y="387"/>
                  </a:cubicBezTo>
                  <a:cubicBezTo>
                    <a:pt x="372" y="304"/>
                    <a:pt x="372" y="304"/>
                    <a:pt x="372" y="304"/>
                  </a:cubicBezTo>
                  <a:cubicBezTo>
                    <a:pt x="372" y="290"/>
                    <a:pt x="372" y="290"/>
                    <a:pt x="372" y="290"/>
                  </a:cubicBezTo>
                  <a:cubicBezTo>
                    <a:pt x="229" y="290"/>
                    <a:pt x="229" y="290"/>
                    <a:pt x="229" y="290"/>
                  </a:cubicBezTo>
                  <a:cubicBezTo>
                    <a:pt x="230" y="224"/>
                    <a:pt x="230" y="224"/>
                    <a:pt x="230" y="224"/>
                  </a:cubicBezTo>
                  <a:cubicBezTo>
                    <a:pt x="229" y="210"/>
                    <a:pt x="228" y="198"/>
                    <a:pt x="228" y="187"/>
                  </a:cubicBezTo>
                  <a:cubicBezTo>
                    <a:pt x="232" y="122"/>
                    <a:pt x="234" y="101"/>
                    <a:pt x="317" y="97"/>
                  </a:cubicBezTo>
                  <a:cubicBezTo>
                    <a:pt x="330" y="97"/>
                    <a:pt x="346" y="99"/>
                    <a:pt x="360" y="102"/>
                  </a:cubicBezTo>
                  <a:cubicBezTo>
                    <a:pt x="377" y="105"/>
                    <a:pt x="377" y="105"/>
                    <a:pt x="377" y="105"/>
                  </a:cubicBezTo>
                  <a:cubicBezTo>
                    <a:pt x="377" y="25"/>
                    <a:pt x="377" y="25"/>
                    <a:pt x="377" y="25"/>
                  </a:cubicBezTo>
                  <a:cubicBezTo>
                    <a:pt x="377" y="14"/>
                    <a:pt x="377" y="14"/>
                    <a:pt x="377" y="14"/>
                  </a:cubicBezTo>
                  <a:cubicBezTo>
                    <a:pt x="367" y="11"/>
                    <a:pt x="367" y="11"/>
                    <a:pt x="367" y="11"/>
                  </a:cubicBezTo>
                  <a:cubicBezTo>
                    <a:pt x="344" y="5"/>
                    <a:pt x="317" y="0"/>
                    <a:pt x="292"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3" name="Freeform 26"/>
            <p:cNvSpPr>
              <a:spLocks noChangeAspect="1"/>
            </p:cNvSpPr>
            <p:nvPr/>
          </p:nvSpPr>
          <p:spPr bwMode="black">
            <a:xfrm>
              <a:off x="16306" y="757"/>
              <a:ext cx="1252" cy="1592"/>
            </a:xfrm>
            <a:custGeom>
              <a:avLst/>
              <a:gdLst>
                <a:gd name="T0" fmla="*/ 523 w 530"/>
                <a:gd name="T1" fmla="*/ 500 h 674"/>
                <a:gd name="T2" fmla="*/ 523 w 530"/>
                <a:gd name="T3" fmla="*/ 0 h 674"/>
                <a:gd name="T4" fmla="*/ 434 w 530"/>
                <a:gd name="T5" fmla="*/ 0 h 674"/>
                <a:gd name="T6" fmla="*/ 419 w 530"/>
                <a:gd name="T7" fmla="*/ 0 h 674"/>
                <a:gd name="T8" fmla="*/ 419 w 530"/>
                <a:gd name="T9" fmla="*/ 14 h 674"/>
                <a:gd name="T10" fmla="*/ 419 w 530"/>
                <a:gd name="T11" fmla="*/ 375 h 674"/>
                <a:gd name="T12" fmla="*/ 254 w 530"/>
                <a:gd name="T13" fmla="*/ 577 h 674"/>
                <a:gd name="T14" fmla="*/ 103 w 530"/>
                <a:gd name="T15" fmla="*/ 418 h 674"/>
                <a:gd name="T16" fmla="*/ 103 w 530"/>
                <a:gd name="T17" fmla="*/ 0 h 674"/>
                <a:gd name="T18" fmla="*/ 14 w 530"/>
                <a:gd name="T19" fmla="*/ 0 h 674"/>
                <a:gd name="T20" fmla="*/ 0 w 530"/>
                <a:gd name="T21" fmla="*/ 0 h 674"/>
                <a:gd name="T22" fmla="*/ 0 w 530"/>
                <a:gd name="T23" fmla="*/ 406 h 674"/>
                <a:gd name="T24" fmla="*/ 235 w 530"/>
                <a:gd name="T25" fmla="*/ 674 h 674"/>
                <a:gd name="T26" fmla="*/ 236 w 530"/>
                <a:gd name="T27" fmla="*/ 674 h 674"/>
                <a:gd name="T28" fmla="*/ 421 w 530"/>
                <a:gd name="T29" fmla="*/ 586 h 674"/>
                <a:gd name="T30" fmla="*/ 423 w 530"/>
                <a:gd name="T31" fmla="*/ 641 h 674"/>
                <a:gd name="T32" fmla="*/ 424 w 530"/>
                <a:gd name="T33" fmla="*/ 655 h 674"/>
                <a:gd name="T34" fmla="*/ 515 w 530"/>
                <a:gd name="T35" fmla="*/ 655 h 674"/>
                <a:gd name="T36" fmla="*/ 530 w 530"/>
                <a:gd name="T37" fmla="*/ 655 h 674"/>
                <a:gd name="T38" fmla="*/ 529 w 530"/>
                <a:gd name="T39" fmla="*/ 640 h 674"/>
                <a:gd name="T40" fmla="*/ 523 w 530"/>
                <a:gd name="T41" fmla="*/ 50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0" h="674">
                  <a:moveTo>
                    <a:pt x="523" y="500"/>
                  </a:moveTo>
                  <a:cubicBezTo>
                    <a:pt x="523" y="0"/>
                    <a:pt x="523" y="0"/>
                    <a:pt x="523" y="0"/>
                  </a:cubicBezTo>
                  <a:cubicBezTo>
                    <a:pt x="434" y="0"/>
                    <a:pt x="434" y="0"/>
                    <a:pt x="434" y="0"/>
                  </a:cubicBezTo>
                  <a:cubicBezTo>
                    <a:pt x="419" y="0"/>
                    <a:pt x="419" y="0"/>
                    <a:pt x="419" y="0"/>
                  </a:cubicBezTo>
                  <a:cubicBezTo>
                    <a:pt x="419" y="14"/>
                    <a:pt x="419" y="14"/>
                    <a:pt x="419" y="14"/>
                  </a:cubicBezTo>
                  <a:cubicBezTo>
                    <a:pt x="419" y="375"/>
                    <a:pt x="419" y="375"/>
                    <a:pt x="419" y="375"/>
                  </a:cubicBezTo>
                  <a:cubicBezTo>
                    <a:pt x="418" y="484"/>
                    <a:pt x="368" y="577"/>
                    <a:pt x="254" y="577"/>
                  </a:cubicBezTo>
                  <a:cubicBezTo>
                    <a:pt x="158" y="576"/>
                    <a:pt x="104" y="522"/>
                    <a:pt x="103" y="418"/>
                  </a:cubicBezTo>
                  <a:cubicBezTo>
                    <a:pt x="103" y="0"/>
                    <a:pt x="103" y="0"/>
                    <a:pt x="103" y="0"/>
                  </a:cubicBezTo>
                  <a:cubicBezTo>
                    <a:pt x="14" y="0"/>
                    <a:pt x="14" y="0"/>
                    <a:pt x="14" y="0"/>
                  </a:cubicBezTo>
                  <a:cubicBezTo>
                    <a:pt x="0" y="0"/>
                    <a:pt x="0" y="0"/>
                    <a:pt x="0" y="0"/>
                  </a:cubicBezTo>
                  <a:cubicBezTo>
                    <a:pt x="0" y="406"/>
                    <a:pt x="0" y="406"/>
                    <a:pt x="0" y="406"/>
                  </a:cubicBezTo>
                  <a:cubicBezTo>
                    <a:pt x="0" y="478"/>
                    <a:pt x="18" y="673"/>
                    <a:pt x="235" y="674"/>
                  </a:cubicBezTo>
                  <a:cubicBezTo>
                    <a:pt x="236" y="674"/>
                    <a:pt x="236" y="674"/>
                    <a:pt x="236" y="674"/>
                  </a:cubicBezTo>
                  <a:cubicBezTo>
                    <a:pt x="308" y="674"/>
                    <a:pt x="375" y="645"/>
                    <a:pt x="421" y="586"/>
                  </a:cubicBezTo>
                  <a:cubicBezTo>
                    <a:pt x="423" y="641"/>
                    <a:pt x="423" y="641"/>
                    <a:pt x="423" y="641"/>
                  </a:cubicBezTo>
                  <a:cubicBezTo>
                    <a:pt x="424" y="655"/>
                    <a:pt x="424" y="655"/>
                    <a:pt x="424" y="655"/>
                  </a:cubicBezTo>
                  <a:cubicBezTo>
                    <a:pt x="515" y="655"/>
                    <a:pt x="515" y="655"/>
                    <a:pt x="515" y="655"/>
                  </a:cubicBezTo>
                  <a:cubicBezTo>
                    <a:pt x="530" y="655"/>
                    <a:pt x="530" y="655"/>
                    <a:pt x="530" y="655"/>
                  </a:cubicBezTo>
                  <a:cubicBezTo>
                    <a:pt x="529" y="640"/>
                    <a:pt x="529" y="640"/>
                    <a:pt x="529" y="640"/>
                  </a:cubicBezTo>
                  <a:cubicBezTo>
                    <a:pt x="526" y="597"/>
                    <a:pt x="523" y="548"/>
                    <a:pt x="523" y="50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4" name="Freeform 27"/>
            <p:cNvSpPr>
              <a:spLocks noChangeAspect="1"/>
            </p:cNvSpPr>
            <p:nvPr/>
          </p:nvSpPr>
          <p:spPr bwMode="black">
            <a:xfrm>
              <a:off x="17685" y="348"/>
              <a:ext cx="895" cy="2001"/>
            </a:xfrm>
            <a:custGeom>
              <a:avLst/>
              <a:gdLst>
                <a:gd name="T0" fmla="*/ 300 w 379"/>
                <a:gd name="T1" fmla="*/ 750 h 847"/>
                <a:gd name="T2" fmla="*/ 227 w 379"/>
                <a:gd name="T3" fmla="*/ 678 h 847"/>
                <a:gd name="T4" fmla="*/ 228 w 379"/>
                <a:gd name="T5" fmla="*/ 677 h 847"/>
                <a:gd name="T6" fmla="*/ 228 w 379"/>
                <a:gd name="T7" fmla="*/ 270 h 847"/>
                <a:gd name="T8" fmla="*/ 356 w 379"/>
                <a:gd name="T9" fmla="*/ 270 h 847"/>
                <a:gd name="T10" fmla="*/ 370 w 379"/>
                <a:gd name="T11" fmla="*/ 270 h 847"/>
                <a:gd name="T12" fmla="*/ 370 w 379"/>
                <a:gd name="T13" fmla="*/ 187 h 847"/>
                <a:gd name="T14" fmla="*/ 370 w 379"/>
                <a:gd name="T15" fmla="*/ 173 h 847"/>
                <a:gd name="T16" fmla="*/ 228 w 379"/>
                <a:gd name="T17" fmla="*/ 173 h 847"/>
                <a:gd name="T18" fmla="*/ 228 w 379"/>
                <a:gd name="T19" fmla="*/ 21 h 847"/>
                <a:gd name="T20" fmla="*/ 228 w 379"/>
                <a:gd name="T21" fmla="*/ 0 h 847"/>
                <a:gd name="T22" fmla="*/ 133 w 379"/>
                <a:gd name="T23" fmla="*/ 41 h 847"/>
                <a:gd name="T24" fmla="*/ 125 w 379"/>
                <a:gd name="T25" fmla="*/ 44 h 847"/>
                <a:gd name="T26" fmla="*/ 125 w 379"/>
                <a:gd name="T27" fmla="*/ 173 h 847"/>
                <a:gd name="T28" fmla="*/ 14 w 379"/>
                <a:gd name="T29" fmla="*/ 173 h 847"/>
                <a:gd name="T30" fmla="*/ 0 w 379"/>
                <a:gd name="T31" fmla="*/ 173 h 847"/>
                <a:gd name="T32" fmla="*/ 0 w 379"/>
                <a:gd name="T33" fmla="*/ 256 h 847"/>
                <a:gd name="T34" fmla="*/ 0 w 379"/>
                <a:gd name="T35" fmla="*/ 270 h 847"/>
                <a:gd name="T36" fmla="*/ 125 w 379"/>
                <a:gd name="T37" fmla="*/ 270 h 847"/>
                <a:gd name="T38" fmla="*/ 125 w 379"/>
                <a:gd name="T39" fmla="*/ 646 h 847"/>
                <a:gd name="T40" fmla="*/ 124 w 379"/>
                <a:gd name="T41" fmla="*/ 672 h 847"/>
                <a:gd name="T42" fmla="*/ 288 w 379"/>
                <a:gd name="T43" fmla="*/ 847 h 847"/>
                <a:gd name="T44" fmla="*/ 368 w 379"/>
                <a:gd name="T45" fmla="*/ 835 h 847"/>
                <a:gd name="T46" fmla="*/ 379 w 379"/>
                <a:gd name="T47" fmla="*/ 832 h 847"/>
                <a:gd name="T48" fmla="*/ 379 w 379"/>
                <a:gd name="T49" fmla="*/ 756 h 847"/>
                <a:gd name="T50" fmla="*/ 379 w 379"/>
                <a:gd name="T51" fmla="*/ 737 h 847"/>
                <a:gd name="T52" fmla="*/ 360 w 379"/>
                <a:gd name="T53" fmla="*/ 743 h 847"/>
                <a:gd name="T54" fmla="*/ 300 w 379"/>
                <a:gd name="T55" fmla="*/ 750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9" h="847">
                  <a:moveTo>
                    <a:pt x="300" y="750"/>
                  </a:moveTo>
                  <a:cubicBezTo>
                    <a:pt x="248" y="748"/>
                    <a:pt x="229" y="728"/>
                    <a:pt x="227" y="678"/>
                  </a:cubicBezTo>
                  <a:cubicBezTo>
                    <a:pt x="228" y="677"/>
                    <a:pt x="228" y="677"/>
                    <a:pt x="228" y="677"/>
                  </a:cubicBezTo>
                  <a:cubicBezTo>
                    <a:pt x="228" y="270"/>
                    <a:pt x="228" y="270"/>
                    <a:pt x="228" y="270"/>
                  </a:cubicBezTo>
                  <a:cubicBezTo>
                    <a:pt x="356" y="270"/>
                    <a:pt x="356" y="270"/>
                    <a:pt x="356" y="270"/>
                  </a:cubicBezTo>
                  <a:cubicBezTo>
                    <a:pt x="370" y="270"/>
                    <a:pt x="370" y="270"/>
                    <a:pt x="370" y="270"/>
                  </a:cubicBezTo>
                  <a:cubicBezTo>
                    <a:pt x="370" y="187"/>
                    <a:pt x="370" y="187"/>
                    <a:pt x="370" y="187"/>
                  </a:cubicBezTo>
                  <a:cubicBezTo>
                    <a:pt x="370" y="173"/>
                    <a:pt x="370" y="173"/>
                    <a:pt x="370" y="173"/>
                  </a:cubicBezTo>
                  <a:cubicBezTo>
                    <a:pt x="228" y="173"/>
                    <a:pt x="228" y="173"/>
                    <a:pt x="228" y="173"/>
                  </a:cubicBezTo>
                  <a:cubicBezTo>
                    <a:pt x="228" y="21"/>
                    <a:pt x="228" y="21"/>
                    <a:pt x="228" y="21"/>
                  </a:cubicBezTo>
                  <a:cubicBezTo>
                    <a:pt x="228" y="0"/>
                    <a:pt x="228" y="0"/>
                    <a:pt x="228" y="0"/>
                  </a:cubicBezTo>
                  <a:cubicBezTo>
                    <a:pt x="133" y="41"/>
                    <a:pt x="133" y="41"/>
                    <a:pt x="133" y="41"/>
                  </a:cubicBezTo>
                  <a:cubicBezTo>
                    <a:pt x="125" y="44"/>
                    <a:pt x="125" y="44"/>
                    <a:pt x="125" y="44"/>
                  </a:cubicBezTo>
                  <a:cubicBezTo>
                    <a:pt x="125" y="173"/>
                    <a:pt x="125" y="173"/>
                    <a:pt x="125" y="173"/>
                  </a:cubicBezTo>
                  <a:cubicBezTo>
                    <a:pt x="14" y="173"/>
                    <a:pt x="14" y="173"/>
                    <a:pt x="14" y="173"/>
                  </a:cubicBezTo>
                  <a:cubicBezTo>
                    <a:pt x="0" y="173"/>
                    <a:pt x="0" y="173"/>
                    <a:pt x="0" y="173"/>
                  </a:cubicBezTo>
                  <a:cubicBezTo>
                    <a:pt x="0" y="256"/>
                    <a:pt x="0" y="256"/>
                    <a:pt x="0" y="256"/>
                  </a:cubicBezTo>
                  <a:cubicBezTo>
                    <a:pt x="0" y="270"/>
                    <a:pt x="0" y="270"/>
                    <a:pt x="0" y="270"/>
                  </a:cubicBezTo>
                  <a:cubicBezTo>
                    <a:pt x="125" y="270"/>
                    <a:pt x="125" y="270"/>
                    <a:pt x="125" y="270"/>
                  </a:cubicBezTo>
                  <a:cubicBezTo>
                    <a:pt x="125" y="646"/>
                    <a:pt x="125" y="646"/>
                    <a:pt x="125" y="646"/>
                  </a:cubicBezTo>
                  <a:cubicBezTo>
                    <a:pt x="125" y="654"/>
                    <a:pt x="124" y="663"/>
                    <a:pt x="124" y="672"/>
                  </a:cubicBezTo>
                  <a:cubicBezTo>
                    <a:pt x="124" y="749"/>
                    <a:pt x="137" y="846"/>
                    <a:pt x="288" y="847"/>
                  </a:cubicBezTo>
                  <a:cubicBezTo>
                    <a:pt x="315" y="847"/>
                    <a:pt x="344" y="841"/>
                    <a:pt x="368" y="835"/>
                  </a:cubicBezTo>
                  <a:cubicBezTo>
                    <a:pt x="379" y="832"/>
                    <a:pt x="379" y="832"/>
                    <a:pt x="379" y="832"/>
                  </a:cubicBezTo>
                  <a:cubicBezTo>
                    <a:pt x="379" y="756"/>
                    <a:pt x="379" y="756"/>
                    <a:pt x="379" y="756"/>
                  </a:cubicBezTo>
                  <a:cubicBezTo>
                    <a:pt x="379" y="737"/>
                    <a:pt x="379" y="737"/>
                    <a:pt x="379" y="737"/>
                  </a:cubicBezTo>
                  <a:cubicBezTo>
                    <a:pt x="360" y="743"/>
                    <a:pt x="360" y="743"/>
                    <a:pt x="360" y="743"/>
                  </a:cubicBezTo>
                  <a:cubicBezTo>
                    <a:pt x="343" y="749"/>
                    <a:pt x="322" y="750"/>
                    <a:pt x="300" y="75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5" name="Freeform 28"/>
            <p:cNvSpPr>
              <a:spLocks noChangeAspect="1"/>
            </p:cNvSpPr>
            <p:nvPr/>
          </p:nvSpPr>
          <p:spPr bwMode="black">
            <a:xfrm>
              <a:off x="18720" y="757"/>
              <a:ext cx="1252" cy="1590"/>
            </a:xfrm>
            <a:custGeom>
              <a:avLst/>
              <a:gdLst>
                <a:gd name="T0" fmla="*/ 523 w 530"/>
                <a:gd name="T1" fmla="*/ 500 h 673"/>
                <a:gd name="T2" fmla="*/ 523 w 530"/>
                <a:gd name="T3" fmla="*/ 0 h 673"/>
                <a:gd name="T4" fmla="*/ 434 w 530"/>
                <a:gd name="T5" fmla="*/ 0 h 673"/>
                <a:gd name="T6" fmla="*/ 420 w 530"/>
                <a:gd name="T7" fmla="*/ 0 h 673"/>
                <a:gd name="T8" fmla="*/ 420 w 530"/>
                <a:gd name="T9" fmla="*/ 14 h 673"/>
                <a:gd name="T10" fmla="*/ 420 w 530"/>
                <a:gd name="T11" fmla="*/ 375 h 673"/>
                <a:gd name="T12" fmla="*/ 254 w 530"/>
                <a:gd name="T13" fmla="*/ 577 h 673"/>
                <a:gd name="T14" fmla="*/ 103 w 530"/>
                <a:gd name="T15" fmla="*/ 419 h 673"/>
                <a:gd name="T16" fmla="*/ 103 w 530"/>
                <a:gd name="T17" fmla="*/ 0 h 673"/>
                <a:gd name="T18" fmla="*/ 14 w 530"/>
                <a:gd name="T19" fmla="*/ 0 h 673"/>
                <a:gd name="T20" fmla="*/ 0 w 530"/>
                <a:gd name="T21" fmla="*/ 0 h 673"/>
                <a:gd name="T22" fmla="*/ 0 w 530"/>
                <a:gd name="T23" fmla="*/ 406 h 673"/>
                <a:gd name="T24" fmla="*/ 235 w 530"/>
                <a:gd name="T25" fmla="*/ 673 h 673"/>
                <a:gd name="T26" fmla="*/ 236 w 530"/>
                <a:gd name="T27" fmla="*/ 673 h 673"/>
                <a:gd name="T28" fmla="*/ 421 w 530"/>
                <a:gd name="T29" fmla="*/ 586 h 673"/>
                <a:gd name="T30" fmla="*/ 423 w 530"/>
                <a:gd name="T31" fmla="*/ 641 h 673"/>
                <a:gd name="T32" fmla="*/ 424 w 530"/>
                <a:gd name="T33" fmla="*/ 655 h 673"/>
                <a:gd name="T34" fmla="*/ 515 w 530"/>
                <a:gd name="T35" fmla="*/ 655 h 673"/>
                <a:gd name="T36" fmla="*/ 530 w 530"/>
                <a:gd name="T37" fmla="*/ 655 h 673"/>
                <a:gd name="T38" fmla="*/ 529 w 530"/>
                <a:gd name="T39" fmla="*/ 640 h 673"/>
                <a:gd name="T40" fmla="*/ 523 w 530"/>
                <a:gd name="T41" fmla="*/ 50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0" h="673">
                  <a:moveTo>
                    <a:pt x="523" y="500"/>
                  </a:moveTo>
                  <a:cubicBezTo>
                    <a:pt x="523" y="0"/>
                    <a:pt x="523" y="0"/>
                    <a:pt x="523" y="0"/>
                  </a:cubicBezTo>
                  <a:cubicBezTo>
                    <a:pt x="434" y="0"/>
                    <a:pt x="434" y="0"/>
                    <a:pt x="434" y="0"/>
                  </a:cubicBezTo>
                  <a:cubicBezTo>
                    <a:pt x="420" y="0"/>
                    <a:pt x="420" y="0"/>
                    <a:pt x="420" y="0"/>
                  </a:cubicBezTo>
                  <a:cubicBezTo>
                    <a:pt x="420" y="14"/>
                    <a:pt x="420" y="14"/>
                    <a:pt x="420" y="14"/>
                  </a:cubicBezTo>
                  <a:cubicBezTo>
                    <a:pt x="420" y="375"/>
                    <a:pt x="420" y="375"/>
                    <a:pt x="420" y="375"/>
                  </a:cubicBezTo>
                  <a:cubicBezTo>
                    <a:pt x="419" y="484"/>
                    <a:pt x="368" y="577"/>
                    <a:pt x="254" y="577"/>
                  </a:cubicBezTo>
                  <a:cubicBezTo>
                    <a:pt x="158" y="575"/>
                    <a:pt x="105" y="522"/>
                    <a:pt x="103" y="419"/>
                  </a:cubicBezTo>
                  <a:cubicBezTo>
                    <a:pt x="103" y="0"/>
                    <a:pt x="103" y="0"/>
                    <a:pt x="103" y="0"/>
                  </a:cubicBezTo>
                  <a:cubicBezTo>
                    <a:pt x="14" y="0"/>
                    <a:pt x="14" y="0"/>
                    <a:pt x="14" y="0"/>
                  </a:cubicBezTo>
                  <a:cubicBezTo>
                    <a:pt x="0" y="0"/>
                    <a:pt x="0" y="0"/>
                    <a:pt x="0" y="0"/>
                  </a:cubicBezTo>
                  <a:cubicBezTo>
                    <a:pt x="0" y="406"/>
                    <a:pt x="0" y="406"/>
                    <a:pt x="0" y="406"/>
                  </a:cubicBezTo>
                  <a:cubicBezTo>
                    <a:pt x="0" y="479"/>
                    <a:pt x="19" y="673"/>
                    <a:pt x="235" y="673"/>
                  </a:cubicBezTo>
                  <a:cubicBezTo>
                    <a:pt x="235" y="673"/>
                    <a:pt x="236" y="673"/>
                    <a:pt x="236" y="673"/>
                  </a:cubicBezTo>
                  <a:cubicBezTo>
                    <a:pt x="308" y="673"/>
                    <a:pt x="375" y="645"/>
                    <a:pt x="421" y="586"/>
                  </a:cubicBezTo>
                  <a:cubicBezTo>
                    <a:pt x="423" y="641"/>
                    <a:pt x="423" y="641"/>
                    <a:pt x="423" y="641"/>
                  </a:cubicBezTo>
                  <a:cubicBezTo>
                    <a:pt x="424" y="655"/>
                    <a:pt x="424" y="655"/>
                    <a:pt x="424" y="655"/>
                  </a:cubicBezTo>
                  <a:cubicBezTo>
                    <a:pt x="515" y="655"/>
                    <a:pt x="515" y="655"/>
                    <a:pt x="515" y="655"/>
                  </a:cubicBezTo>
                  <a:cubicBezTo>
                    <a:pt x="530" y="655"/>
                    <a:pt x="530" y="655"/>
                    <a:pt x="530" y="655"/>
                  </a:cubicBezTo>
                  <a:cubicBezTo>
                    <a:pt x="529" y="640"/>
                    <a:pt x="529" y="640"/>
                    <a:pt x="529" y="640"/>
                  </a:cubicBezTo>
                  <a:cubicBezTo>
                    <a:pt x="526" y="597"/>
                    <a:pt x="523" y="548"/>
                    <a:pt x="523" y="50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6" name="Freeform 29"/>
            <p:cNvSpPr>
              <a:spLocks noChangeAspect="1"/>
            </p:cNvSpPr>
            <p:nvPr/>
          </p:nvSpPr>
          <p:spPr bwMode="black">
            <a:xfrm>
              <a:off x="20241" y="712"/>
              <a:ext cx="775" cy="1592"/>
            </a:xfrm>
            <a:custGeom>
              <a:avLst/>
              <a:gdLst>
                <a:gd name="T0" fmla="*/ 328 w 328"/>
                <a:gd name="T1" fmla="*/ 15 h 674"/>
                <a:gd name="T2" fmla="*/ 328 w 328"/>
                <a:gd name="T3" fmla="*/ 2 h 674"/>
                <a:gd name="T4" fmla="*/ 315 w 328"/>
                <a:gd name="T5" fmla="*/ 2 h 674"/>
                <a:gd name="T6" fmla="*/ 261 w 328"/>
                <a:gd name="T7" fmla="*/ 0 h 674"/>
                <a:gd name="T8" fmla="*/ 238 w 328"/>
                <a:gd name="T9" fmla="*/ 0 h 674"/>
                <a:gd name="T10" fmla="*/ 107 w 328"/>
                <a:gd name="T11" fmla="*/ 76 h 674"/>
                <a:gd name="T12" fmla="*/ 106 w 328"/>
                <a:gd name="T13" fmla="*/ 32 h 674"/>
                <a:gd name="T14" fmla="*/ 105 w 328"/>
                <a:gd name="T15" fmla="*/ 19 h 674"/>
                <a:gd name="T16" fmla="*/ 15 w 328"/>
                <a:gd name="T17" fmla="*/ 19 h 674"/>
                <a:gd name="T18" fmla="*/ 0 w 328"/>
                <a:gd name="T19" fmla="*/ 19 h 674"/>
                <a:gd name="T20" fmla="*/ 0 w 328"/>
                <a:gd name="T21" fmla="*/ 34 h 674"/>
                <a:gd name="T22" fmla="*/ 6 w 328"/>
                <a:gd name="T23" fmla="*/ 158 h 674"/>
                <a:gd name="T24" fmla="*/ 6 w 328"/>
                <a:gd name="T25" fmla="*/ 174 h 674"/>
                <a:gd name="T26" fmla="*/ 6 w 328"/>
                <a:gd name="T27" fmla="*/ 674 h 674"/>
                <a:gd name="T28" fmla="*/ 96 w 328"/>
                <a:gd name="T29" fmla="*/ 674 h 674"/>
                <a:gd name="T30" fmla="*/ 110 w 328"/>
                <a:gd name="T31" fmla="*/ 674 h 674"/>
                <a:gd name="T32" fmla="*/ 110 w 328"/>
                <a:gd name="T33" fmla="*/ 660 h 674"/>
                <a:gd name="T34" fmla="*/ 110 w 328"/>
                <a:gd name="T35" fmla="*/ 283 h 674"/>
                <a:gd name="T36" fmla="*/ 268 w 328"/>
                <a:gd name="T37" fmla="*/ 97 h 674"/>
                <a:gd name="T38" fmla="*/ 313 w 328"/>
                <a:gd name="T39" fmla="*/ 102 h 674"/>
                <a:gd name="T40" fmla="*/ 328 w 328"/>
                <a:gd name="T41" fmla="*/ 103 h 674"/>
                <a:gd name="T42" fmla="*/ 328 w 328"/>
                <a:gd name="T43" fmla="*/ 15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8" h="674">
                  <a:moveTo>
                    <a:pt x="328" y="15"/>
                  </a:moveTo>
                  <a:cubicBezTo>
                    <a:pt x="328" y="2"/>
                    <a:pt x="328" y="2"/>
                    <a:pt x="328" y="2"/>
                  </a:cubicBezTo>
                  <a:cubicBezTo>
                    <a:pt x="315" y="2"/>
                    <a:pt x="315" y="2"/>
                    <a:pt x="315" y="2"/>
                  </a:cubicBezTo>
                  <a:cubicBezTo>
                    <a:pt x="297" y="0"/>
                    <a:pt x="279" y="0"/>
                    <a:pt x="261" y="0"/>
                  </a:cubicBezTo>
                  <a:cubicBezTo>
                    <a:pt x="253" y="0"/>
                    <a:pt x="246" y="0"/>
                    <a:pt x="238" y="0"/>
                  </a:cubicBezTo>
                  <a:cubicBezTo>
                    <a:pt x="186" y="2"/>
                    <a:pt x="138" y="32"/>
                    <a:pt x="107" y="76"/>
                  </a:cubicBezTo>
                  <a:cubicBezTo>
                    <a:pt x="106" y="32"/>
                    <a:pt x="106" y="32"/>
                    <a:pt x="106" y="32"/>
                  </a:cubicBezTo>
                  <a:cubicBezTo>
                    <a:pt x="105" y="19"/>
                    <a:pt x="105" y="19"/>
                    <a:pt x="105" y="19"/>
                  </a:cubicBezTo>
                  <a:cubicBezTo>
                    <a:pt x="15" y="19"/>
                    <a:pt x="15" y="19"/>
                    <a:pt x="15" y="19"/>
                  </a:cubicBezTo>
                  <a:cubicBezTo>
                    <a:pt x="0" y="19"/>
                    <a:pt x="0" y="19"/>
                    <a:pt x="0" y="19"/>
                  </a:cubicBezTo>
                  <a:cubicBezTo>
                    <a:pt x="0" y="34"/>
                    <a:pt x="0" y="34"/>
                    <a:pt x="0" y="34"/>
                  </a:cubicBezTo>
                  <a:cubicBezTo>
                    <a:pt x="2" y="72"/>
                    <a:pt x="6" y="116"/>
                    <a:pt x="6" y="158"/>
                  </a:cubicBezTo>
                  <a:cubicBezTo>
                    <a:pt x="6" y="164"/>
                    <a:pt x="6" y="169"/>
                    <a:pt x="6" y="174"/>
                  </a:cubicBezTo>
                  <a:cubicBezTo>
                    <a:pt x="6" y="674"/>
                    <a:pt x="6" y="674"/>
                    <a:pt x="6" y="674"/>
                  </a:cubicBezTo>
                  <a:cubicBezTo>
                    <a:pt x="96" y="674"/>
                    <a:pt x="96" y="674"/>
                    <a:pt x="96" y="674"/>
                  </a:cubicBezTo>
                  <a:cubicBezTo>
                    <a:pt x="110" y="674"/>
                    <a:pt x="110" y="674"/>
                    <a:pt x="110" y="674"/>
                  </a:cubicBezTo>
                  <a:cubicBezTo>
                    <a:pt x="110" y="660"/>
                    <a:pt x="110" y="660"/>
                    <a:pt x="110" y="660"/>
                  </a:cubicBezTo>
                  <a:cubicBezTo>
                    <a:pt x="110" y="283"/>
                    <a:pt x="110" y="283"/>
                    <a:pt x="110" y="283"/>
                  </a:cubicBezTo>
                  <a:cubicBezTo>
                    <a:pt x="113" y="167"/>
                    <a:pt x="165" y="98"/>
                    <a:pt x="268" y="97"/>
                  </a:cubicBezTo>
                  <a:cubicBezTo>
                    <a:pt x="281" y="97"/>
                    <a:pt x="296" y="100"/>
                    <a:pt x="313" y="102"/>
                  </a:cubicBezTo>
                  <a:cubicBezTo>
                    <a:pt x="328" y="103"/>
                    <a:pt x="328" y="103"/>
                    <a:pt x="328" y="103"/>
                  </a:cubicBezTo>
                  <a:lnTo>
                    <a:pt x="328" y="1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7" name="Freeform 30"/>
            <p:cNvSpPr>
              <a:spLocks noChangeAspect="1" noEditPoints="1"/>
            </p:cNvSpPr>
            <p:nvPr/>
          </p:nvSpPr>
          <p:spPr bwMode="black">
            <a:xfrm>
              <a:off x="21009" y="712"/>
              <a:ext cx="1401" cy="1637"/>
            </a:xfrm>
            <a:custGeom>
              <a:avLst/>
              <a:gdLst>
                <a:gd name="T0" fmla="*/ 293 w 593"/>
                <a:gd name="T1" fmla="*/ 0 h 693"/>
                <a:gd name="T2" fmla="*/ 0 w 593"/>
                <a:gd name="T3" fmla="*/ 347 h 693"/>
                <a:gd name="T4" fmla="*/ 288 w 593"/>
                <a:gd name="T5" fmla="*/ 693 h 693"/>
                <a:gd name="T6" fmla="*/ 292 w 593"/>
                <a:gd name="T7" fmla="*/ 693 h 693"/>
                <a:gd name="T8" fmla="*/ 585 w 593"/>
                <a:gd name="T9" fmla="*/ 464 h 693"/>
                <a:gd name="T10" fmla="*/ 590 w 593"/>
                <a:gd name="T11" fmla="*/ 446 h 693"/>
                <a:gd name="T12" fmla="*/ 493 w 593"/>
                <a:gd name="T13" fmla="*/ 446 h 693"/>
                <a:gd name="T14" fmla="*/ 482 w 593"/>
                <a:gd name="T15" fmla="*/ 446 h 693"/>
                <a:gd name="T16" fmla="*/ 479 w 593"/>
                <a:gd name="T17" fmla="*/ 457 h 693"/>
                <a:gd name="T18" fmla="*/ 312 w 593"/>
                <a:gd name="T19" fmla="*/ 596 h 693"/>
                <a:gd name="T20" fmla="*/ 109 w 593"/>
                <a:gd name="T21" fmla="*/ 378 h 693"/>
                <a:gd name="T22" fmla="*/ 593 w 593"/>
                <a:gd name="T23" fmla="*/ 378 h 693"/>
                <a:gd name="T24" fmla="*/ 593 w 593"/>
                <a:gd name="T25" fmla="*/ 364 h 693"/>
                <a:gd name="T26" fmla="*/ 293 w 593"/>
                <a:gd name="T27" fmla="*/ 0 h 693"/>
                <a:gd name="T28" fmla="*/ 113 w 593"/>
                <a:gd name="T29" fmla="*/ 281 h 693"/>
                <a:gd name="T30" fmla="*/ 295 w 593"/>
                <a:gd name="T31" fmla="*/ 97 h 693"/>
                <a:gd name="T32" fmla="*/ 482 w 593"/>
                <a:gd name="T33" fmla="*/ 281 h 693"/>
                <a:gd name="T34" fmla="*/ 113 w 593"/>
                <a:gd name="T35" fmla="*/ 281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3" h="693">
                  <a:moveTo>
                    <a:pt x="293" y="0"/>
                  </a:moveTo>
                  <a:cubicBezTo>
                    <a:pt x="97" y="0"/>
                    <a:pt x="0" y="172"/>
                    <a:pt x="0" y="347"/>
                  </a:cubicBezTo>
                  <a:cubicBezTo>
                    <a:pt x="0" y="521"/>
                    <a:pt x="91" y="692"/>
                    <a:pt x="288" y="693"/>
                  </a:cubicBezTo>
                  <a:cubicBezTo>
                    <a:pt x="290" y="693"/>
                    <a:pt x="291" y="693"/>
                    <a:pt x="292" y="693"/>
                  </a:cubicBezTo>
                  <a:cubicBezTo>
                    <a:pt x="445" y="693"/>
                    <a:pt x="547" y="617"/>
                    <a:pt x="585" y="464"/>
                  </a:cubicBezTo>
                  <a:cubicBezTo>
                    <a:pt x="590" y="446"/>
                    <a:pt x="590" y="446"/>
                    <a:pt x="590" y="446"/>
                  </a:cubicBezTo>
                  <a:cubicBezTo>
                    <a:pt x="493" y="446"/>
                    <a:pt x="493" y="446"/>
                    <a:pt x="493" y="446"/>
                  </a:cubicBezTo>
                  <a:cubicBezTo>
                    <a:pt x="482" y="446"/>
                    <a:pt x="482" y="446"/>
                    <a:pt x="482" y="446"/>
                  </a:cubicBezTo>
                  <a:cubicBezTo>
                    <a:pt x="479" y="457"/>
                    <a:pt x="479" y="457"/>
                    <a:pt x="479" y="457"/>
                  </a:cubicBezTo>
                  <a:cubicBezTo>
                    <a:pt x="462" y="537"/>
                    <a:pt x="394" y="596"/>
                    <a:pt x="312" y="596"/>
                  </a:cubicBezTo>
                  <a:cubicBezTo>
                    <a:pt x="172" y="595"/>
                    <a:pt x="117" y="501"/>
                    <a:pt x="109" y="378"/>
                  </a:cubicBezTo>
                  <a:cubicBezTo>
                    <a:pt x="593" y="378"/>
                    <a:pt x="593" y="378"/>
                    <a:pt x="593" y="378"/>
                  </a:cubicBezTo>
                  <a:cubicBezTo>
                    <a:pt x="593" y="364"/>
                    <a:pt x="593" y="364"/>
                    <a:pt x="593" y="364"/>
                  </a:cubicBezTo>
                  <a:cubicBezTo>
                    <a:pt x="593" y="165"/>
                    <a:pt x="512" y="1"/>
                    <a:pt x="293" y="0"/>
                  </a:cubicBezTo>
                  <a:close/>
                  <a:moveTo>
                    <a:pt x="113" y="281"/>
                  </a:moveTo>
                  <a:cubicBezTo>
                    <a:pt x="127" y="182"/>
                    <a:pt x="187" y="97"/>
                    <a:pt x="295" y="97"/>
                  </a:cubicBezTo>
                  <a:cubicBezTo>
                    <a:pt x="411" y="98"/>
                    <a:pt x="469" y="172"/>
                    <a:pt x="482" y="281"/>
                  </a:cubicBezTo>
                  <a:lnTo>
                    <a:pt x="113" y="28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8" name="Freeform 31"/>
            <p:cNvSpPr>
              <a:spLocks noChangeAspect="1"/>
            </p:cNvSpPr>
            <p:nvPr/>
          </p:nvSpPr>
          <p:spPr bwMode="black">
            <a:xfrm>
              <a:off x="22665" y="1983"/>
              <a:ext cx="304" cy="321"/>
            </a:xfrm>
            <a:custGeom>
              <a:avLst/>
              <a:gdLst>
                <a:gd name="T0" fmla="*/ 35 w 304"/>
                <a:gd name="T1" fmla="*/ 0 h 321"/>
                <a:gd name="T2" fmla="*/ 0 w 304"/>
                <a:gd name="T3" fmla="*/ 0 h 321"/>
                <a:gd name="T4" fmla="*/ 0 w 304"/>
                <a:gd name="T5" fmla="*/ 33 h 321"/>
                <a:gd name="T6" fmla="*/ 0 w 304"/>
                <a:gd name="T7" fmla="*/ 288 h 321"/>
                <a:gd name="T8" fmla="*/ 0 w 304"/>
                <a:gd name="T9" fmla="*/ 321 h 321"/>
                <a:gd name="T10" fmla="*/ 269 w 304"/>
                <a:gd name="T11" fmla="*/ 321 h 321"/>
                <a:gd name="T12" fmla="*/ 304 w 304"/>
                <a:gd name="T13" fmla="*/ 321 h 321"/>
                <a:gd name="T14" fmla="*/ 304 w 304"/>
                <a:gd name="T15" fmla="*/ 33 h 321"/>
                <a:gd name="T16" fmla="*/ 304 w 304"/>
                <a:gd name="T17" fmla="*/ 0 h 321"/>
                <a:gd name="T18" fmla="*/ 35 w 304"/>
                <a:gd name="T19"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21">
                  <a:moveTo>
                    <a:pt x="35" y="0"/>
                  </a:moveTo>
                  <a:lnTo>
                    <a:pt x="0" y="0"/>
                  </a:lnTo>
                  <a:lnTo>
                    <a:pt x="0" y="33"/>
                  </a:lnTo>
                  <a:lnTo>
                    <a:pt x="0" y="288"/>
                  </a:lnTo>
                  <a:lnTo>
                    <a:pt x="0" y="321"/>
                  </a:lnTo>
                  <a:lnTo>
                    <a:pt x="269" y="321"/>
                  </a:lnTo>
                  <a:lnTo>
                    <a:pt x="304" y="321"/>
                  </a:lnTo>
                  <a:lnTo>
                    <a:pt x="304" y="33"/>
                  </a:lnTo>
                  <a:lnTo>
                    <a:pt x="304" y="0"/>
                  </a:lnTo>
                  <a:lnTo>
                    <a:pt x="35"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9" name="Freeform 32"/>
            <p:cNvSpPr>
              <a:spLocks noChangeAspect="1"/>
            </p:cNvSpPr>
            <p:nvPr/>
          </p:nvSpPr>
          <p:spPr bwMode="black">
            <a:xfrm>
              <a:off x="3784" y="3259"/>
              <a:ext cx="1528" cy="2286"/>
            </a:xfrm>
            <a:custGeom>
              <a:avLst/>
              <a:gdLst>
                <a:gd name="T0" fmla="*/ 137 w 647"/>
                <a:gd name="T1" fmla="*/ 247 h 968"/>
                <a:gd name="T2" fmla="*/ 333 w 647"/>
                <a:gd name="T3" fmla="*/ 104 h 968"/>
                <a:gd name="T4" fmla="*/ 515 w 647"/>
                <a:gd name="T5" fmla="*/ 230 h 968"/>
                <a:gd name="T6" fmla="*/ 516 w 647"/>
                <a:gd name="T7" fmla="*/ 243 h 968"/>
                <a:gd name="T8" fmla="*/ 617 w 647"/>
                <a:gd name="T9" fmla="*/ 243 h 968"/>
                <a:gd name="T10" fmla="*/ 632 w 647"/>
                <a:gd name="T11" fmla="*/ 243 h 968"/>
                <a:gd name="T12" fmla="*/ 631 w 647"/>
                <a:gd name="T13" fmla="*/ 228 h 968"/>
                <a:gd name="T14" fmla="*/ 323 w 647"/>
                <a:gd name="T15" fmla="*/ 0 h 968"/>
                <a:gd name="T16" fmla="*/ 22 w 647"/>
                <a:gd name="T17" fmla="*/ 258 h 968"/>
                <a:gd name="T18" fmla="*/ 400 w 647"/>
                <a:gd name="T19" fmla="*/ 561 h 968"/>
                <a:gd name="T20" fmla="*/ 531 w 647"/>
                <a:gd name="T21" fmla="*/ 705 h 968"/>
                <a:gd name="T22" fmla="*/ 328 w 647"/>
                <a:gd name="T23" fmla="*/ 865 h 968"/>
                <a:gd name="T24" fmla="*/ 116 w 647"/>
                <a:gd name="T25" fmla="*/ 700 h 968"/>
                <a:gd name="T26" fmla="*/ 116 w 647"/>
                <a:gd name="T27" fmla="*/ 686 h 968"/>
                <a:gd name="T28" fmla="*/ 15 w 647"/>
                <a:gd name="T29" fmla="*/ 686 h 968"/>
                <a:gd name="T30" fmla="*/ 0 w 647"/>
                <a:gd name="T31" fmla="*/ 686 h 968"/>
                <a:gd name="T32" fmla="*/ 1 w 647"/>
                <a:gd name="T33" fmla="*/ 701 h 968"/>
                <a:gd name="T34" fmla="*/ 283 w 647"/>
                <a:gd name="T35" fmla="*/ 968 h 968"/>
                <a:gd name="T36" fmla="*/ 647 w 647"/>
                <a:gd name="T37" fmla="*/ 698 h 968"/>
                <a:gd name="T38" fmla="*/ 137 w 647"/>
                <a:gd name="T39" fmla="*/ 247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7" h="968">
                  <a:moveTo>
                    <a:pt x="137" y="247"/>
                  </a:moveTo>
                  <a:cubicBezTo>
                    <a:pt x="138" y="149"/>
                    <a:pt x="243" y="104"/>
                    <a:pt x="333" y="104"/>
                  </a:cubicBezTo>
                  <a:cubicBezTo>
                    <a:pt x="425" y="105"/>
                    <a:pt x="513" y="130"/>
                    <a:pt x="515" y="230"/>
                  </a:cubicBezTo>
                  <a:cubicBezTo>
                    <a:pt x="516" y="243"/>
                    <a:pt x="516" y="243"/>
                    <a:pt x="516" y="243"/>
                  </a:cubicBezTo>
                  <a:cubicBezTo>
                    <a:pt x="617" y="243"/>
                    <a:pt x="617" y="243"/>
                    <a:pt x="617" y="243"/>
                  </a:cubicBezTo>
                  <a:cubicBezTo>
                    <a:pt x="632" y="243"/>
                    <a:pt x="632" y="243"/>
                    <a:pt x="632" y="243"/>
                  </a:cubicBezTo>
                  <a:cubicBezTo>
                    <a:pt x="631" y="228"/>
                    <a:pt x="631" y="228"/>
                    <a:pt x="631" y="228"/>
                  </a:cubicBezTo>
                  <a:cubicBezTo>
                    <a:pt x="609" y="44"/>
                    <a:pt x="444" y="0"/>
                    <a:pt x="323" y="0"/>
                  </a:cubicBezTo>
                  <a:cubicBezTo>
                    <a:pt x="176" y="1"/>
                    <a:pt x="22" y="91"/>
                    <a:pt x="22" y="258"/>
                  </a:cubicBezTo>
                  <a:cubicBezTo>
                    <a:pt x="24" y="467"/>
                    <a:pt x="257" y="513"/>
                    <a:pt x="400" y="561"/>
                  </a:cubicBezTo>
                  <a:cubicBezTo>
                    <a:pt x="475" y="586"/>
                    <a:pt x="531" y="624"/>
                    <a:pt x="531" y="705"/>
                  </a:cubicBezTo>
                  <a:cubicBezTo>
                    <a:pt x="531" y="809"/>
                    <a:pt x="425" y="864"/>
                    <a:pt x="328" y="865"/>
                  </a:cubicBezTo>
                  <a:cubicBezTo>
                    <a:pt x="209" y="863"/>
                    <a:pt x="119" y="829"/>
                    <a:pt x="116" y="700"/>
                  </a:cubicBezTo>
                  <a:cubicBezTo>
                    <a:pt x="116" y="686"/>
                    <a:pt x="116" y="686"/>
                    <a:pt x="116" y="686"/>
                  </a:cubicBezTo>
                  <a:cubicBezTo>
                    <a:pt x="15" y="686"/>
                    <a:pt x="15" y="686"/>
                    <a:pt x="15" y="686"/>
                  </a:cubicBezTo>
                  <a:cubicBezTo>
                    <a:pt x="0" y="686"/>
                    <a:pt x="0" y="686"/>
                    <a:pt x="0" y="686"/>
                  </a:cubicBezTo>
                  <a:cubicBezTo>
                    <a:pt x="1" y="701"/>
                    <a:pt x="1" y="701"/>
                    <a:pt x="1" y="701"/>
                  </a:cubicBezTo>
                  <a:cubicBezTo>
                    <a:pt x="5" y="857"/>
                    <a:pt x="133" y="968"/>
                    <a:pt x="283" y="968"/>
                  </a:cubicBezTo>
                  <a:cubicBezTo>
                    <a:pt x="466" y="967"/>
                    <a:pt x="646" y="905"/>
                    <a:pt x="647" y="698"/>
                  </a:cubicBezTo>
                  <a:cubicBezTo>
                    <a:pt x="637" y="369"/>
                    <a:pt x="124" y="482"/>
                    <a:pt x="137" y="24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40" name="Freeform 33"/>
            <p:cNvSpPr>
              <a:spLocks noChangeAspect="1"/>
            </p:cNvSpPr>
            <p:nvPr/>
          </p:nvSpPr>
          <p:spPr bwMode="black">
            <a:xfrm>
              <a:off x="5354" y="3545"/>
              <a:ext cx="896" cy="2000"/>
            </a:xfrm>
            <a:custGeom>
              <a:avLst/>
              <a:gdLst>
                <a:gd name="T0" fmla="*/ 300 w 379"/>
                <a:gd name="T1" fmla="*/ 750 h 847"/>
                <a:gd name="T2" fmla="*/ 228 w 379"/>
                <a:gd name="T3" fmla="*/ 679 h 847"/>
                <a:gd name="T4" fmla="*/ 228 w 379"/>
                <a:gd name="T5" fmla="*/ 677 h 847"/>
                <a:gd name="T6" fmla="*/ 228 w 379"/>
                <a:gd name="T7" fmla="*/ 270 h 847"/>
                <a:gd name="T8" fmla="*/ 357 w 379"/>
                <a:gd name="T9" fmla="*/ 270 h 847"/>
                <a:gd name="T10" fmla="*/ 371 w 379"/>
                <a:gd name="T11" fmla="*/ 270 h 847"/>
                <a:gd name="T12" fmla="*/ 371 w 379"/>
                <a:gd name="T13" fmla="*/ 187 h 847"/>
                <a:gd name="T14" fmla="*/ 371 w 379"/>
                <a:gd name="T15" fmla="*/ 173 h 847"/>
                <a:gd name="T16" fmla="*/ 228 w 379"/>
                <a:gd name="T17" fmla="*/ 173 h 847"/>
                <a:gd name="T18" fmla="*/ 228 w 379"/>
                <a:gd name="T19" fmla="*/ 21 h 847"/>
                <a:gd name="T20" fmla="*/ 228 w 379"/>
                <a:gd name="T21" fmla="*/ 0 h 847"/>
                <a:gd name="T22" fmla="*/ 134 w 379"/>
                <a:gd name="T23" fmla="*/ 40 h 847"/>
                <a:gd name="T24" fmla="*/ 125 w 379"/>
                <a:gd name="T25" fmla="*/ 44 h 847"/>
                <a:gd name="T26" fmla="*/ 125 w 379"/>
                <a:gd name="T27" fmla="*/ 173 h 847"/>
                <a:gd name="T28" fmla="*/ 14 w 379"/>
                <a:gd name="T29" fmla="*/ 173 h 847"/>
                <a:gd name="T30" fmla="*/ 0 w 379"/>
                <a:gd name="T31" fmla="*/ 173 h 847"/>
                <a:gd name="T32" fmla="*/ 0 w 379"/>
                <a:gd name="T33" fmla="*/ 256 h 847"/>
                <a:gd name="T34" fmla="*/ 0 w 379"/>
                <a:gd name="T35" fmla="*/ 270 h 847"/>
                <a:gd name="T36" fmla="*/ 125 w 379"/>
                <a:gd name="T37" fmla="*/ 270 h 847"/>
                <a:gd name="T38" fmla="*/ 125 w 379"/>
                <a:gd name="T39" fmla="*/ 646 h 847"/>
                <a:gd name="T40" fmla="*/ 125 w 379"/>
                <a:gd name="T41" fmla="*/ 672 h 847"/>
                <a:gd name="T42" fmla="*/ 289 w 379"/>
                <a:gd name="T43" fmla="*/ 847 h 847"/>
                <a:gd name="T44" fmla="*/ 369 w 379"/>
                <a:gd name="T45" fmla="*/ 835 h 847"/>
                <a:gd name="T46" fmla="*/ 379 w 379"/>
                <a:gd name="T47" fmla="*/ 832 h 847"/>
                <a:gd name="T48" fmla="*/ 379 w 379"/>
                <a:gd name="T49" fmla="*/ 756 h 847"/>
                <a:gd name="T50" fmla="*/ 379 w 379"/>
                <a:gd name="T51" fmla="*/ 737 h 847"/>
                <a:gd name="T52" fmla="*/ 361 w 379"/>
                <a:gd name="T53" fmla="*/ 743 h 847"/>
                <a:gd name="T54" fmla="*/ 300 w 379"/>
                <a:gd name="T55" fmla="*/ 750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9" h="847">
                  <a:moveTo>
                    <a:pt x="300" y="750"/>
                  </a:moveTo>
                  <a:cubicBezTo>
                    <a:pt x="249" y="748"/>
                    <a:pt x="230" y="728"/>
                    <a:pt x="228" y="679"/>
                  </a:cubicBezTo>
                  <a:cubicBezTo>
                    <a:pt x="228" y="677"/>
                    <a:pt x="228" y="677"/>
                    <a:pt x="228" y="677"/>
                  </a:cubicBezTo>
                  <a:cubicBezTo>
                    <a:pt x="228" y="270"/>
                    <a:pt x="228" y="270"/>
                    <a:pt x="228" y="270"/>
                  </a:cubicBezTo>
                  <a:cubicBezTo>
                    <a:pt x="357" y="270"/>
                    <a:pt x="357" y="270"/>
                    <a:pt x="357" y="270"/>
                  </a:cubicBezTo>
                  <a:cubicBezTo>
                    <a:pt x="371" y="270"/>
                    <a:pt x="371" y="270"/>
                    <a:pt x="371" y="270"/>
                  </a:cubicBezTo>
                  <a:cubicBezTo>
                    <a:pt x="371" y="187"/>
                    <a:pt x="371" y="187"/>
                    <a:pt x="371" y="187"/>
                  </a:cubicBezTo>
                  <a:cubicBezTo>
                    <a:pt x="371" y="173"/>
                    <a:pt x="371" y="173"/>
                    <a:pt x="371" y="173"/>
                  </a:cubicBezTo>
                  <a:cubicBezTo>
                    <a:pt x="228" y="173"/>
                    <a:pt x="228" y="173"/>
                    <a:pt x="228" y="173"/>
                  </a:cubicBezTo>
                  <a:cubicBezTo>
                    <a:pt x="228" y="21"/>
                    <a:pt x="228" y="21"/>
                    <a:pt x="228" y="21"/>
                  </a:cubicBezTo>
                  <a:cubicBezTo>
                    <a:pt x="228" y="0"/>
                    <a:pt x="228" y="0"/>
                    <a:pt x="228" y="0"/>
                  </a:cubicBezTo>
                  <a:cubicBezTo>
                    <a:pt x="134" y="40"/>
                    <a:pt x="134" y="40"/>
                    <a:pt x="134" y="40"/>
                  </a:cubicBezTo>
                  <a:cubicBezTo>
                    <a:pt x="125" y="44"/>
                    <a:pt x="125" y="44"/>
                    <a:pt x="125" y="44"/>
                  </a:cubicBezTo>
                  <a:cubicBezTo>
                    <a:pt x="125" y="173"/>
                    <a:pt x="125" y="173"/>
                    <a:pt x="125" y="173"/>
                  </a:cubicBezTo>
                  <a:cubicBezTo>
                    <a:pt x="14" y="173"/>
                    <a:pt x="14" y="173"/>
                    <a:pt x="14" y="173"/>
                  </a:cubicBezTo>
                  <a:cubicBezTo>
                    <a:pt x="0" y="173"/>
                    <a:pt x="0" y="173"/>
                    <a:pt x="0" y="173"/>
                  </a:cubicBezTo>
                  <a:cubicBezTo>
                    <a:pt x="0" y="256"/>
                    <a:pt x="0" y="256"/>
                    <a:pt x="0" y="256"/>
                  </a:cubicBezTo>
                  <a:cubicBezTo>
                    <a:pt x="0" y="270"/>
                    <a:pt x="0" y="270"/>
                    <a:pt x="0" y="270"/>
                  </a:cubicBezTo>
                  <a:cubicBezTo>
                    <a:pt x="125" y="270"/>
                    <a:pt x="125" y="270"/>
                    <a:pt x="125" y="270"/>
                  </a:cubicBezTo>
                  <a:cubicBezTo>
                    <a:pt x="125" y="646"/>
                    <a:pt x="125" y="646"/>
                    <a:pt x="125" y="646"/>
                  </a:cubicBezTo>
                  <a:cubicBezTo>
                    <a:pt x="125" y="654"/>
                    <a:pt x="125" y="663"/>
                    <a:pt x="125" y="672"/>
                  </a:cubicBezTo>
                  <a:cubicBezTo>
                    <a:pt x="125" y="750"/>
                    <a:pt x="138" y="846"/>
                    <a:pt x="289" y="847"/>
                  </a:cubicBezTo>
                  <a:cubicBezTo>
                    <a:pt x="316" y="847"/>
                    <a:pt x="344" y="841"/>
                    <a:pt x="369" y="835"/>
                  </a:cubicBezTo>
                  <a:cubicBezTo>
                    <a:pt x="379" y="832"/>
                    <a:pt x="379" y="832"/>
                    <a:pt x="379" y="832"/>
                  </a:cubicBezTo>
                  <a:cubicBezTo>
                    <a:pt x="379" y="756"/>
                    <a:pt x="379" y="756"/>
                    <a:pt x="379" y="756"/>
                  </a:cubicBezTo>
                  <a:cubicBezTo>
                    <a:pt x="379" y="737"/>
                    <a:pt x="379" y="737"/>
                    <a:pt x="379" y="737"/>
                  </a:cubicBezTo>
                  <a:cubicBezTo>
                    <a:pt x="361" y="743"/>
                    <a:pt x="361" y="743"/>
                    <a:pt x="361" y="743"/>
                  </a:cubicBezTo>
                  <a:cubicBezTo>
                    <a:pt x="343" y="748"/>
                    <a:pt x="322" y="750"/>
                    <a:pt x="300" y="75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41" name="Freeform 34"/>
            <p:cNvSpPr>
              <a:spLocks noChangeAspect="1" noEditPoints="1"/>
            </p:cNvSpPr>
            <p:nvPr/>
          </p:nvSpPr>
          <p:spPr bwMode="black">
            <a:xfrm>
              <a:off x="6321" y="3906"/>
              <a:ext cx="1228" cy="1639"/>
            </a:xfrm>
            <a:custGeom>
              <a:avLst/>
              <a:gdLst>
                <a:gd name="T0" fmla="*/ 513 w 520"/>
                <a:gd name="T1" fmla="*/ 535 h 694"/>
                <a:gd name="T2" fmla="*/ 513 w 520"/>
                <a:gd name="T3" fmla="*/ 520 h 694"/>
                <a:gd name="T4" fmla="*/ 513 w 520"/>
                <a:gd name="T5" fmla="*/ 223 h 694"/>
                <a:gd name="T6" fmla="*/ 513 w 520"/>
                <a:gd name="T7" fmla="*/ 216 h 694"/>
                <a:gd name="T8" fmla="*/ 277 w 520"/>
                <a:gd name="T9" fmla="*/ 1 h 694"/>
                <a:gd name="T10" fmla="*/ 28 w 520"/>
                <a:gd name="T11" fmla="*/ 191 h 694"/>
                <a:gd name="T12" fmla="*/ 26 w 520"/>
                <a:gd name="T13" fmla="*/ 207 h 694"/>
                <a:gd name="T14" fmla="*/ 122 w 520"/>
                <a:gd name="T15" fmla="*/ 207 h 694"/>
                <a:gd name="T16" fmla="*/ 134 w 520"/>
                <a:gd name="T17" fmla="*/ 207 h 694"/>
                <a:gd name="T18" fmla="*/ 136 w 520"/>
                <a:gd name="T19" fmla="*/ 194 h 694"/>
                <a:gd name="T20" fmla="*/ 276 w 520"/>
                <a:gd name="T21" fmla="*/ 98 h 694"/>
                <a:gd name="T22" fmla="*/ 410 w 520"/>
                <a:gd name="T23" fmla="*/ 220 h 694"/>
                <a:gd name="T24" fmla="*/ 410 w 520"/>
                <a:gd name="T25" fmla="*/ 263 h 694"/>
                <a:gd name="T26" fmla="*/ 135 w 520"/>
                <a:gd name="T27" fmla="*/ 292 h 694"/>
                <a:gd name="T28" fmla="*/ 1 w 520"/>
                <a:gd name="T29" fmla="*/ 486 h 694"/>
                <a:gd name="T30" fmla="*/ 223 w 520"/>
                <a:gd name="T31" fmla="*/ 694 h 694"/>
                <a:gd name="T32" fmla="*/ 413 w 520"/>
                <a:gd name="T33" fmla="*/ 611 h 694"/>
                <a:gd name="T34" fmla="*/ 414 w 520"/>
                <a:gd name="T35" fmla="*/ 661 h 694"/>
                <a:gd name="T36" fmla="*/ 414 w 520"/>
                <a:gd name="T37" fmla="*/ 675 h 694"/>
                <a:gd name="T38" fmla="*/ 505 w 520"/>
                <a:gd name="T39" fmla="*/ 675 h 694"/>
                <a:gd name="T40" fmla="*/ 520 w 520"/>
                <a:gd name="T41" fmla="*/ 675 h 694"/>
                <a:gd name="T42" fmla="*/ 519 w 520"/>
                <a:gd name="T43" fmla="*/ 660 h 694"/>
                <a:gd name="T44" fmla="*/ 513 w 520"/>
                <a:gd name="T45" fmla="*/ 535 h 694"/>
                <a:gd name="T46" fmla="*/ 411 w 520"/>
                <a:gd name="T47" fmla="*/ 380 h 694"/>
                <a:gd name="T48" fmla="*/ 237 w 520"/>
                <a:gd name="T49" fmla="*/ 597 h 694"/>
                <a:gd name="T50" fmla="*/ 110 w 520"/>
                <a:gd name="T51" fmla="*/ 486 h 694"/>
                <a:gd name="T52" fmla="*/ 410 w 520"/>
                <a:gd name="T53" fmla="*/ 359 h 694"/>
                <a:gd name="T54" fmla="*/ 411 w 520"/>
                <a:gd name="T55" fmla="*/ 38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20" h="694">
                  <a:moveTo>
                    <a:pt x="513" y="535"/>
                  </a:moveTo>
                  <a:cubicBezTo>
                    <a:pt x="513" y="531"/>
                    <a:pt x="513" y="525"/>
                    <a:pt x="513" y="520"/>
                  </a:cubicBezTo>
                  <a:cubicBezTo>
                    <a:pt x="513" y="223"/>
                    <a:pt x="513" y="223"/>
                    <a:pt x="513" y="223"/>
                  </a:cubicBezTo>
                  <a:cubicBezTo>
                    <a:pt x="513" y="220"/>
                    <a:pt x="513" y="219"/>
                    <a:pt x="513" y="216"/>
                  </a:cubicBezTo>
                  <a:cubicBezTo>
                    <a:pt x="513" y="70"/>
                    <a:pt x="417" y="2"/>
                    <a:pt x="277" y="1"/>
                  </a:cubicBezTo>
                  <a:cubicBezTo>
                    <a:pt x="154" y="0"/>
                    <a:pt x="47" y="54"/>
                    <a:pt x="28" y="191"/>
                  </a:cubicBezTo>
                  <a:cubicBezTo>
                    <a:pt x="26" y="207"/>
                    <a:pt x="26" y="207"/>
                    <a:pt x="26" y="207"/>
                  </a:cubicBezTo>
                  <a:cubicBezTo>
                    <a:pt x="122" y="207"/>
                    <a:pt x="122" y="207"/>
                    <a:pt x="122" y="207"/>
                  </a:cubicBezTo>
                  <a:cubicBezTo>
                    <a:pt x="134" y="207"/>
                    <a:pt x="134" y="207"/>
                    <a:pt x="134" y="207"/>
                  </a:cubicBezTo>
                  <a:cubicBezTo>
                    <a:pt x="136" y="194"/>
                    <a:pt x="136" y="194"/>
                    <a:pt x="136" y="194"/>
                  </a:cubicBezTo>
                  <a:cubicBezTo>
                    <a:pt x="146" y="118"/>
                    <a:pt x="198" y="99"/>
                    <a:pt x="276" y="98"/>
                  </a:cubicBezTo>
                  <a:cubicBezTo>
                    <a:pt x="361" y="100"/>
                    <a:pt x="401" y="123"/>
                    <a:pt x="410" y="220"/>
                  </a:cubicBezTo>
                  <a:cubicBezTo>
                    <a:pt x="410" y="263"/>
                    <a:pt x="410" y="263"/>
                    <a:pt x="410" y="263"/>
                  </a:cubicBezTo>
                  <a:cubicBezTo>
                    <a:pt x="323" y="266"/>
                    <a:pt x="219" y="256"/>
                    <a:pt x="135" y="292"/>
                  </a:cubicBezTo>
                  <a:cubicBezTo>
                    <a:pt x="56" y="325"/>
                    <a:pt x="0" y="395"/>
                    <a:pt x="1" y="486"/>
                  </a:cubicBezTo>
                  <a:cubicBezTo>
                    <a:pt x="1" y="616"/>
                    <a:pt x="101" y="693"/>
                    <a:pt x="223" y="694"/>
                  </a:cubicBezTo>
                  <a:cubicBezTo>
                    <a:pt x="299" y="693"/>
                    <a:pt x="372" y="658"/>
                    <a:pt x="413" y="611"/>
                  </a:cubicBezTo>
                  <a:cubicBezTo>
                    <a:pt x="414" y="661"/>
                    <a:pt x="414" y="661"/>
                    <a:pt x="414" y="661"/>
                  </a:cubicBezTo>
                  <a:cubicBezTo>
                    <a:pt x="414" y="675"/>
                    <a:pt x="414" y="675"/>
                    <a:pt x="414" y="675"/>
                  </a:cubicBezTo>
                  <a:cubicBezTo>
                    <a:pt x="505" y="675"/>
                    <a:pt x="505" y="675"/>
                    <a:pt x="505" y="675"/>
                  </a:cubicBezTo>
                  <a:cubicBezTo>
                    <a:pt x="520" y="675"/>
                    <a:pt x="520" y="675"/>
                    <a:pt x="520" y="675"/>
                  </a:cubicBezTo>
                  <a:cubicBezTo>
                    <a:pt x="519" y="660"/>
                    <a:pt x="519" y="660"/>
                    <a:pt x="519" y="660"/>
                  </a:cubicBezTo>
                  <a:cubicBezTo>
                    <a:pt x="517" y="621"/>
                    <a:pt x="513" y="578"/>
                    <a:pt x="513" y="535"/>
                  </a:cubicBezTo>
                  <a:close/>
                  <a:moveTo>
                    <a:pt x="411" y="380"/>
                  </a:moveTo>
                  <a:cubicBezTo>
                    <a:pt x="409" y="497"/>
                    <a:pt x="376" y="596"/>
                    <a:pt x="237" y="597"/>
                  </a:cubicBezTo>
                  <a:cubicBezTo>
                    <a:pt x="165" y="596"/>
                    <a:pt x="110" y="562"/>
                    <a:pt x="110" y="486"/>
                  </a:cubicBezTo>
                  <a:cubicBezTo>
                    <a:pt x="105" y="354"/>
                    <a:pt x="297" y="361"/>
                    <a:pt x="410" y="359"/>
                  </a:cubicBezTo>
                  <a:cubicBezTo>
                    <a:pt x="411" y="366"/>
                    <a:pt x="411" y="373"/>
                    <a:pt x="411" y="38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42" name="Freeform 35"/>
            <p:cNvSpPr>
              <a:spLocks noChangeAspect="1"/>
            </p:cNvSpPr>
            <p:nvPr/>
          </p:nvSpPr>
          <p:spPr bwMode="black">
            <a:xfrm>
              <a:off x="9656" y="3304"/>
              <a:ext cx="272" cy="288"/>
            </a:xfrm>
            <a:custGeom>
              <a:avLst/>
              <a:gdLst>
                <a:gd name="T0" fmla="*/ 0 w 272"/>
                <a:gd name="T1" fmla="*/ 0 h 288"/>
                <a:gd name="T2" fmla="*/ 0 w 272"/>
                <a:gd name="T3" fmla="*/ 255 h 288"/>
                <a:gd name="T4" fmla="*/ 0 w 272"/>
                <a:gd name="T5" fmla="*/ 288 h 288"/>
                <a:gd name="T6" fmla="*/ 239 w 272"/>
                <a:gd name="T7" fmla="*/ 288 h 288"/>
                <a:gd name="T8" fmla="*/ 272 w 272"/>
                <a:gd name="T9" fmla="*/ 288 h 288"/>
                <a:gd name="T10" fmla="*/ 272 w 272"/>
                <a:gd name="T11" fmla="*/ 255 h 288"/>
                <a:gd name="T12" fmla="*/ 272 w 272"/>
                <a:gd name="T13" fmla="*/ 33 h 288"/>
                <a:gd name="T14" fmla="*/ 272 w 272"/>
                <a:gd name="T15" fmla="*/ 0 h 288"/>
                <a:gd name="T16" fmla="*/ 33 w 272"/>
                <a:gd name="T17" fmla="*/ 0 h 288"/>
                <a:gd name="T18" fmla="*/ 0 w 272"/>
                <a:gd name="T19"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2" h="288">
                  <a:moveTo>
                    <a:pt x="0" y="0"/>
                  </a:moveTo>
                  <a:lnTo>
                    <a:pt x="0" y="255"/>
                  </a:lnTo>
                  <a:lnTo>
                    <a:pt x="0" y="288"/>
                  </a:lnTo>
                  <a:lnTo>
                    <a:pt x="239" y="288"/>
                  </a:lnTo>
                  <a:lnTo>
                    <a:pt x="272" y="288"/>
                  </a:lnTo>
                  <a:lnTo>
                    <a:pt x="272" y="255"/>
                  </a:lnTo>
                  <a:lnTo>
                    <a:pt x="272" y="33"/>
                  </a:lnTo>
                  <a:lnTo>
                    <a:pt x="272" y="0"/>
                  </a:lnTo>
                  <a:lnTo>
                    <a:pt x="33"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43" name="Freeform 36"/>
            <p:cNvSpPr>
              <a:spLocks noChangeAspect="1"/>
            </p:cNvSpPr>
            <p:nvPr/>
          </p:nvSpPr>
          <p:spPr bwMode="black">
            <a:xfrm>
              <a:off x="9670" y="3953"/>
              <a:ext cx="244" cy="1548"/>
            </a:xfrm>
            <a:custGeom>
              <a:avLst/>
              <a:gdLst>
                <a:gd name="T0" fmla="*/ 0 w 244"/>
                <a:gd name="T1" fmla="*/ 0 h 1548"/>
                <a:gd name="T2" fmla="*/ 0 w 244"/>
                <a:gd name="T3" fmla="*/ 1548 h 1548"/>
                <a:gd name="T4" fmla="*/ 210 w 244"/>
                <a:gd name="T5" fmla="*/ 1548 h 1548"/>
                <a:gd name="T6" fmla="*/ 244 w 244"/>
                <a:gd name="T7" fmla="*/ 1548 h 1548"/>
                <a:gd name="T8" fmla="*/ 244 w 244"/>
                <a:gd name="T9" fmla="*/ 1515 h 1548"/>
                <a:gd name="T10" fmla="*/ 244 w 244"/>
                <a:gd name="T11" fmla="*/ 0 h 1548"/>
                <a:gd name="T12" fmla="*/ 33 w 244"/>
                <a:gd name="T13" fmla="*/ 0 h 1548"/>
                <a:gd name="T14" fmla="*/ 0 w 244"/>
                <a:gd name="T15" fmla="*/ 0 h 15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4" h="1548">
                  <a:moveTo>
                    <a:pt x="0" y="0"/>
                  </a:moveTo>
                  <a:lnTo>
                    <a:pt x="0" y="1548"/>
                  </a:lnTo>
                  <a:lnTo>
                    <a:pt x="210" y="1548"/>
                  </a:lnTo>
                  <a:lnTo>
                    <a:pt x="244" y="1548"/>
                  </a:lnTo>
                  <a:lnTo>
                    <a:pt x="244" y="1515"/>
                  </a:lnTo>
                  <a:lnTo>
                    <a:pt x="244" y="0"/>
                  </a:lnTo>
                  <a:lnTo>
                    <a:pt x="33"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44" name="Freeform 37"/>
            <p:cNvSpPr>
              <a:spLocks noChangeAspect="1"/>
            </p:cNvSpPr>
            <p:nvPr/>
          </p:nvSpPr>
          <p:spPr bwMode="black">
            <a:xfrm>
              <a:off x="10209" y="3908"/>
              <a:ext cx="1252" cy="1593"/>
            </a:xfrm>
            <a:custGeom>
              <a:avLst/>
              <a:gdLst>
                <a:gd name="T0" fmla="*/ 294 w 530"/>
                <a:gd name="T1" fmla="*/ 0 h 674"/>
                <a:gd name="T2" fmla="*/ 108 w 530"/>
                <a:gd name="T3" fmla="*/ 88 h 674"/>
                <a:gd name="T4" fmla="*/ 106 w 530"/>
                <a:gd name="T5" fmla="*/ 33 h 674"/>
                <a:gd name="T6" fmla="*/ 105 w 530"/>
                <a:gd name="T7" fmla="*/ 19 h 674"/>
                <a:gd name="T8" fmla="*/ 15 w 530"/>
                <a:gd name="T9" fmla="*/ 19 h 674"/>
                <a:gd name="T10" fmla="*/ 0 w 530"/>
                <a:gd name="T11" fmla="*/ 19 h 674"/>
                <a:gd name="T12" fmla="*/ 1 w 530"/>
                <a:gd name="T13" fmla="*/ 34 h 674"/>
                <a:gd name="T14" fmla="*/ 7 w 530"/>
                <a:gd name="T15" fmla="*/ 174 h 674"/>
                <a:gd name="T16" fmla="*/ 7 w 530"/>
                <a:gd name="T17" fmla="*/ 674 h 674"/>
                <a:gd name="T18" fmla="*/ 96 w 530"/>
                <a:gd name="T19" fmla="*/ 674 h 674"/>
                <a:gd name="T20" fmla="*/ 110 w 530"/>
                <a:gd name="T21" fmla="*/ 674 h 674"/>
                <a:gd name="T22" fmla="*/ 110 w 530"/>
                <a:gd name="T23" fmla="*/ 660 h 674"/>
                <a:gd name="T24" fmla="*/ 110 w 530"/>
                <a:gd name="T25" fmla="*/ 299 h 674"/>
                <a:gd name="T26" fmla="*/ 276 w 530"/>
                <a:gd name="T27" fmla="*/ 97 h 674"/>
                <a:gd name="T28" fmla="*/ 427 w 530"/>
                <a:gd name="T29" fmla="*/ 255 h 674"/>
                <a:gd name="T30" fmla="*/ 427 w 530"/>
                <a:gd name="T31" fmla="*/ 674 h 674"/>
                <a:gd name="T32" fmla="*/ 516 w 530"/>
                <a:gd name="T33" fmla="*/ 674 h 674"/>
                <a:gd name="T34" fmla="*/ 530 w 530"/>
                <a:gd name="T35" fmla="*/ 674 h 674"/>
                <a:gd name="T36" fmla="*/ 530 w 530"/>
                <a:gd name="T37" fmla="*/ 268 h 674"/>
                <a:gd name="T38" fmla="*/ 294 w 530"/>
                <a:gd name="T39" fmla="*/ 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0" h="674">
                  <a:moveTo>
                    <a:pt x="294" y="0"/>
                  </a:moveTo>
                  <a:cubicBezTo>
                    <a:pt x="222" y="0"/>
                    <a:pt x="155" y="28"/>
                    <a:pt x="108" y="88"/>
                  </a:cubicBezTo>
                  <a:cubicBezTo>
                    <a:pt x="106" y="33"/>
                    <a:pt x="106" y="33"/>
                    <a:pt x="106" y="33"/>
                  </a:cubicBezTo>
                  <a:cubicBezTo>
                    <a:pt x="105" y="19"/>
                    <a:pt x="105" y="19"/>
                    <a:pt x="105" y="19"/>
                  </a:cubicBezTo>
                  <a:cubicBezTo>
                    <a:pt x="15" y="19"/>
                    <a:pt x="15" y="19"/>
                    <a:pt x="15" y="19"/>
                  </a:cubicBezTo>
                  <a:cubicBezTo>
                    <a:pt x="0" y="19"/>
                    <a:pt x="0" y="19"/>
                    <a:pt x="0" y="19"/>
                  </a:cubicBezTo>
                  <a:cubicBezTo>
                    <a:pt x="1" y="34"/>
                    <a:pt x="1" y="34"/>
                    <a:pt x="1" y="34"/>
                  </a:cubicBezTo>
                  <a:cubicBezTo>
                    <a:pt x="3" y="77"/>
                    <a:pt x="7" y="126"/>
                    <a:pt x="7" y="174"/>
                  </a:cubicBezTo>
                  <a:cubicBezTo>
                    <a:pt x="7" y="674"/>
                    <a:pt x="7" y="674"/>
                    <a:pt x="7" y="674"/>
                  </a:cubicBezTo>
                  <a:cubicBezTo>
                    <a:pt x="96" y="674"/>
                    <a:pt x="96" y="674"/>
                    <a:pt x="96" y="674"/>
                  </a:cubicBezTo>
                  <a:cubicBezTo>
                    <a:pt x="110" y="674"/>
                    <a:pt x="110" y="674"/>
                    <a:pt x="110" y="674"/>
                  </a:cubicBezTo>
                  <a:cubicBezTo>
                    <a:pt x="110" y="660"/>
                    <a:pt x="110" y="660"/>
                    <a:pt x="110" y="660"/>
                  </a:cubicBezTo>
                  <a:cubicBezTo>
                    <a:pt x="110" y="299"/>
                    <a:pt x="110" y="299"/>
                    <a:pt x="110" y="299"/>
                  </a:cubicBezTo>
                  <a:cubicBezTo>
                    <a:pt x="111" y="190"/>
                    <a:pt x="162" y="97"/>
                    <a:pt x="276" y="97"/>
                  </a:cubicBezTo>
                  <a:cubicBezTo>
                    <a:pt x="372" y="98"/>
                    <a:pt x="425" y="152"/>
                    <a:pt x="427" y="255"/>
                  </a:cubicBezTo>
                  <a:cubicBezTo>
                    <a:pt x="427" y="674"/>
                    <a:pt x="427" y="674"/>
                    <a:pt x="427" y="674"/>
                  </a:cubicBezTo>
                  <a:cubicBezTo>
                    <a:pt x="516" y="674"/>
                    <a:pt x="516" y="674"/>
                    <a:pt x="516" y="674"/>
                  </a:cubicBezTo>
                  <a:cubicBezTo>
                    <a:pt x="530" y="674"/>
                    <a:pt x="530" y="674"/>
                    <a:pt x="530" y="674"/>
                  </a:cubicBezTo>
                  <a:cubicBezTo>
                    <a:pt x="530" y="268"/>
                    <a:pt x="530" y="268"/>
                    <a:pt x="530" y="268"/>
                  </a:cubicBezTo>
                  <a:cubicBezTo>
                    <a:pt x="529" y="195"/>
                    <a:pt x="511" y="0"/>
                    <a:pt x="294"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45" name="Freeform 38"/>
            <p:cNvSpPr>
              <a:spLocks noChangeAspect="1" noEditPoints="1"/>
            </p:cNvSpPr>
            <p:nvPr/>
          </p:nvSpPr>
          <p:spPr bwMode="black">
            <a:xfrm>
              <a:off x="11685" y="3908"/>
              <a:ext cx="1382" cy="2160"/>
            </a:xfrm>
            <a:custGeom>
              <a:avLst/>
              <a:gdLst>
                <a:gd name="T0" fmla="*/ 480 w 585"/>
                <a:gd name="T1" fmla="*/ 19 h 914"/>
                <a:gd name="T2" fmla="*/ 479 w 585"/>
                <a:gd name="T3" fmla="*/ 32 h 914"/>
                <a:gd name="T4" fmla="*/ 477 w 585"/>
                <a:gd name="T5" fmla="*/ 94 h 914"/>
                <a:gd name="T6" fmla="*/ 281 w 585"/>
                <a:gd name="T7" fmla="*/ 0 h 914"/>
                <a:gd name="T8" fmla="*/ 0 w 585"/>
                <a:gd name="T9" fmla="*/ 342 h 914"/>
                <a:gd name="T10" fmla="*/ 284 w 585"/>
                <a:gd name="T11" fmla="*/ 671 h 914"/>
                <a:gd name="T12" fmla="*/ 476 w 585"/>
                <a:gd name="T13" fmla="*/ 584 h 914"/>
                <a:gd name="T14" fmla="*/ 476 w 585"/>
                <a:gd name="T15" fmla="*/ 657 h 914"/>
                <a:gd name="T16" fmla="*/ 300 w 585"/>
                <a:gd name="T17" fmla="*/ 817 h 914"/>
                <a:gd name="T18" fmla="*/ 136 w 585"/>
                <a:gd name="T19" fmla="*/ 729 h 914"/>
                <a:gd name="T20" fmla="*/ 135 w 585"/>
                <a:gd name="T21" fmla="*/ 717 h 914"/>
                <a:gd name="T22" fmla="*/ 41 w 585"/>
                <a:gd name="T23" fmla="*/ 717 h 914"/>
                <a:gd name="T24" fmla="*/ 27 w 585"/>
                <a:gd name="T25" fmla="*/ 717 h 914"/>
                <a:gd name="T26" fmla="*/ 27 w 585"/>
                <a:gd name="T27" fmla="*/ 731 h 914"/>
                <a:gd name="T28" fmla="*/ 290 w 585"/>
                <a:gd name="T29" fmla="*/ 913 h 914"/>
                <a:gd name="T30" fmla="*/ 294 w 585"/>
                <a:gd name="T31" fmla="*/ 914 h 914"/>
                <a:gd name="T32" fmla="*/ 438 w 585"/>
                <a:gd name="T33" fmla="*/ 884 h 914"/>
                <a:gd name="T34" fmla="*/ 578 w 585"/>
                <a:gd name="T35" fmla="*/ 581 h 914"/>
                <a:gd name="T36" fmla="*/ 579 w 585"/>
                <a:gd name="T37" fmla="*/ 550 h 914"/>
                <a:gd name="T38" fmla="*/ 579 w 585"/>
                <a:gd name="T39" fmla="*/ 174 h 914"/>
                <a:gd name="T40" fmla="*/ 585 w 585"/>
                <a:gd name="T41" fmla="*/ 34 h 914"/>
                <a:gd name="T42" fmla="*/ 585 w 585"/>
                <a:gd name="T43" fmla="*/ 19 h 914"/>
                <a:gd name="T44" fmla="*/ 493 w 585"/>
                <a:gd name="T45" fmla="*/ 19 h 914"/>
                <a:gd name="T46" fmla="*/ 480 w 585"/>
                <a:gd name="T47" fmla="*/ 19 h 914"/>
                <a:gd name="T48" fmla="*/ 476 w 585"/>
                <a:gd name="T49" fmla="*/ 333 h 914"/>
                <a:gd name="T50" fmla="*/ 291 w 585"/>
                <a:gd name="T51" fmla="*/ 575 h 914"/>
                <a:gd name="T52" fmla="*/ 109 w 585"/>
                <a:gd name="T53" fmla="*/ 335 h 914"/>
                <a:gd name="T54" fmla="*/ 289 w 585"/>
                <a:gd name="T55" fmla="*/ 97 h 914"/>
                <a:gd name="T56" fmla="*/ 289 w 585"/>
                <a:gd name="T57" fmla="*/ 97 h 914"/>
                <a:gd name="T58" fmla="*/ 476 w 585"/>
                <a:gd name="T59" fmla="*/ 333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5" h="914">
                  <a:moveTo>
                    <a:pt x="480" y="19"/>
                  </a:moveTo>
                  <a:cubicBezTo>
                    <a:pt x="479" y="32"/>
                    <a:pt x="479" y="32"/>
                    <a:pt x="479" y="32"/>
                  </a:cubicBezTo>
                  <a:cubicBezTo>
                    <a:pt x="477" y="94"/>
                    <a:pt x="477" y="94"/>
                    <a:pt x="477" y="94"/>
                  </a:cubicBezTo>
                  <a:cubicBezTo>
                    <a:pt x="428" y="35"/>
                    <a:pt x="364" y="0"/>
                    <a:pt x="281" y="0"/>
                  </a:cubicBezTo>
                  <a:cubicBezTo>
                    <a:pt x="80" y="0"/>
                    <a:pt x="0" y="169"/>
                    <a:pt x="0" y="342"/>
                  </a:cubicBezTo>
                  <a:cubicBezTo>
                    <a:pt x="0" y="517"/>
                    <a:pt x="86" y="671"/>
                    <a:pt x="284" y="671"/>
                  </a:cubicBezTo>
                  <a:cubicBezTo>
                    <a:pt x="355" y="671"/>
                    <a:pt x="430" y="640"/>
                    <a:pt x="476" y="584"/>
                  </a:cubicBezTo>
                  <a:cubicBezTo>
                    <a:pt x="476" y="657"/>
                    <a:pt x="476" y="657"/>
                    <a:pt x="476" y="657"/>
                  </a:cubicBezTo>
                  <a:cubicBezTo>
                    <a:pt x="473" y="753"/>
                    <a:pt x="391" y="817"/>
                    <a:pt x="300" y="817"/>
                  </a:cubicBezTo>
                  <a:cubicBezTo>
                    <a:pt x="221" y="817"/>
                    <a:pt x="142" y="791"/>
                    <a:pt x="136" y="729"/>
                  </a:cubicBezTo>
                  <a:cubicBezTo>
                    <a:pt x="135" y="717"/>
                    <a:pt x="135" y="717"/>
                    <a:pt x="135" y="717"/>
                  </a:cubicBezTo>
                  <a:cubicBezTo>
                    <a:pt x="41" y="717"/>
                    <a:pt x="41" y="717"/>
                    <a:pt x="41" y="717"/>
                  </a:cubicBezTo>
                  <a:cubicBezTo>
                    <a:pt x="27" y="717"/>
                    <a:pt x="27" y="717"/>
                    <a:pt x="27" y="717"/>
                  </a:cubicBezTo>
                  <a:cubicBezTo>
                    <a:pt x="27" y="731"/>
                    <a:pt x="27" y="731"/>
                    <a:pt x="27" y="731"/>
                  </a:cubicBezTo>
                  <a:cubicBezTo>
                    <a:pt x="28" y="874"/>
                    <a:pt x="175" y="913"/>
                    <a:pt x="290" y="913"/>
                  </a:cubicBezTo>
                  <a:cubicBezTo>
                    <a:pt x="291" y="914"/>
                    <a:pt x="293" y="914"/>
                    <a:pt x="294" y="914"/>
                  </a:cubicBezTo>
                  <a:cubicBezTo>
                    <a:pt x="351" y="914"/>
                    <a:pt x="388" y="908"/>
                    <a:pt x="438" y="884"/>
                  </a:cubicBezTo>
                  <a:cubicBezTo>
                    <a:pt x="573" y="820"/>
                    <a:pt x="579" y="695"/>
                    <a:pt x="578" y="581"/>
                  </a:cubicBezTo>
                  <a:cubicBezTo>
                    <a:pt x="578" y="570"/>
                    <a:pt x="579" y="560"/>
                    <a:pt x="579" y="550"/>
                  </a:cubicBezTo>
                  <a:cubicBezTo>
                    <a:pt x="579" y="174"/>
                    <a:pt x="579" y="174"/>
                    <a:pt x="579" y="174"/>
                  </a:cubicBezTo>
                  <a:cubicBezTo>
                    <a:pt x="579" y="126"/>
                    <a:pt x="582" y="77"/>
                    <a:pt x="585" y="34"/>
                  </a:cubicBezTo>
                  <a:cubicBezTo>
                    <a:pt x="585" y="19"/>
                    <a:pt x="585" y="19"/>
                    <a:pt x="585" y="19"/>
                  </a:cubicBezTo>
                  <a:cubicBezTo>
                    <a:pt x="493" y="19"/>
                    <a:pt x="493" y="19"/>
                    <a:pt x="493" y="19"/>
                  </a:cubicBezTo>
                  <a:lnTo>
                    <a:pt x="480" y="19"/>
                  </a:lnTo>
                  <a:close/>
                  <a:moveTo>
                    <a:pt x="476" y="333"/>
                  </a:moveTo>
                  <a:cubicBezTo>
                    <a:pt x="475" y="452"/>
                    <a:pt x="424" y="574"/>
                    <a:pt x="291" y="575"/>
                  </a:cubicBezTo>
                  <a:cubicBezTo>
                    <a:pt x="166" y="574"/>
                    <a:pt x="110" y="447"/>
                    <a:pt x="109" y="335"/>
                  </a:cubicBezTo>
                  <a:cubicBezTo>
                    <a:pt x="110" y="224"/>
                    <a:pt x="164" y="97"/>
                    <a:pt x="289" y="97"/>
                  </a:cubicBezTo>
                  <a:cubicBezTo>
                    <a:pt x="289" y="97"/>
                    <a:pt x="289" y="97"/>
                    <a:pt x="289" y="97"/>
                  </a:cubicBezTo>
                  <a:cubicBezTo>
                    <a:pt x="412" y="97"/>
                    <a:pt x="475" y="217"/>
                    <a:pt x="476" y="33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46" name="Freeform 39"/>
            <p:cNvSpPr>
              <a:spLocks noChangeAspect="1"/>
            </p:cNvSpPr>
            <p:nvPr/>
          </p:nvSpPr>
          <p:spPr bwMode="black">
            <a:xfrm>
              <a:off x="14083" y="3908"/>
              <a:ext cx="1252" cy="1593"/>
            </a:xfrm>
            <a:custGeom>
              <a:avLst/>
              <a:gdLst>
                <a:gd name="T0" fmla="*/ 295 w 530"/>
                <a:gd name="T1" fmla="*/ 0 h 674"/>
                <a:gd name="T2" fmla="*/ 109 w 530"/>
                <a:gd name="T3" fmla="*/ 88 h 674"/>
                <a:gd name="T4" fmla="*/ 106 w 530"/>
                <a:gd name="T5" fmla="*/ 32 h 674"/>
                <a:gd name="T6" fmla="*/ 106 w 530"/>
                <a:gd name="T7" fmla="*/ 19 h 674"/>
                <a:gd name="T8" fmla="*/ 15 w 530"/>
                <a:gd name="T9" fmla="*/ 19 h 674"/>
                <a:gd name="T10" fmla="*/ 0 w 530"/>
                <a:gd name="T11" fmla="*/ 19 h 674"/>
                <a:gd name="T12" fmla="*/ 1 w 530"/>
                <a:gd name="T13" fmla="*/ 34 h 674"/>
                <a:gd name="T14" fmla="*/ 7 w 530"/>
                <a:gd name="T15" fmla="*/ 174 h 674"/>
                <a:gd name="T16" fmla="*/ 7 w 530"/>
                <a:gd name="T17" fmla="*/ 674 h 674"/>
                <a:gd name="T18" fmla="*/ 96 w 530"/>
                <a:gd name="T19" fmla="*/ 674 h 674"/>
                <a:gd name="T20" fmla="*/ 110 w 530"/>
                <a:gd name="T21" fmla="*/ 674 h 674"/>
                <a:gd name="T22" fmla="*/ 110 w 530"/>
                <a:gd name="T23" fmla="*/ 660 h 674"/>
                <a:gd name="T24" fmla="*/ 110 w 530"/>
                <a:gd name="T25" fmla="*/ 299 h 674"/>
                <a:gd name="T26" fmla="*/ 276 w 530"/>
                <a:gd name="T27" fmla="*/ 97 h 674"/>
                <a:gd name="T28" fmla="*/ 427 w 530"/>
                <a:gd name="T29" fmla="*/ 255 h 674"/>
                <a:gd name="T30" fmla="*/ 427 w 530"/>
                <a:gd name="T31" fmla="*/ 674 h 674"/>
                <a:gd name="T32" fmla="*/ 516 w 530"/>
                <a:gd name="T33" fmla="*/ 674 h 674"/>
                <a:gd name="T34" fmla="*/ 530 w 530"/>
                <a:gd name="T35" fmla="*/ 674 h 674"/>
                <a:gd name="T36" fmla="*/ 530 w 530"/>
                <a:gd name="T37" fmla="*/ 268 h 674"/>
                <a:gd name="T38" fmla="*/ 295 w 530"/>
                <a:gd name="T39" fmla="*/ 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0" h="674">
                  <a:moveTo>
                    <a:pt x="295" y="0"/>
                  </a:moveTo>
                  <a:cubicBezTo>
                    <a:pt x="222" y="0"/>
                    <a:pt x="155" y="29"/>
                    <a:pt x="109" y="88"/>
                  </a:cubicBezTo>
                  <a:cubicBezTo>
                    <a:pt x="106" y="32"/>
                    <a:pt x="106" y="32"/>
                    <a:pt x="106" y="32"/>
                  </a:cubicBezTo>
                  <a:cubicBezTo>
                    <a:pt x="106" y="19"/>
                    <a:pt x="106" y="19"/>
                    <a:pt x="106" y="19"/>
                  </a:cubicBezTo>
                  <a:cubicBezTo>
                    <a:pt x="15" y="19"/>
                    <a:pt x="15" y="19"/>
                    <a:pt x="15" y="19"/>
                  </a:cubicBezTo>
                  <a:cubicBezTo>
                    <a:pt x="0" y="19"/>
                    <a:pt x="0" y="19"/>
                    <a:pt x="0" y="19"/>
                  </a:cubicBezTo>
                  <a:cubicBezTo>
                    <a:pt x="1" y="34"/>
                    <a:pt x="1" y="34"/>
                    <a:pt x="1" y="34"/>
                  </a:cubicBezTo>
                  <a:cubicBezTo>
                    <a:pt x="4" y="77"/>
                    <a:pt x="7" y="126"/>
                    <a:pt x="7" y="174"/>
                  </a:cubicBezTo>
                  <a:cubicBezTo>
                    <a:pt x="7" y="674"/>
                    <a:pt x="7" y="674"/>
                    <a:pt x="7" y="674"/>
                  </a:cubicBezTo>
                  <a:cubicBezTo>
                    <a:pt x="96" y="674"/>
                    <a:pt x="96" y="674"/>
                    <a:pt x="96" y="674"/>
                  </a:cubicBezTo>
                  <a:cubicBezTo>
                    <a:pt x="110" y="674"/>
                    <a:pt x="110" y="674"/>
                    <a:pt x="110" y="674"/>
                  </a:cubicBezTo>
                  <a:cubicBezTo>
                    <a:pt x="110" y="660"/>
                    <a:pt x="110" y="660"/>
                    <a:pt x="110" y="660"/>
                  </a:cubicBezTo>
                  <a:cubicBezTo>
                    <a:pt x="110" y="299"/>
                    <a:pt x="110" y="299"/>
                    <a:pt x="110" y="299"/>
                  </a:cubicBezTo>
                  <a:cubicBezTo>
                    <a:pt x="111" y="190"/>
                    <a:pt x="162" y="97"/>
                    <a:pt x="276" y="97"/>
                  </a:cubicBezTo>
                  <a:cubicBezTo>
                    <a:pt x="372" y="98"/>
                    <a:pt x="425" y="152"/>
                    <a:pt x="427" y="255"/>
                  </a:cubicBezTo>
                  <a:cubicBezTo>
                    <a:pt x="427" y="674"/>
                    <a:pt x="427" y="674"/>
                    <a:pt x="427" y="674"/>
                  </a:cubicBezTo>
                  <a:cubicBezTo>
                    <a:pt x="516" y="674"/>
                    <a:pt x="516" y="674"/>
                    <a:pt x="516" y="674"/>
                  </a:cubicBezTo>
                  <a:cubicBezTo>
                    <a:pt x="530" y="674"/>
                    <a:pt x="530" y="674"/>
                    <a:pt x="530" y="674"/>
                  </a:cubicBezTo>
                  <a:cubicBezTo>
                    <a:pt x="530" y="268"/>
                    <a:pt x="530" y="268"/>
                    <a:pt x="530" y="268"/>
                  </a:cubicBezTo>
                  <a:cubicBezTo>
                    <a:pt x="530" y="195"/>
                    <a:pt x="511" y="0"/>
                    <a:pt x="295"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47" name="Freeform 40"/>
            <p:cNvSpPr>
              <a:spLocks noChangeAspect="1" noEditPoints="1"/>
            </p:cNvSpPr>
            <p:nvPr/>
          </p:nvSpPr>
          <p:spPr bwMode="black">
            <a:xfrm>
              <a:off x="15538" y="3908"/>
              <a:ext cx="1448" cy="1637"/>
            </a:xfrm>
            <a:custGeom>
              <a:avLst/>
              <a:gdLst>
                <a:gd name="T0" fmla="*/ 307 w 613"/>
                <a:gd name="T1" fmla="*/ 0 h 693"/>
                <a:gd name="T2" fmla="*/ 0 w 613"/>
                <a:gd name="T3" fmla="*/ 346 h 693"/>
                <a:gd name="T4" fmla="*/ 307 w 613"/>
                <a:gd name="T5" fmla="*/ 693 h 693"/>
                <a:gd name="T6" fmla="*/ 613 w 613"/>
                <a:gd name="T7" fmla="*/ 346 h 693"/>
                <a:gd name="T8" fmla="*/ 613 w 613"/>
                <a:gd name="T9" fmla="*/ 346 h 693"/>
                <a:gd name="T10" fmla="*/ 307 w 613"/>
                <a:gd name="T11" fmla="*/ 0 h 693"/>
                <a:gd name="T12" fmla="*/ 503 w 613"/>
                <a:gd name="T13" fmla="*/ 346 h 693"/>
                <a:gd name="T14" fmla="*/ 307 w 613"/>
                <a:gd name="T15" fmla="*/ 596 h 693"/>
                <a:gd name="T16" fmla="*/ 110 w 613"/>
                <a:gd name="T17" fmla="*/ 346 h 693"/>
                <a:gd name="T18" fmla="*/ 307 w 613"/>
                <a:gd name="T19" fmla="*/ 97 h 693"/>
                <a:gd name="T20" fmla="*/ 307 w 613"/>
                <a:gd name="T21" fmla="*/ 97 h 693"/>
                <a:gd name="T22" fmla="*/ 503 w 613"/>
                <a:gd name="T23" fmla="*/ 346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3" h="693">
                  <a:moveTo>
                    <a:pt x="307" y="0"/>
                  </a:moveTo>
                  <a:cubicBezTo>
                    <a:pt x="97" y="1"/>
                    <a:pt x="0" y="177"/>
                    <a:pt x="0" y="346"/>
                  </a:cubicBezTo>
                  <a:cubicBezTo>
                    <a:pt x="0" y="515"/>
                    <a:pt x="97" y="692"/>
                    <a:pt x="307" y="693"/>
                  </a:cubicBezTo>
                  <a:cubicBezTo>
                    <a:pt x="516" y="692"/>
                    <a:pt x="612" y="515"/>
                    <a:pt x="613" y="346"/>
                  </a:cubicBezTo>
                  <a:cubicBezTo>
                    <a:pt x="613" y="346"/>
                    <a:pt x="613" y="346"/>
                    <a:pt x="613" y="346"/>
                  </a:cubicBezTo>
                  <a:cubicBezTo>
                    <a:pt x="612" y="177"/>
                    <a:pt x="516" y="1"/>
                    <a:pt x="307" y="0"/>
                  </a:cubicBezTo>
                  <a:close/>
                  <a:moveTo>
                    <a:pt x="503" y="346"/>
                  </a:moveTo>
                  <a:cubicBezTo>
                    <a:pt x="503" y="459"/>
                    <a:pt x="446" y="596"/>
                    <a:pt x="307" y="596"/>
                  </a:cubicBezTo>
                  <a:cubicBezTo>
                    <a:pt x="167" y="596"/>
                    <a:pt x="110" y="459"/>
                    <a:pt x="110" y="346"/>
                  </a:cubicBezTo>
                  <a:cubicBezTo>
                    <a:pt x="110" y="234"/>
                    <a:pt x="167" y="97"/>
                    <a:pt x="307" y="97"/>
                  </a:cubicBezTo>
                  <a:cubicBezTo>
                    <a:pt x="307" y="97"/>
                    <a:pt x="307" y="97"/>
                    <a:pt x="307" y="97"/>
                  </a:cubicBezTo>
                  <a:cubicBezTo>
                    <a:pt x="446" y="97"/>
                    <a:pt x="503" y="234"/>
                    <a:pt x="503" y="34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48" name="Freeform 41"/>
            <p:cNvSpPr>
              <a:spLocks noChangeAspect="1"/>
            </p:cNvSpPr>
            <p:nvPr/>
          </p:nvSpPr>
          <p:spPr bwMode="black">
            <a:xfrm>
              <a:off x="16972" y="3953"/>
              <a:ext cx="2301" cy="1548"/>
            </a:xfrm>
            <a:custGeom>
              <a:avLst/>
              <a:gdLst>
                <a:gd name="T0" fmla="*/ 2060 w 2301"/>
                <a:gd name="T1" fmla="*/ 0 h 1548"/>
                <a:gd name="T2" fmla="*/ 2036 w 2301"/>
                <a:gd name="T3" fmla="*/ 0 h 1548"/>
                <a:gd name="T4" fmla="*/ 1670 w 2301"/>
                <a:gd name="T5" fmla="*/ 1170 h 1548"/>
                <a:gd name="T6" fmla="*/ 1292 w 2301"/>
                <a:gd name="T7" fmla="*/ 0 h 1548"/>
                <a:gd name="T8" fmla="*/ 1060 w 2301"/>
                <a:gd name="T9" fmla="*/ 0 h 1548"/>
                <a:gd name="T10" fmla="*/ 1034 w 2301"/>
                <a:gd name="T11" fmla="*/ 0 h 1548"/>
                <a:gd name="T12" fmla="*/ 647 w 2301"/>
                <a:gd name="T13" fmla="*/ 1184 h 1548"/>
                <a:gd name="T14" fmla="*/ 264 w 2301"/>
                <a:gd name="T15" fmla="*/ 0 h 1548"/>
                <a:gd name="T16" fmla="*/ 47 w 2301"/>
                <a:gd name="T17" fmla="*/ 0 h 1548"/>
                <a:gd name="T18" fmla="*/ 0 w 2301"/>
                <a:gd name="T19" fmla="*/ 0 h 1548"/>
                <a:gd name="T20" fmla="*/ 527 w 2301"/>
                <a:gd name="T21" fmla="*/ 1548 h 1548"/>
                <a:gd name="T22" fmla="*/ 730 w 2301"/>
                <a:gd name="T23" fmla="*/ 1548 h 1548"/>
                <a:gd name="T24" fmla="*/ 753 w 2301"/>
                <a:gd name="T25" fmla="*/ 1548 h 1548"/>
                <a:gd name="T26" fmla="*/ 1157 w 2301"/>
                <a:gd name="T27" fmla="*/ 336 h 1548"/>
                <a:gd name="T28" fmla="*/ 1549 w 2301"/>
                <a:gd name="T29" fmla="*/ 1548 h 1548"/>
                <a:gd name="T30" fmla="*/ 1743 w 2301"/>
                <a:gd name="T31" fmla="*/ 1548 h 1548"/>
                <a:gd name="T32" fmla="*/ 1767 w 2301"/>
                <a:gd name="T33" fmla="*/ 1548 h 1548"/>
                <a:gd name="T34" fmla="*/ 2301 w 2301"/>
                <a:gd name="T35" fmla="*/ 0 h 1548"/>
                <a:gd name="T36" fmla="*/ 2060 w 2301"/>
                <a:gd name="T37" fmla="*/ 0 h 1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1" h="1548">
                  <a:moveTo>
                    <a:pt x="2060" y="0"/>
                  </a:moveTo>
                  <a:lnTo>
                    <a:pt x="2036" y="0"/>
                  </a:lnTo>
                  <a:lnTo>
                    <a:pt x="1670" y="1170"/>
                  </a:lnTo>
                  <a:lnTo>
                    <a:pt x="1292" y="0"/>
                  </a:lnTo>
                  <a:lnTo>
                    <a:pt x="1060" y="0"/>
                  </a:lnTo>
                  <a:lnTo>
                    <a:pt x="1034" y="0"/>
                  </a:lnTo>
                  <a:lnTo>
                    <a:pt x="647" y="1184"/>
                  </a:lnTo>
                  <a:lnTo>
                    <a:pt x="264" y="0"/>
                  </a:lnTo>
                  <a:lnTo>
                    <a:pt x="47" y="0"/>
                  </a:lnTo>
                  <a:lnTo>
                    <a:pt x="0" y="0"/>
                  </a:lnTo>
                  <a:lnTo>
                    <a:pt x="527" y="1548"/>
                  </a:lnTo>
                  <a:lnTo>
                    <a:pt x="730" y="1548"/>
                  </a:lnTo>
                  <a:lnTo>
                    <a:pt x="753" y="1548"/>
                  </a:lnTo>
                  <a:lnTo>
                    <a:pt x="1157" y="336"/>
                  </a:lnTo>
                  <a:lnTo>
                    <a:pt x="1549" y="1548"/>
                  </a:lnTo>
                  <a:lnTo>
                    <a:pt x="1743" y="1548"/>
                  </a:lnTo>
                  <a:lnTo>
                    <a:pt x="1767" y="1548"/>
                  </a:lnTo>
                  <a:lnTo>
                    <a:pt x="2301" y="0"/>
                  </a:lnTo>
                  <a:lnTo>
                    <a:pt x="206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49" name="Freeform 42"/>
            <p:cNvSpPr>
              <a:spLocks noChangeAspect="1"/>
            </p:cNvSpPr>
            <p:nvPr/>
          </p:nvSpPr>
          <p:spPr bwMode="black">
            <a:xfrm>
              <a:off x="19185" y="5179"/>
              <a:ext cx="305" cy="322"/>
            </a:xfrm>
            <a:custGeom>
              <a:avLst/>
              <a:gdLst>
                <a:gd name="T0" fmla="*/ 33 w 305"/>
                <a:gd name="T1" fmla="*/ 0 h 322"/>
                <a:gd name="T2" fmla="*/ 0 w 305"/>
                <a:gd name="T3" fmla="*/ 0 h 322"/>
                <a:gd name="T4" fmla="*/ 0 w 305"/>
                <a:gd name="T5" fmla="*/ 33 h 322"/>
                <a:gd name="T6" fmla="*/ 0 w 305"/>
                <a:gd name="T7" fmla="*/ 289 h 322"/>
                <a:gd name="T8" fmla="*/ 0 w 305"/>
                <a:gd name="T9" fmla="*/ 322 h 322"/>
                <a:gd name="T10" fmla="*/ 272 w 305"/>
                <a:gd name="T11" fmla="*/ 322 h 322"/>
                <a:gd name="T12" fmla="*/ 305 w 305"/>
                <a:gd name="T13" fmla="*/ 322 h 322"/>
                <a:gd name="T14" fmla="*/ 305 w 305"/>
                <a:gd name="T15" fmla="*/ 33 h 322"/>
                <a:gd name="T16" fmla="*/ 305 w 305"/>
                <a:gd name="T17" fmla="*/ 0 h 322"/>
                <a:gd name="T18" fmla="*/ 33 w 305"/>
                <a:gd name="T19"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5" h="322">
                  <a:moveTo>
                    <a:pt x="33" y="0"/>
                  </a:moveTo>
                  <a:lnTo>
                    <a:pt x="0" y="0"/>
                  </a:lnTo>
                  <a:lnTo>
                    <a:pt x="0" y="33"/>
                  </a:lnTo>
                  <a:lnTo>
                    <a:pt x="0" y="289"/>
                  </a:lnTo>
                  <a:lnTo>
                    <a:pt x="0" y="322"/>
                  </a:lnTo>
                  <a:lnTo>
                    <a:pt x="272" y="322"/>
                  </a:lnTo>
                  <a:lnTo>
                    <a:pt x="305" y="322"/>
                  </a:lnTo>
                  <a:lnTo>
                    <a:pt x="305" y="33"/>
                  </a:lnTo>
                  <a:lnTo>
                    <a:pt x="305" y="0"/>
                  </a:lnTo>
                  <a:lnTo>
                    <a:pt x="33"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50" name="Freeform 43"/>
            <p:cNvSpPr>
              <a:spLocks noChangeAspect="1"/>
            </p:cNvSpPr>
            <p:nvPr/>
          </p:nvSpPr>
          <p:spPr bwMode="black">
            <a:xfrm>
              <a:off x="8626" y="3545"/>
              <a:ext cx="876" cy="2000"/>
            </a:xfrm>
            <a:custGeom>
              <a:avLst/>
              <a:gdLst>
                <a:gd name="T0" fmla="*/ 292 w 371"/>
                <a:gd name="T1" fmla="*/ 750 h 847"/>
                <a:gd name="T2" fmla="*/ 219 w 371"/>
                <a:gd name="T3" fmla="*/ 679 h 847"/>
                <a:gd name="T4" fmla="*/ 219 w 371"/>
                <a:gd name="T5" fmla="*/ 679 h 847"/>
                <a:gd name="T6" fmla="*/ 220 w 371"/>
                <a:gd name="T7" fmla="*/ 270 h 847"/>
                <a:gd name="T8" fmla="*/ 348 w 371"/>
                <a:gd name="T9" fmla="*/ 270 h 847"/>
                <a:gd name="T10" fmla="*/ 362 w 371"/>
                <a:gd name="T11" fmla="*/ 270 h 847"/>
                <a:gd name="T12" fmla="*/ 362 w 371"/>
                <a:gd name="T13" fmla="*/ 187 h 847"/>
                <a:gd name="T14" fmla="*/ 362 w 371"/>
                <a:gd name="T15" fmla="*/ 173 h 847"/>
                <a:gd name="T16" fmla="*/ 220 w 371"/>
                <a:gd name="T17" fmla="*/ 173 h 847"/>
                <a:gd name="T18" fmla="*/ 220 w 371"/>
                <a:gd name="T19" fmla="*/ 21 h 847"/>
                <a:gd name="T20" fmla="*/ 220 w 371"/>
                <a:gd name="T21" fmla="*/ 0 h 847"/>
                <a:gd name="T22" fmla="*/ 125 w 371"/>
                <a:gd name="T23" fmla="*/ 41 h 847"/>
                <a:gd name="T24" fmla="*/ 117 w 371"/>
                <a:gd name="T25" fmla="*/ 44 h 847"/>
                <a:gd name="T26" fmla="*/ 117 w 371"/>
                <a:gd name="T27" fmla="*/ 173 h 847"/>
                <a:gd name="T28" fmla="*/ 14 w 371"/>
                <a:gd name="T29" fmla="*/ 173 h 847"/>
                <a:gd name="T30" fmla="*/ 0 w 371"/>
                <a:gd name="T31" fmla="*/ 173 h 847"/>
                <a:gd name="T32" fmla="*/ 0 w 371"/>
                <a:gd name="T33" fmla="*/ 256 h 847"/>
                <a:gd name="T34" fmla="*/ 0 w 371"/>
                <a:gd name="T35" fmla="*/ 270 h 847"/>
                <a:gd name="T36" fmla="*/ 117 w 371"/>
                <a:gd name="T37" fmla="*/ 270 h 847"/>
                <a:gd name="T38" fmla="*/ 117 w 371"/>
                <a:gd name="T39" fmla="*/ 647 h 847"/>
                <a:gd name="T40" fmla="*/ 117 w 371"/>
                <a:gd name="T41" fmla="*/ 672 h 847"/>
                <a:gd name="T42" fmla="*/ 281 w 371"/>
                <a:gd name="T43" fmla="*/ 847 h 847"/>
                <a:gd name="T44" fmla="*/ 360 w 371"/>
                <a:gd name="T45" fmla="*/ 835 h 847"/>
                <a:gd name="T46" fmla="*/ 371 w 371"/>
                <a:gd name="T47" fmla="*/ 832 h 847"/>
                <a:gd name="T48" fmla="*/ 371 w 371"/>
                <a:gd name="T49" fmla="*/ 756 h 847"/>
                <a:gd name="T50" fmla="*/ 371 w 371"/>
                <a:gd name="T51" fmla="*/ 737 h 847"/>
                <a:gd name="T52" fmla="*/ 353 w 371"/>
                <a:gd name="T53" fmla="*/ 743 h 847"/>
                <a:gd name="T54" fmla="*/ 292 w 371"/>
                <a:gd name="T55" fmla="*/ 750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1" h="847">
                  <a:moveTo>
                    <a:pt x="292" y="750"/>
                  </a:moveTo>
                  <a:cubicBezTo>
                    <a:pt x="241" y="748"/>
                    <a:pt x="221" y="728"/>
                    <a:pt x="219" y="679"/>
                  </a:cubicBezTo>
                  <a:cubicBezTo>
                    <a:pt x="219" y="679"/>
                    <a:pt x="219" y="679"/>
                    <a:pt x="219" y="679"/>
                  </a:cubicBezTo>
                  <a:cubicBezTo>
                    <a:pt x="220" y="270"/>
                    <a:pt x="220" y="270"/>
                    <a:pt x="220" y="270"/>
                  </a:cubicBezTo>
                  <a:cubicBezTo>
                    <a:pt x="348" y="270"/>
                    <a:pt x="348" y="270"/>
                    <a:pt x="348" y="270"/>
                  </a:cubicBezTo>
                  <a:cubicBezTo>
                    <a:pt x="362" y="270"/>
                    <a:pt x="362" y="270"/>
                    <a:pt x="362" y="270"/>
                  </a:cubicBezTo>
                  <a:cubicBezTo>
                    <a:pt x="362" y="187"/>
                    <a:pt x="362" y="187"/>
                    <a:pt x="362" y="187"/>
                  </a:cubicBezTo>
                  <a:cubicBezTo>
                    <a:pt x="362" y="173"/>
                    <a:pt x="362" y="173"/>
                    <a:pt x="362" y="173"/>
                  </a:cubicBezTo>
                  <a:cubicBezTo>
                    <a:pt x="220" y="173"/>
                    <a:pt x="220" y="173"/>
                    <a:pt x="220" y="173"/>
                  </a:cubicBezTo>
                  <a:cubicBezTo>
                    <a:pt x="220" y="21"/>
                    <a:pt x="220" y="21"/>
                    <a:pt x="220" y="21"/>
                  </a:cubicBezTo>
                  <a:cubicBezTo>
                    <a:pt x="220" y="0"/>
                    <a:pt x="220" y="0"/>
                    <a:pt x="220" y="0"/>
                  </a:cubicBezTo>
                  <a:cubicBezTo>
                    <a:pt x="125" y="41"/>
                    <a:pt x="125" y="41"/>
                    <a:pt x="125" y="41"/>
                  </a:cubicBezTo>
                  <a:cubicBezTo>
                    <a:pt x="117" y="44"/>
                    <a:pt x="117" y="44"/>
                    <a:pt x="117" y="44"/>
                  </a:cubicBezTo>
                  <a:cubicBezTo>
                    <a:pt x="117" y="173"/>
                    <a:pt x="117" y="173"/>
                    <a:pt x="117" y="173"/>
                  </a:cubicBezTo>
                  <a:cubicBezTo>
                    <a:pt x="14" y="173"/>
                    <a:pt x="14" y="173"/>
                    <a:pt x="14" y="173"/>
                  </a:cubicBezTo>
                  <a:cubicBezTo>
                    <a:pt x="0" y="173"/>
                    <a:pt x="0" y="173"/>
                    <a:pt x="0" y="173"/>
                  </a:cubicBezTo>
                  <a:cubicBezTo>
                    <a:pt x="0" y="256"/>
                    <a:pt x="0" y="256"/>
                    <a:pt x="0" y="256"/>
                  </a:cubicBezTo>
                  <a:cubicBezTo>
                    <a:pt x="0" y="270"/>
                    <a:pt x="0" y="270"/>
                    <a:pt x="0" y="270"/>
                  </a:cubicBezTo>
                  <a:cubicBezTo>
                    <a:pt x="117" y="270"/>
                    <a:pt x="117" y="270"/>
                    <a:pt x="117" y="270"/>
                  </a:cubicBezTo>
                  <a:cubicBezTo>
                    <a:pt x="117" y="647"/>
                    <a:pt x="117" y="647"/>
                    <a:pt x="117" y="647"/>
                  </a:cubicBezTo>
                  <a:cubicBezTo>
                    <a:pt x="117" y="655"/>
                    <a:pt x="117" y="663"/>
                    <a:pt x="117" y="672"/>
                  </a:cubicBezTo>
                  <a:cubicBezTo>
                    <a:pt x="117" y="749"/>
                    <a:pt x="130" y="846"/>
                    <a:pt x="281" y="847"/>
                  </a:cubicBezTo>
                  <a:cubicBezTo>
                    <a:pt x="307" y="847"/>
                    <a:pt x="336" y="841"/>
                    <a:pt x="360" y="835"/>
                  </a:cubicBezTo>
                  <a:cubicBezTo>
                    <a:pt x="371" y="832"/>
                    <a:pt x="371" y="832"/>
                    <a:pt x="371" y="832"/>
                  </a:cubicBezTo>
                  <a:cubicBezTo>
                    <a:pt x="371" y="756"/>
                    <a:pt x="371" y="756"/>
                    <a:pt x="371" y="756"/>
                  </a:cubicBezTo>
                  <a:cubicBezTo>
                    <a:pt x="371" y="737"/>
                    <a:pt x="371" y="737"/>
                    <a:pt x="371" y="737"/>
                  </a:cubicBezTo>
                  <a:cubicBezTo>
                    <a:pt x="353" y="743"/>
                    <a:pt x="353" y="743"/>
                    <a:pt x="353" y="743"/>
                  </a:cubicBezTo>
                  <a:cubicBezTo>
                    <a:pt x="335" y="749"/>
                    <a:pt x="314" y="750"/>
                    <a:pt x="292" y="75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51" name="Freeform 44"/>
            <p:cNvSpPr>
              <a:spLocks noChangeAspect="1"/>
            </p:cNvSpPr>
            <p:nvPr/>
          </p:nvSpPr>
          <p:spPr bwMode="black">
            <a:xfrm>
              <a:off x="7811" y="3908"/>
              <a:ext cx="756" cy="1593"/>
            </a:xfrm>
            <a:custGeom>
              <a:avLst/>
              <a:gdLst>
                <a:gd name="T0" fmla="*/ 261 w 320"/>
                <a:gd name="T1" fmla="*/ 0 h 674"/>
                <a:gd name="T2" fmla="*/ 238 w 320"/>
                <a:gd name="T3" fmla="*/ 0 h 674"/>
                <a:gd name="T4" fmla="*/ 108 w 320"/>
                <a:gd name="T5" fmla="*/ 76 h 674"/>
                <a:gd name="T6" fmla="*/ 107 w 320"/>
                <a:gd name="T7" fmla="*/ 33 h 674"/>
                <a:gd name="T8" fmla="*/ 106 w 320"/>
                <a:gd name="T9" fmla="*/ 19 h 674"/>
                <a:gd name="T10" fmla="*/ 15 w 320"/>
                <a:gd name="T11" fmla="*/ 19 h 674"/>
                <a:gd name="T12" fmla="*/ 0 w 320"/>
                <a:gd name="T13" fmla="*/ 19 h 674"/>
                <a:gd name="T14" fmla="*/ 1 w 320"/>
                <a:gd name="T15" fmla="*/ 34 h 674"/>
                <a:gd name="T16" fmla="*/ 7 w 320"/>
                <a:gd name="T17" fmla="*/ 157 h 674"/>
                <a:gd name="T18" fmla="*/ 7 w 320"/>
                <a:gd name="T19" fmla="*/ 174 h 674"/>
                <a:gd name="T20" fmla="*/ 7 w 320"/>
                <a:gd name="T21" fmla="*/ 674 h 674"/>
                <a:gd name="T22" fmla="*/ 96 w 320"/>
                <a:gd name="T23" fmla="*/ 674 h 674"/>
                <a:gd name="T24" fmla="*/ 110 w 320"/>
                <a:gd name="T25" fmla="*/ 674 h 674"/>
                <a:gd name="T26" fmla="*/ 110 w 320"/>
                <a:gd name="T27" fmla="*/ 283 h 674"/>
                <a:gd name="T28" fmla="*/ 269 w 320"/>
                <a:gd name="T29" fmla="*/ 97 h 674"/>
                <a:gd name="T30" fmla="*/ 305 w 320"/>
                <a:gd name="T31" fmla="*/ 101 h 674"/>
                <a:gd name="T32" fmla="*/ 320 w 320"/>
                <a:gd name="T33" fmla="*/ 103 h 674"/>
                <a:gd name="T34" fmla="*/ 320 w 320"/>
                <a:gd name="T35" fmla="*/ 15 h 674"/>
                <a:gd name="T36" fmla="*/ 320 w 320"/>
                <a:gd name="T37" fmla="*/ 2 h 674"/>
                <a:gd name="T38" fmla="*/ 307 w 320"/>
                <a:gd name="T39" fmla="*/ 1 h 674"/>
                <a:gd name="T40" fmla="*/ 261 w 320"/>
                <a:gd name="T41" fmla="*/ 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0" h="674">
                  <a:moveTo>
                    <a:pt x="261" y="0"/>
                  </a:moveTo>
                  <a:cubicBezTo>
                    <a:pt x="254" y="0"/>
                    <a:pt x="246" y="0"/>
                    <a:pt x="238" y="0"/>
                  </a:cubicBezTo>
                  <a:cubicBezTo>
                    <a:pt x="186" y="2"/>
                    <a:pt x="139" y="32"/>
                    <a:pt x="108" y="76"/>
                  </a:cubicBezTo>
                  <a:cubicBezTo>
                    <a:pt x="107" y="33"/>
                    <a:pt x="107" y="33"/>
                    <a:pt x="107" y="33"/>
                  </a:cubicBezTo>
                  <a:cubicBezTo>
                    <a:pt x="106" y="19"/>
                    <a:pt x="106" y="19"/>
                    <a:pt x="106" y="19"/>
                  </a:cubicBezTo>
                  <a:cubicBezTo>
                    <a:pt x="15" y="19"/>
                    <a:pt x="15" y="19"/>
                    <a:pt x="15" y="19"/>
                  </a:cubicBezTo>
                  <a:cubicBezTo>
                    <a:pt x="0" y="19"/>
                    <a:pt x="0" y="19"/>
                    <a:pt x="0" y="19"/>
                  </a:cubicBezTo>
                  <a:cubicBezTo>
                    <a:pt x="1" y="34"/>
                    <a:pt x="1" y="34"/>
                    <a:pt x="1" y="34"/>
                  </a:cubicBezTo>
                  <a:cubicBezTo>
                    <a:pt x="3" y="72"/>
                    <a:pt x="7" y="115"/>
                    <a:pt x="7" y="157"/>
                  </a:cubicBezTo>
                  <a:cubicBezTo>
                    <a:pt x="7" y="162"/>
                    <a:pt x="7" y="168"/>
                    <a:pt x="7" y="174"/>
                  </a:cubicBezTo>
                  <a:cubicBezTo>
                    <a:pt x="7" y="674"/>
                    <a:pt x="7" y="674"/>
                    <a:pt x="7" y="674"/>
                  </a:cubicBezTo>
                  <a:cubicBezTo>
                    <a:pt x="96" y="674"/>
                    <a:pt x="96" y="674"/>
                    <a:pt x="96" y="674"/>
                  </a:cubicBezTo>
                  <a:cubicBezTo>
                    <a:pt x="110" y="674"/>
                    <a:pt x="110" y="674"/>
                    <a:pt x="110" y="674"/>
                  </a:cubicBezTo>
                  <a:cubicBezTo>
                    <a:pt x="110" y="283"/>
                    <a:pt x="110" y="283"/>
                    <a:pt x="110" y="283"/>
                  </a:cubicBezTo>
                  <a:cubicBezTo>
                    <a:pt x="114" y="167"/>
                    <a:pt x="165" y="98"/>
                    <a:pt x="269" y="97"/>
                  </a:cubicBezTo>
                  <a:cubicBezTo>
                    <a:pt x="279" y="97"/>
                    <a:pt x="291" y="99"/>
                    <a:pt x="305" y="101"/>
                  </a:cubicBezTo>
                  <a:cubicBezTo>
                    <a:pt x="320" y="103"/>
                    <a:pt x="320" y="103"/>
                    <a:pt x="320" y="103"/>
                  </a:cubicBezTo>
                  <a:cubicBezTo>
                    <a:pt x="320" y="15"/>
                    <a:pt x="320" y="15"/>
                    <a:pt x="320" y="15"/>
                  </a:cubicBezTo>
                  <a:cubicBezTo>
                    <a:pt x="320" y="2"/>
                    <a:pt x="320" y="2"/>
                    <a:pt x="320" y="2"/>
                  </a:cubicBezTo>
                  <a:cubicBezTo>
                    <a:pt x="307" y="1"/>
                    <a:pt x="307" y="1"/>
                    <a:pt x="307" y="1"/>
                  </a:cubicBezTo>
                  <a:cubicBezTo>
                    <a:pt x="292" y="0"/>
                    <a:pt x="277" y="0"/>
                    <a:pt x="26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52" name="Freeform 45"/>
            <p:cNvSpPr>
              <a:spLocks noChangeAspect="1" noEditPoints="1"/>
            </p:cNvSpPr>
            <p:nvPr/>
          </p:nvSpPr>
          <p:spPr bwMode="black">
            <a:xfrm>
              <a:off x="-17207" y="-1752"/>
              <a:ext cx="7110" cy="7680"/>
            </a:xfrm>
            <a:custGeom>
              <a:avLst/>
              <a:gdLst>
                <a:gd name="T0" fmla="*/ 2208 w 3010"/>
                <a:gd name="T1" fmla="*/ 2026 h 3251"/>
                <a:gd name="T2" fmla="*/ 2750 w 3010"/>
                <a:gd name="T3" fmla="*/ 1866 h 3251"/>
                <a:gd name="T4" fmla="*/ 2778 w 3010"/>
                <a:gd name="T5" fmla="*/ 1878 h 3251"/>
                <a:gd name="T6" fmla="*/ 2545 w 3010"/>
                <a:gd name="T7" fmla="*/ 1955 h 3251"/>
                <a:gd name="T8" fmla="*/ 2560 w 3010"/>
                <a:gd name="T9" fmla="*/ 1928 h 3251"/>
                <a:gd name="T10" fmla="*/ 2461 w 3010"/>
                <a:gd name="T11" fmla="*/ 1995 h 3251"/>
                <a:gd name="T12" fmla="*/ 2835 w 3010"/>
                <a:gd name="T13" fmla="*/ 1829 h 3251"/>
                <a:gd name="T14" fmla="*/ 2864 w 3010"/>
                <a:gd name="T15" fmla="*/ 1839 h 3251"/>
                <a:gd name="T16" fmla="*/ 2646 w 3010"/>
                <a:gd name="T17" fmla="*/ 1927 h 3251"/>
                <a:gd name="T18" fmla="*/ 2660 w 3010"/>
                <a:gd name="T19" fmla="*/ 1899 h 3251"/>
                <a:gd name="T20" fmla="*/ 2349 w 3010"/>
                <a:gd name="T21" fmla="*/ 2017 h 3251"/>
                <a:gd name="T22" fmla="*/ 2610 w 3010"/>
                <a:gd name="T23" fmla="*/ 734 h 3251"/>
                <a:gd name="T24" fmla="*/ 2435 w 3010"/>
                <a:gd name="T25" fmla="*/ 833 h 3251"/>
                <a:gd name="T26" fmla="*/ 2324 w 3010"/>
                <a:gd name="T27" fmla="*/ 857 h 3251"/>
                <a:gd name="T28" fmla="*/ 2348 w 3010"/>
                <a:gd name="T29" fmla="*/ 891 h 3251"/>
                <a:gd name="T30" fmla="*/ 1447 w 3010"/>
                <a:gd name="T31" fmla="*/ 2941 h 3251"/>
                <a:gd name="T32" fmla="*/ 1457 w 3010"/>
                <a:gd name="T33" fmla="*/ 2608 h 3251"/>
                <a:gd name="T34" fmla="*/ 1421 w 3010"/>
                <a:gd name="T35" fmla="*/ 2604 h 3251"/>
                <a:gd name="T36" fmla="*/ 1457 w 3010"/>
                <a:gd name="T37" fmla="*/ 2608 h 3251"/>
                <a:gd name="T38" fmla="*/ 1944 w 3010"/>
                <a:gd name="T39" fmla="*/ 1203 h 3251"/>
                <a:gd name="T40" fmla="*/ 2089 w 3010"/>
                <a:gd name="T41" fmla="*/ 1950 h 3251"/>
                <a:gd name="T42" fmla="*/ 2122 w 3010"/>
                <a:gd name="T43" fmla="*/ 1989 h 3251"/>
                <a:gd name="T44" fmla="*/ 841 w 3010"/>
                <a:gd name="T45" fmla="*/ 1237 h 3251"/>
                <a:gd name="T46" fmla="*/ 872 w 3010"/>
                <a:gd name="T47" fmla="*/ 1128 h 3251"/>
                <a:gd name="T48" fmla="*/ 1765 w 3010"/>
                <a:gd name="T49" fmla="*/ 1961 h 3251"/>
                <a:gd name="T50" fmla="*/ 983 w 3010"/>
                <a:gd name="T51" fmla="*/ 1446 h 3251"/>
                <a:gd name="T52" fmla="*/ 995 w 3010"/>
                <a:gd name="T53" fmla="*/ 1344 h 3251"/>
                <a:gd name="T54" fmla="*/ 2908 w 3010"/>
                <a:gd name="T55" fmla="*/ 1819 h 3251"/>
                <a:gd name="T56" fmla="*/ 2915 w 3010"/>
                <a:gd name="T57" fmla="*/ 1795 h 3251"/>
                <a:gd name="T58" fmla="*/ 2974 w 3010"/>
                <a:gd name="T59" fmla="*/ 1781 h 3251"/>
                <a:gd name="T60" fmla="*/ 782 w 3010"/>
                <a:gd name="T61" fmla="*/ 878 h 3251"/>
                <a:gd name="T62" fmla="*/ 893 w 3010"/>
                <a:gd name="T63" fmla="*/ 931 h 3251"/>
                <a:gd name="T64" fmla="*/ 2666 w 3010"/>
                <a:gd name="T65" fmla="*/ 713 h 3251"/>
                <a:gd name="T66" fmla="*/ 1936 w 3010"/>
                <a:gd name="T67" fmla="*/ 1392 h 3251"/>
                <a:gd name="T68" fmla="*/ 763 w 3010"/>
                <a:gd name="T69" fmla="*/ 0 h 3251"/>
                <a:gd name="T70" fmla="*/ 1104 w 3010"/>
                <a:gd name="T71" fmla="*/ 1518 h 3251"/>
                <a:gd name="T72" fmla="*/ 33 w 3010"/>
                <a:gd name="T73" fmla="*/ 2452 h 3251"/>
                <a:gd name="T74" fmla="*/ 1879 w 3010"/>
                <a:gd name="T75" fmla="*/ 2081 h 3251"/>
                <a:gd name="T76" fmla="*/ 1501 w 3010"/>
                <a:gd name="T77" fmla="*/ 3038 h 3251"/>
                <a:gd name="T78" fmla="*/ 1541 w 3010"/>
                <a:gd name="T79" fmla="*/ 3229 h 3251"/>
                <a:gd name="T80" fmla="*/ 1548 w 3010"/>
                <a:gd name="T81" fmla="*/ 3222 h 3251"/>
                <a:gd name="T82" fmla="*/ 2002 w 3010"/>
                <a:gd name="T83" fmla="*/ 1978 h 3251"/>
                <a:gd name="T84" fmla="*/ 2958 w 3010"/>
                <a:gd name="T85" fmla="*/ 1754 h 3251"/>
                <a:gd name="T86" fmla="*/ 1567 w 3010"/>
                <a:gd name="T87" fmla="*/ 2159 h 3251"/>
                <a:gd name="T88" fmla="*/ 1477 w 3010"/>
                <a:gd name="T89" fmla="*/ 2116 h 3251"/>
                <a:gd name="T90" fmla="*/ 789 w 3010"/>
                <a:gd name="T91" fmla="*/ 1702 h 3251"/>
                <a:gd name="T92" fmla="*/ 1637 w 3010"/>
                <a:gd name="T93" fmla="*/ 1432 h 3251"/>
                <a:gd name="T94" fmla="*/ 1703 w 3010"/>
                <a:gd name="T95" fmla="*/ 1541 h 3251"/>
                <a:gd name="T96" fmla="*/ 1725 w 3010"/>
                <a:gd name="T97" fmla="*/ 1582 h 3251"/>
                <a:gd name="T98" fmla="*/ 1567 w 3010"/>
                <a:gd name="T99" fmla="*/ 2159 h 3251"/>
                <a:gd name="T100" fmla="*/ 1877 w 3010"/>
                <a:gd name="T101" fmla="*/ 1283 h 3251"/>
                <a:gd name="T102" fmla="*/ 2001 w 3010"/>
                <a:gd name="T103" fmla="*/ 1839 h 3251"/>
                <a:gd name="T104" fmla="*/ 2001 w 3010"/>
                <a:gd name="T105" fmla="*/ 1839 h 3251"/>
                <a:gd name="T106" fmla="*/ 1647 w 3010"/>
                <a:gd name="T107" fmla="*/ 1923 h 3251"/>
                <a:gd name="T108" fmla="*/ 1390 w 3010"/>
                <a:gd name="T109" fmla="*/ 1670 h 3251"/>
                <a:gd name="T110" fmla="*/ 1404 w 3010"/>
                <a:gd name="T111" fmla="*/ 1746 h 3251"/>
                <a:gd name="T112" fmla="*/ 1187 w 3010"/>
                <a:gd name="T113" fmla="*/ 1656 h 3251"/>
                <a:gd name="T114" fmla="*/ 1180 w 3010"/>
                <a:gd name="T115" fmla="*/ 1563 h 3251"/>
                <a:gd name="T116" fmla="*/ 1435 w 3010"/>
                <a:gd name="T117" fmla="*/ 1768 h 3251"/>
                <a:gd name="T118" fmla="*/ 1503 w 3010"/>
                <a:gd name="T119" fmla="*/ 2014 h 3251"/>
                <a:gd name="T120" fmla="*/ 1568 w 3010"/>
                <a:gd name="T121" fmla="*/ 1823 h 3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10" h="3251">
                  <a:moveTo>
                    <a:pt x="2207" y="1960"/>
                  </a:moveTo>
                  <a:cubicBezTo>
                    <a:pt x="2188" y="1960"/>
                    <a:pt x="2175" y="1975"/>
                    <a:pt x="2175" y="1993"/>
                  </a:cubicBezTo>
                  <a:cubicBezTo>
                    <a:pt x="2175" y="2011"/>
                    <a:pt x="2189" y="2026"/>
                    <a:pt x="2208" y="2026"/>
                  </a:cubicBezTo>
                  <a:cubicBezTo>
                    <a:pt x="2226" y="2025"/>
                    <a:pt x="2240" y="2011"/>
                    <a:pt x="2240" y="1993"/>
                  </a:cubicBezTo>
                  <a:cubicBezTo>
                    <a:pt x="2239" y="1974"/>
                    <a:pt x="2225" y="1960"/>
                    <a:pt x="2207" y="1960"/>
                  </a:cubicBezTo>
                  <a:moveTo>
                    <a:pt x="2750" y="1866"/>
                  </a:moveTo>
                  <a:cubicBezTo>
                    <a:pt x="2738" y="1871"/>
                    <a:pt x="2733" y="1883"/>
                    <a:pt x="2738" y="1894"/>
                  </a:cubicBezTo>
                  <a:cubicBezTo>
                    <a:pt x="2743" y="1906"/>
                    <a:pt x="2755" y="1911"/>
                    <a:pt x="2766" y="1906"/>
                  </a:cubicBezTo>
                  <a:cubicBezTo>
                    <a:pt x="2778" y="1902"/>
                    <a:pt x="2783" y="1889"/>
                    <a:pt x="2778" y="1878"/>
                  </a:cubicBezTo>
                  <a:cubicBezTo>
                    <a:pt x="2774" y="1867"/>
                    <a:pt x="2761" y="1861"/>
                    <a:pt x="2750" y="1866"/>
                  </a:cubicBezTo>
                  <a:moveTo>
                    <a:pt x="2560" y="1928"/>
                  </a:moveTo>
                  <a:cubicBezTo>
                    <a:pt x="2548" y="1931"/>
                    <a:pt x="2541" y="1943"/>
                    <a:pt x="2545" y="1955"/>
                  </a:cubicBezTo>
                  <a:cubicBezTo>
                    <a:pt x="2548" y="1967"/>
                    <a:pt x="2559" y="1973"/>
                    <a:pt x="2571" y="1970"/>
                  </a:cubicBezTo>
                  <a:cubicBezTo>
                    <a:pt x="2583" y="1967"/>
                    <a:pt x="2589" y="1956"/>
                    <a:pt x="2586" y="1944"/>
                  </a:cubicBezTo>
                  <a:cubicBezTo>
                    <a:pt x="2583" y="1932"/>
                    <a:pt x="2572" y="1925"/>
                    <a:pt x="2560" y="1928"/>
                  </a:cubicBezTo>
                  <a:moveTo>
                    <a:pt x="2452" y="1945"/>
                  </a:moveTo>
                  <a:cubicBezTo>
                    <a:pt x="2438" y="1947"/>
                    <a:pt x="2429" y="1960"/>
                    <a:pt x="2432" y="1974"/>
                  </a:cubicBezTo>
                  <a:cubicBezTo>
                    <a:pt x="2434" y="1988"/>
                    <a:pt x="2447" y="1997"/>
                    <a:pt x="2461" y="1995"/>
                  </a:cubicBezTo>
                  <a:cubicBezTo>
                    <a:pt x="2475" y="1992"/>
                    <a:pt x="2484" y="1980"/>
                    <a:pt x="2481" y="1966"/>
                  </a:cubicBezTo>
                  <a:cubicBezTo>
                    <a:pt x="2479" y="1951"/>
                    <a:pt x="2466" y="1943"/>
                    <a:pt x="2452" y="1945"/>
                  </a:cubicBezTo>
                  <a:moveTo>
                    <a:pt x="2835" y="1829"/>
                  </a:moveTo>
                  <a:cubicBezTo>
                    <a:pt x="2824" y="1834"/>
                    <a:pt x="2819" y="1847"/>
                    <a:pt x="2825" y="1857"/>
                  </a:cubicBezTo>
                  <a:cubicBezTo>
                    <a:pt x="2830" y="1868"/>
                    <a:pt x="2842" y="1873"/>
                    <a:pt x="2854" y="1868"/>
                  </a:cubicBezTo>
                  <a:cubicBezTo>
                    <a:pt x="2865" y="1862"/>
                    <a:pt x="2869" y="1850"/>
                    <a:pt x="2864" y="1839"/>
                  </a:cubicBezTo>
                  <a:cubicBezTo>
                    <a:pt x="2858" y="1828"/>
                    <a:pt x="2846" y="1823"/>
                    <a:pt x="2835" y="1829"/>
                  </a:cubicBezTo>
                  <a:moveTo>
                    <a:pt x="2660" y="1899"/>
                  </a:moveTo>
                  <a:cubicBezTo>
                    <a:pt x="2648" y="1903"/>
                    <a:pt x="2642" y="1915"/>
                    <a:pt x="2646" y="1927"/>
                  </a:cubicBezTo>
                  <a:cubicBezTo>
                    <a:pt x="2650" y="1938"/>
                    <a:pt x="2661" y="1944"/>
                    <a:pt x="2673" y="1940"/>
                  </a:cubicBezTo>
                  <a:cubicBezTo>
                    <a:pt x="2685" y="1937"/>
                    <a:pt x="2691" y="1925"/>
                    <a:pt x="2687" y="1913"/>
                  </a:cubicBezTo>
                  <a:cubicBezTo>
                    <a:pt x="2683" y="1901"/>
                    <a:pt x="2671" y="1895"/>
                    <a:pt x="2660" y="1899"/>
                  </a:cubicBezTo>
                  <a:moveTo>
                    <a:pt x="2343" y="1959"/>
                  </a:moveTo>
                  <a:cubicBezTo>
                    <a:pt x="2326" y="1961"/>
                    <a:pt x="2315" y="1975"/>
                    <a:pt x="2317" y="1991"/>
                  </a:cubicBezTo>
                  <a:cubicBezTo>
                    <a:pt x="2318" y="2007"/>
                    <a:pt x="2332" y="2019"/>
                    <a:pt x="2349" y="2017"/>
                  </a:cubicBezTo>
                  <a:cubicBezTo>
                    <a:pt x="2365" y="2015"/>
                    <a:pt x="2376" y="2001"/>
                    <a:pt x="2374" y="1985"/>
                  </a:cubicBezTo>
                  <a:cubicBezTo>
                    <a:pt x="2372" y="1969"/>
                    <a:pt x="2359" y="1958"/>
                    <a:pt x="2343" y="1959"/>
                  </a:cubicBezTo>
                  <a:moveTo>
                    <a:pt x="2610" y="734"/>
                  </a:moveTo>
                  <a:cubicBezTo>
                    <a:pt x="2591" y="696"/>
                    <a:pt x="2591" y="696"/>
                    <a:pt x="2591" y="696"/>
                  </a:cubicBezTo>
                  <a:cubicBezTo>
                    <a:pt x="2529" y="727"/>
                    <a:pt x="2469" y="762"/>
                    <a:pt x="2411" y="799"/>
                  </a:cubicBezTo>
                  <a:cubicBezTo>
                    <a:pt x="2435" y="833"/>
                    <a:pt x="2435" y="833"/>
                    <a:pt x="2435" y="833"/>
                  </a:cubicBezTo>
                  <a:cubicBezTo>
                    <a:pt x="2492" y="797"/>
                    <a:pt x="2550" y="764"/>
                    <a:pt x="2610" y="734"/>
                  </a:cubicBezTo>
                  <a:moveTo>
                    <a:pt x="2348" y="891"/>
                  </a:moveTo>
                  <a:cubicBezTo>
                    <a:pt x="2324" y="857"/>
                    <a:pt x="2324" y="857"/>
                    <a:pt x="2324" y="857"/>
                  </a:cubicBezTo>
                  <a:cubicBezTo>
                    <a:pt x="2267" y="898"/>
                    <a:pt x="2212" y="941"/>
                    <a:pt x="2159" y="987"/>
                  </a:cubicBezTo>
                  <a:cubicBezTo>
                    <a:pt x="2188" y="1016"/>
                    <a:pt x="2188" y="1016"/>
                    <a:pt x="2188" y="1016"/>
                  </a:cubicBezTo>
                  <a:cubicBezTo>
                    <a:pt x="2239" y="972"/>
                    <a:pt x="2293" y="930"/>
                    <a:pt x="2348" y="891"/>
                  </a:cubicBezTo>
                  <a:moveTo>
                    <a:pt x="1461" y="2733"/>
                  </a:moveTo>
                  <a:cubicBezTo>
                    <a:pt x="1425" y="2735"/>
                    <a:pt x="1425" y="2735"/>
                    <a:pt x="1425" y="2735"/>
                  </a:cubicBezTo>
                  <a:cubicBezTo>
                    <a:pt x="1429" y="2805"/>
                    <a:pt x="1437" y="2873"/>
                    <a:pt x="1447" y="2941"/>
                  </a:cubicBezTo>
                  <a:cubicBezTo>
                    <a:pt x="1483" y="2935"/>
                    <a:pt x="1483" y="2935"/>
                    <a:pt x="1483" y="2935"/>
                  </a:cubicBezTo>
                  <a:cubicBezTo>
                    <a:pt x="1472" y="2869"/>
                    <a:pt x="1465" y="2801"/>
                    <a:pt x="1461" y="2733"/>
                  </a:cubicBezTo>
                  <a:moveTo>
                    <a:pt x="1457" y="2608"/>
                  </a:moveTo>
                  <a:cubicBezTo>
                    <a:pt x="1457" y="2547"/>
                    <a:pt x="1460" y="2487"/>
                    <a:pt x="1465" y="2427"/>
                  </a:cubicBezTo>
                  <a:cubicBezTo>
                    <a:pt x="1429" y="2424"/>
                    <a:pt x="1429" y="2424"/>
                    <a:pt x="1429" y="2424"/>
                  </a:cubicBezTo>
                  <a:cubicBezTo>
                    <a:pt x="1424" y="2484"/>
                    <a:pt x="1421" y="2544"/>
                    <a:pt x="1421" y="2604"/>
                  </a:cubicBezTo>
                  <a:cubicBezTo>
                    <a:pt x="1421" y="2613"/>
                    <a:pt x="1421" y="2622"/>
                    <a:pt x="1421" y="2631"/>
                  </a:cubicBezTo>
                  <a:cubicBezTo>
                    <a:pt x="1457" y="2628"/>
                    <a:pt x="1457" y="2628"/>
                    <a:pt x="1457" y="2628"/>
                  </a:cubicBezTo>
                  <a:cubicBezTo>
                    <a:pt x="1457" y="2621"/>
                    <a:pt x="1457" y="2615"/>
                    <a:pt x="1457" y="2608"/>
                  </a:cubicBezTo>
                  <a:moveTo>
                    <a:pt x="2110" y="1086"/>
                  </a:moveTo>
                  <a:cubicBezTo>
                    <a:pt x="2082" y="1057"/>
                    <a:pt x="2082" y="1057"/>
                    <a:pt x="2082" y="1057"/>
                  </a:cubicBezTo>
                  <a:cubicBezTo>
                    <a:pt x="2034" y="1103"/>
                    <a:pt x="1988" y="1152"/>
                    <a:pt x="1944" y="1203"/>
                  </a:cubicBezTo>
                  <a:cubicBezTo>
                    <a:pt x="1975" y="1228"/>
                    <a:pt x="1975" y="1228"/>
                    <a:pt x="1975" y="1228"/>
                  </a:cubicBezTo>
                  <a:cubicBezTo>
                    <a:pt x="2018" y="1179"/>
                    <a:pt x="2063" y="1131"/>
                    <a:pt x="2110" y="1086"/>
                  </a:cubicBezTo>
                  <a:moveTo>
                    <a:pt x="2089" y="1950"/>
                  </a:moveTo>
                  <a:cubicBezTo>
                    <a:pt x="2068" y="1949"/>
                    <a:pt x="2051" y="1963"/>
                    <a:pt x="2050" y="1984"/>
                  </a:cubicBezTo>
                  <a:cubicBezTo>
                    <a:pt x="2048" y="2004"/>
                    <a:pt x="2062" y="2021"/>
                    <a:pt x="2083" y="2022"/>
                  </a:cubicBezTo>
                  <a:cubicBezTo>
                    <a:pt x="2104" y="2024"/>
                    <a:pt x="2120" y="2009"/>
                    <a:pt x="2122" y="1989"/>
                  </a:cubicBezTo>
                  <a:cubicBezTo>
                    <a:pt x="2123" y="1968"/>
                    <a:pt x="2109" y="1951"/>
                    <a:pt x="2089" y="1950"/>
                  </a:cubicBezTo>
                  <a:moveTo>
                    <a:pt x="872" y="1128"/>
                  </a:moveTo>
                  <a:cubicBezTo>
                    <a:pt x="833" y="1150"/>
                    <a:pt x="819" y="1197"/>
                    <a:pt x="841" y="1237"/>
                  </a:cubicBezTo>
                  <a:cubicBezTo>
                    <a:pt x="863" y="1276"/>
                    <a:pt x="910" y="1289"/>
                    <a:pt x="949" y="1267"/>
                  </a:cubicBezTo>
                  <a:cubicBezTo>
                    <a:pt x="988" y="1245"/>
                    <a:pt x="1002" y="1198"/>
                    <a:pt x="981" y="1159"/>
                  </a:cubicBezTo>
                  <a:cubicBezTo>
                    <a:pt x="958" y="1119"/>
                    <a:pt x="911" y="1107"/>
                    <a:pt x="872" y="1128"/>
                  </a:cubicBezTo>
                  <a:moveTo>
                    <a:pt x="1787" y="1884"/>
                  </a:moveTo>
                  <a:cubicBezTo>
                    <a:pt x="1765" y="1878"/>
                    <a:pt x="1744" y="1890"/>
                    <a:pt x="1737" y="1911"/>
                  </a:cubicBezTo>
                  <a:cubicBezTo>
                    <a:pt x="1731" y="1933"/>
                    <a:pt x="1743" y="1954"/>
                    <a:pt x="1765" y="1961"/>
                  </a:cubicBezTo>
                  <a:cubicBezTo>
                    <a:pt x="1786" y="1967"/>
                    <a:pt x="1807" y="1955"/>
                    <a:pt x="1813" y="1933"/>
                  </a:cubicBezTo>
                  <a:cubicBezTo>
                    <a:pt x="1820" y="1912"/>
                    <a:pt x="1808" y="1890"/>
                    <a:pt x="1787" y="1884"/>
                  </a:cubicBezTo>
                  <a:moveTo>
                    <a:pt x="983" y="1446"/>
                  </a:moveTo>
                  <a:cubicBezTo>
                    <a:pt x="1009" y="1478"/>
                    <a:pt x="1053" y="1482"/>
                    <a:pt x="1084" y="1457"/>
                  </a:cubicBezTo>
                  <a:cubicBezTo>
                    <a:pt x="1116" y="1432"/>
                    <a:pt x="1122" y="1388"/>
                    <a:pt x="1097" y="1356"/>
                  </a:cubicBezTo>
                  <a:cubicBezTo>
                    <a:pt x="1071" y="1323"/>
                    <a:pt x="1027" y="1319"/>
                    <a:pt x="995" y="1344"/>
                  </a:cubicBezTo>
                  <a:cubicBezTo>
                    <a:pt x="963" y="1369"/>
                    <a:pt x="957" y="1413"/>
                    <a:pt x="983" y="1446"/>
                  </a:cubicBezTo>
                  <a:moveTo>
                    <a:pt x="2915" y="1795"/>
                  </a:moveTo>
                  <a:cubicBezTo>
                    <a:pt x="2906" y="1800"/>
                    <a:pt x="2903" y="1810"/>
                    <a:pt x="2908" y="1819"/>
                  </a:cubicBezTo>
                  <a:cubicBezTo>
                    <a:pt x="2913" y="1828"/>
                    <a:pt x="2923" y="1831"/>
                    <a:pt x="2932" y="1826"/>
                  </a:cubicBezTo>
                  <a:cubicBezTo>
                    <a:pt x="2941" y="1821"/>
                    <a:pt x="2944" y="1811"/>
                    <a:pt x="2939" y="1802"/>
                  </a:cubicBezTo>
                  <a:cubicBezTo>
                    <a:pt x="2934" y="1793"/>
                    <a:pt x="2924" y="1790"/>
                    <a:pt x="2915" y="1795"/>
                  </a:cubicBezTo>
                  <a:moveTo>
                    <a:pt x="3005" y="1762"/>
                  </a:moveTo>
                  <a:cubicBezTo>
                    <a:pt x="2999" y="1753"/>
                    <a:pt x="2989" y="1750"/>
                    <a:pt x="2980" y="1756"/>
                  </a:cubicBezTo>
                  <a:cubicBezTo>
                    <a:pt x="2971" y="1761"/>
                    <a:pt x="2969" y="1772"/>
                    <a:pt x="2974" y="1781"/>
                  </a:cubicBezTo>
                  <a:cubicBezTo>
                    <a:pt x="2980" y="1789"/>
                    <a:pt x="2990" y="1792"/>
                    <a:pt x="2999" y="1787"/>
                  </a:cubicBezTo>
                  <a:cubicBezTo>
                    <a:pt x="3008" y="1781"/>
                    <a:pt x="3010" y="1770"/>
                    <a:pt x="3005" y="1762"/>
                  </a:cubicBezTo>
                  <a:moveTo>
                    <a:pt x="782" y="878"/>
                  </a:moveTo>
                  <a:cubicBezTo>
                    <a:pt x="736" y="894"/>
                    <a:pt x="712" y="941"/>
                    <a:pt x="728" y="988"/>
                  </a:cubicBezTo>
                  <a:cubicBezTo>
                    <a:pt x="744" y="1035"/>
                    <a:pt x="792" y="1057"/>
                    <a:pt x="838" y="1041"/>
                  </a:cubicBezTo>
                  <a:cubicBezTo>
                    <a:pt x="884" y="1025"/>
                    <a:pt x="909" y="978"/>
                    <a:pt x="893" y="931"/>
                  </a:cubicBezTo>
                  <a:cubicBezTo>
                    <a:pt x="876" y="884"/>
                    <a:pt x="828" y="862"/>
                    <a:pt x="782" y="878"/>
                  </a:cubicBezTo>
                  <a:moveTo>
                    <a:pt x="2408" y="1470"/>
                  </a:moveTo>
                  <a:cubicBezTo>
                    <a:pt x="2542" y="1236"/>
                    <a:pt x="2630" y="979"/>
                    <a:pt x="2666" y="713"/>
                  </a:cubicBezTo>
                  <a:cubicBezTo>
                    <a:pt x="2607" y="979"/>
                    <a:pt x="2495" y="1229"/>
                    <a:pt x="2340" y="1453"/>
                  </a:cubicBezTo>
                  <a:cubicBezTo>
                    <a:pt x="2209" y="1420"/>
                    <a:pt x="2076" y="1400"/>
                    <a:pt x="1942" y="1392"/>
                  </a:cubicBezTo>
                  <a:cubicBezTo>
                    <a:pt x="1940" y="1392"/>
                    <a:pt x="1938" y="1392"/>
                    <a:pt x="1936" y="1392"/>
                  </a:cubicBezTo>
                  <a:cubicBezTo>
                    <a:pt x="1927" y="1354"/>
                    <a:pt x="1916" y="1316"/>
                    <a:pt x="1904" y="1279"/>
                  </a:cubicBezTo>
                  <a:cubicBezTo>
                    <a:pt x="1859" y="1138"/>
                    <a:pt x="1798" y="999"/>
                    <a:pt x="1721" y="866"/>
                  </a:cubicBezTo>
                  <a:cubicBezTo>
                    <a:pt x="1492" y="468"/>
                    <a:pt x="1152" y="175"/>
                    <a:pt x="763" y="0"/>
                  </a:cubicBezTo>
                  <a:cubicBezTo>
                    <a:pt x="677" y="254"/>
                    <a:pt x="659" y="529"/>
                    <a:pt x="717" y="797"/>
                  </a:cubicBezTo>
                  <a:cubicBezTo>
                    <a:pt x="1071" y="878"/>
                    <a:pt x="1395" y="1085"/>
                    <a:pt x="1616" y="1400"/>
                  </a:cubicBezTo>
                  <a:cubicBezTo>
                    <a:pt x="1441" y="1418"/>
                    <a:pt x="1269" y="1458"/>
                    <a:pt x="1104" y="1518"/>
                  </a:cubicBezTo>
                  <a:cubicBezTo>
                    <a:pt x="990" y="1560"/>
                    <a:pt x="878" y="1612"/>
                    <a:pt x="773" y="1673"/>
                  </a:cubicBezTo>
                  <a:cubicBezTo>
                    <a:pt x="454" y="1857"/>
                    <a:pt x="184" y="2126"/>
                    <a:pt x="0" y="2443"/>
                  </a:cubicBezTo>
                  <a:cubicBezTo>
                    <a:pt x="33" y="2452"/>
                    <a:pt x="33" y="2452"/>
                    <a:pt x="33" y="2452"/>
                  </a:cubicBezTo>
                  <a:cubicBezTo>
                    <a:pt x="33" y="2452"/>
                    <a:pt x="33" y="2452"/>
                    <a:pt x="33" y="2452"/>
                  </a:cubicBezTo>
                  <a:cubicBezTo>
                    <a:pt x="555" y="2595"/>
                    <a:pt x="1131" y="2537"/>
                    <a:pt x="1636" y="2245"/>
                  </a:cubicBezTo>
                  <a:cubicBezTo>
                    <a:pt x="1722" y="2196"/>
                    <a:pt x="1803" y="2140"/>
                    <a:pt x="1879" y="2081"/>
                  </a:cubicBezTo>
                  <a:cubicBezTo>
                    <a:pt x="1879" y="2081"/>
                    <a:pt x="1879" y="2082"/>
                    <a:pt x="1879" y="2082"/>
                  </a:cubicBezTo>
                  <a:cubicBezTo>
                    <a:pt x="1880" y="2693"/>
                    <a:pt x="1726" y="2954"/>
                    <a:pt x="1547" y="3220"/>
                  </a:cubicBezTo>
                  <a:cubicBezTo>
                    <a:pt x="1528" y="3157"/>
                    <a:pt x="1515" y="3103"/>
                    <a:pt x="1501" y="3038"/>
                  </a:cubicBezTo>
                  <a:cubicBezTo>
                    <a:pt x="1466" y="3044"/>
                    <a:pt x="1466" y="3044"/>
                    <a:pt x="1466" y="3044"/>
                  </a:cubicBezTo>
                  <a:cubicBezTo>
                    <a:pt x="1480" y="3111"/>
                    <a:pt x="1500" y="3186"/>
                    <a:pt x="1520" y="3251"/>
                  </a:cubicBezTo>
                  <a:cubicBezTo>
                    <a:pt x="1541" y="3229"/>
                    <a:pt x="1541" y="3229"/>
                    <a:pt x="1541" y="3229"/>
                  </a:cubicBezTo>
                  <a:cubicBezTo>
                    <a:pt x="1540" y="3230"/>
                    <a:pt x="1539" y="3231"/>
                    <a:pt x="1539" y="3232"/>
                  </a:cubicBezTo>
                  <a:cubicBezTo>
                    <a:pt x="1540" y="3230"/>
                    <a:pt x="1542" y="3229"/>
                    <a:pt x="1543" y="3227"/>
                  </a:cubicBezTo>
                  <a:cubicBezTo>
                    <a:pt x="1548" y="3222"/>
                    <a:pt x="1548" y="3222"/>
                    <a:pt x="1548" y="3222"/>
                  </a:cubicBezTo>
                  <a:cubicBezTo>
                    <a:pt x="1548" y="3221"/>
                    <a:pt x="1548" y="3221"/>
                    <a:pt x="1548" y="3221"/>
                  </a:cubicBezTo>
                  <a:cubicBezTo>
                    <a:pt x="1906" y="2784"/>
                    <a:pt x="1988" y="2435"/>
                    <a:pt x="2002" y="1978"/>
                  </a:cubicBezTo>
                  <a:cubicBezTo>
                    <a:pt x="2002" y="1978"/>
                    <a:pt x="2002" y="1978"/>
                    <a:pt x="2002" y="1978"/>
                  </a:cubicBezTo>
                  <a:cubicBezTo>
                    <a:pt x="2157" y="1836"/>
                    <a:pt x="2287" y="1675"/>
                    <a:pt x="2391" y="1500"/>
                  </a:cubicBezTo>
                  <a:cubicBezTo>
                    <a:pt x="2393" y="1500"/>
                    <a:pt x="2394" y="1501"/>
                    <a:pt x="2396" y="1501"/>
                  </a:cubicBezTo>
                  <a:cubicBezTo>
                    <a:pt x="2595" y="1557"/>
                    <a:pt x="2785" y="1642"/>
                    <a:pt x="2958" y="1754"/>
                  </a:cubicBezTo>
                  <a:cubicBezTo>
                    <a:pt x="2976" y="1726"/>
                    <a:pt x="2976" y="1726"/>
                    <a:pt x="2976" y="1726"/>
                  </a:cubicBezTo>
                  <a:cubicBezTo>
                    <a:pt x="2801" y="1614"/>
                    <a:pt x="2610" y="1528"/>
                    <a:pt x="2408" y="1470"/>
                  </a:cubicBezTo>
                  <a:moveTo>
                    <a:pt x="1567" y="2159"/>
                  </a:moveTo>
                  <a:cubicBezTo>
                    <a:pt x="1544" y="2173"/>
                    <a:pt x="1521" y="2185"/>
                    <a:pt x="1498" y="2198"/>
                  </a:cubicBezTo>
                  <a:cubicBezTo>
                    <a:pt x="1503" y="2174"/>
                    <a:pt x="1507" y="2150"/>
                    <a:pt x="1513" y="2125"/>
                  </a:cubicBezTo>
                  <a:cubicBezTo>
                    <a:pt x="1477" y="2116"/>
                    <a:pt x="1477" y="2116"/>
                    <a:pt x="1477" y="2116"/>
                  </a:cubicBezTo>
                  <a:cubicBezTo>
                    <a:pt x="1469" y="2150"/>
                    <a:pt x="1462" y="2185"/>
                    <a:pt x="1456" y="2220"/>
                  </a:cubicBezTo>
                  <a:cubicBezTo>
                    <a:pt x="1034" y="2436"/>
                    <a:pt x="505" y="2539"/>
                    <a:pt x="33" y="2451"/>
                  </a:cubicBezTo>
                  <a:cubicBezTo>
                    <a:pt x="215" y="2139"/>
                    <a:pt x="475" y="1883"/>
                    <a:pt x="789" y="1702"/>
                  </a:cubicBezTo>
                  <a:cubicBezTo>
                    <a:pt x="893" y="1642"/>
                    <a:pt x="1003" y="1590"/>
                    <a:pt x="1116" y="1549"/>
                  </a:cubicBezTo>
                  <a:cubicBezTo>
                    <a:pt x="1281" y="1488"/>
                    <a:pt x="1453" y="1449"/>
                    <a:pt x="1628" y="1432"/>
                  </a:cubicBezTo>
                  <a:cubicBezTo>
                    <a:pt x="1631" y="1432"/>
                    <a:pt x="1634" y="1432"/>
                    <a:pt x="1637" y="1432"/>
                  </a:cubicBezTo>
                  <a:cubicBezTo>
                    <a:pt x="1655" y="1458"/>
                    <a:pt x="1672" y="1485"/>
                    <a:pt x="1688" y="1514"/>
                  </a:cubicBezTo>
                  <a:cubicBezTo>
                    <a:pt x="1694" y="1523"/>
                    <a:pt x="1699" y="1532"/>
                    <a:pt x="1704" y="1542"/>
                  </a:cubicBezTo>
                  <a:cubicBezTo>
                    <a:pt x="1703" y="1541"/>
                    <a:pt x="1703" y="1541"/>
                    <a:pt x="1703" y="1541"/>
                  </a:cubicBezTo>
                  <a:cubicBezTo>
                    <a:pt x="1669" y="1602"/>
                    <a:pt x="1637" y="1663"/>
                    <a:pt x="1609" y="1727"/>
                  </a:cubicBezTo>
                  <a:cubicBezTo>
                    <a:pt x="1643" y="1744"/>
                    <a:pt x="1643" y="1744"/>
                    <a:pt x="1643" y="1744"/>
                  </a:cubicBezTo>
                  <a:cubicBezTo>
                    <a:pt x="1668" y="1689"/>
                    <a:pt x="1696" y="1635"/>
                    <a:pt x="1725" y="1582"/>
                  </a:cubicBezTo>
                  <a:cubicBezTo>
                    <a:pt x="1786" y="1702"/>
                    <a:pt x="1830" y="1826"/>
                    <a:pt x="1857" y="1953"/>
                  </a:cubicBezTo>
                  <a:cubicBezTo>
                    <a:pt x="1858" y="1955"/>
                    <a:pt x="1858" y="1958"/>
                    <a:pt x="1859" y="1960"/>
                  </a:cubicBezTo>
                  <a:cubicBezTo>
                    <a:pt x="1768" y="2032"/>
                    <a:pt x="1670" y="2099"/>
                    <a:pt x="1567" y="2159"/>
                  </a:cubicBezTo>
                  <a:moveTo>
                    <a:pt x="1793" y="1470"/>
                  </a:moveTo>
                  <a:cubicBezTo>
                    <a:pt x="1757" y="1452"/>
                    <a:pt x="1757" y="1452"/>
                    <a:pt x="1757" y="1452"/>
                  </a:cubicBezTo>
                  <a:cubicBezTo>
                    <a:pt x="1795" y="1394"/>
                    <a:pt x="1835" y="1337"/>
                    <a:pt x="1877" y="1283"/>
                  </a:cubicBezTo>
                  <a:cubicBezTo>
                    <a:pt x="1908" y="1308"/>
                    <a:pt x="1908" y="1308"/>
                    <a:pt x="1908" y="1308"/>
                  </a:cubicBezTo>
                  <a:cubicBezTo>
                    <a:pt x="1867" y="1360"/>
                    <a:pt x="1828" y="1414"/>
                    <a:pt x="1793" y="1470"/>
                  </a:cubicBezTo>
                  <a:moveTo>
                    <a:pt x="2001" y="1839"/>
                  </a:moveTo>
                  <a:cubicBezTo>
                    <a:pt x="1996" y="1701"/>
                    <a:pt x="1978" y="1563"/>
                    <a:pt x="1945" y="1426"/>
                  </a:cubicBezTo>
                  <a:cubicBezTo>
                    <a:pt x="2071" y="1433"/>
                    <a:pt x="2196" y="1452"/>
                    <a:pt x="2319" y="1482"/>
                  </a:cubicBezTo>
                  <a:cubicBezTo>
                    <a:pt x="2227" y="1610"/>
                    <a:pt x="2121" y="1729"/>
                    <a:pt x="2001" y="1839"/>
                  </a:cubicBezTo>
                  <a:moveTo>
                    <a:pt x="1680" y="1835"/>
                  </a:moveTo>
                  <a:cubicBezTo>
                    <a:pt x="1655" y="1825"/>
                    <a:pt x="1629" y="1838"/>
                    <a:pt x="1619" y="1862"/>
                  </a:cubicBezTo>
                  <a:cubicBezTo>
                    <a:pt x="1610" y="1887"/>
                    <a:pt x="1621" y="1914"/>
                    <a:pt x="1647" y="1923"/>
                  </a:cubicBezTo>
                  <a:cubicBezTo>
                    <a:pt x="1672" y="1933"/>
                    <a:pt x="1698" y="1920"/>
                    <a:pt x="1707" y="1895"/>
                  </a:cubicBezTo>
                  <a:cubicBezTo>
                    <a:pt x="1716" y="1871"/>
                    <a:pt x="1705" y="1844"/>
                    <a:pt x="1680" y="1835"/>
                  </a:cubicBezTo>
                  <a:moveTo>
                    <a:pt x="1390" y="1670"/>
                  </a:moveTo>
                  <a:cubicBezTo>
                    <a:pt x="1364" y="1653"/>
                    <a:pt x="1332" y="1660"/>
                    <a:pt x="1315" y="1685"/>
                  </a:cubicBezTo>
                  <a:cubicBezTo>
                    <a:pt x="1298" y="1711"/>
                    <a:pt x="1303" y="1743"/>
                    <a:pt x="1329" y="1761"/>
                  </a:cubicBezTo>
                  <a:cubicBezTo>
                    <a:pt x="1354" y="1778"/>
                    <a:pt x="1387" y="1771"/>
                    <a:pt x="1404" y="1746"/>
                  </a:cubicBezTo>
                  <a:cubicBezTo>
                    <a:pt x="1421" y="1720"/>
                    <a:pt x="1415" y="1687"/>
                    <a:pt x="1390" y="1670"/>
                  </a:cubicBezTo>
                  <a:moveTo>
                    <a:pt x="1180" y="1563"/>
                  </a:moveTo>
                  <a:cubicBezTo>
                    <a:pt x="1156" y="1591"/>
                    <a:pt x="1159" y="1631"/>
                    <a:pt x="1187" y="1656"/>
                  </a:cubicBezTo>
                  <a:cubicBezTo>
                    <a:pt x="1215" y="1679"/>
                    <a:pt x="1255" y="1676"/>
                    <a:pt x="1279" y="1648"/>
                  </a:cubicBezTo>
                  <a:cubicBezTo>
                    <a:pt x="1302" y="1620"/>
                    <a:pt x="1300" y="1580"/>
                    <a:pt x="1272" y="1556"/>
                  </a:cubicBezTo>
                  <a:cubicBezTo>
                    <a:pt x="1244" y="1532"/>
                    <a:pt x="1204" y="1536"/>
                    <a:pt x="1180" y="1563"/>
                  </a:cubicBezTo>
                  <a:moveTo>
                    <a:pt x="1524" y="1816"/>
                  </a:moveTo>
                  <a:cubicBezTo>
                    <a:pt x="1538" y="1791"/>
                    <a:pt x="1529" y="1761"/>
                    <a:pt x="1504" y="1747"/>
                  </a:cubicBezTo>
                  <a:cubicBezTo>
                    <a:pt x="1479" y="1733"/>
                    <a:pt x="1449" y="1743"/>
                    <a:pt x="1435" y="1768"/>
                  </a:cubicBezTo>
                  <a:cubicBezTo>
                    <a:pt x="1422" y="1793"/>
                    <a:pt x="1430" y="1823"/>
                    <a:pt x="1456" y="1837"/>
                  </a:cubicBezTo>
                  <a:cubicBezTo>
                    <a:pt x="1481" y="1850"/>
                    <a:pt x="1511" y="1841"/>
                    <a:pt x="1524" y="1816"/>
                  </a:cubicBezTo>
                  <a:moveTo>
                    <a:pt x="1503" y="2014"/>
                  </a:moveTo>
                  <a:cubicBezTo>
                    <a:pt x="1539" y="2024"/>
                    <a:pt x="1539" y="2024"/>
                    <a:pt x="1539" y="2024"/>
                  </a:cubicBezTo>
                  <a:cubicBezTo>
                    <a:pt x="1557" y="1962"/>
                    <a:pt x="1578" y="1901"/>
                    <a:pt x="1602" y="1840"/>
                  </a:cubicBezTo>
                  <a:cubicBezTo>
                    <a:pt x="1568" y="1823"/>
                    <a:pt x="1568" y="1823"/>
                    <a:pt x="1568" y="1823"/>
                  </a:cubicBezTo>
                  <a:cubicBezTo>
                    <a:pt x="1544" y="1886"/>
                    <a:pt x="1522" y="1950"/>
                    <a:pt x="1503" y="201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spTree>
    <p:extLst>
      <p:ext uri="{BB962C8B-B14F-4D97-AF65-F5344CB8AC3E}">
        <p14:creationId xmlns:p14="http://schemas.microsoft.com/office/powerpoint/2010/main" val="85589184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2 Clm, Quote, Bullets, Object, Opt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Date Placeholder 2"/>
          <p:cNvSpPr>
            <a:spLocks noGrp="1"/>
          </p:cNvSpPr>
          <p:nvPr>
            <p:ph type="dt" sz="half" idx="10"/>
          </p:nvPr>
        </p:nvSpPr>
        <p:spPr>
          <a:xfrm>
            <a:off x="4655061" y="5956496"/>
            <a:ext cx="2738606" cy="273600"/>
          </a:xfrm>
          <a:prstGeom prst="rect">
            <a:avLst/>
          </a:prstGeom>
        </p:spPr>
        <p:txBody>
          <a:bodyPr/>
          <a:lstStyle/>
          <a:p>
            <a:fld id="{4CDE5802-F28B-DD47-82E0-2C0A66E8883B}" type="datetimeFigureOut">
              <a:rPr lang="en-US" smtClean="0"/>
              <a:t>9/6/21</a:t>
            </a:fld>
            <a:endParaRPr lang="en-US"/>
          </a:p>
        </p:txBody>
      </p:sp>
      <p:sp>
        <p:nvSpPr>
          <p:cNvPr id="4" name="Footer Placeholder 3"/>
          <p:cNvSpPr>
            <a:spLocks noGrp="1"/>
          </p:cNvSpPr>
          <p:nvPr>
            <p:ph type="ftr" sz="quarter" idx="11"/>
          </p:nvPr>
        </p:nvSpPr>
        <p:spPr>
          <a:xfrm>
            <a:off x="727200" y="6588000"/>
            <a:ext cx="4852800" cy="273600"/>
          </a:xfrm>
          <a:prstGeom prst="rect">
            <a:avLst/>
          </a:prstGeom>
        </p:spPr>
        <p:txBody>
          <a:bodyPr/>
          <a:lstStyle/>
          <a:p>
            <a:endParaRPr lang="en-US"/>
          </a:p>
        </p:txBody>
      </p:sp>
      <p:sp>
        <p:nvSpPr>
          <p:cNvPr id="5" name="Slide Number Placeholder 4"/>
          <p:cNvSpPr>
            <a:spLocks noGrp="1"/>
          </p:cNvSpPr>
          <p:nvPr>
            <p:ph type="sldNum" sz="quarter" idx="12"/>
          </p:nvPr>
        </p:nvSpPr>
        <p:spPr>
          <a:xfrm>
            <a:off x="8708231" y="6588000"/>
            <a:ext cx="426600" cy="273600"/>
          </a:xfrm>
          <a:prstGeom prst="rect">
            <a:avLst/>
          </a:prstGeom>
        </p:spPr>
        <p:txBody>
          <a:bodyPr/>
          <a:lstStyle/>
          <a:p>
            <a:fld id="{0B15A1CD-7C06-0943-A048-99677931BC54}" type="slidenum">
              <a:rPr lang="en-US" smtClean="0"/>
              <a:t>‹#›</a:t>
            </a:fld>
            <a:endParaRPr lang="en-US"/>
          </a:p>
        </p:txBody>
      </p:sp>
      <p:sp>
        <p:nvSpPr>
          <p:cNvPr id="6" name="Text Placeholder 7"/>
          <p:cNvSpPr>
            <a:spLocks noGrp="1"/>
          </p:cNvSpPr>
          <p:nvPr>
            <p:ph type="body" sz="quarter" idx="13"/>
          </p:nvPr>
        </p:nvSpPr>
        <p:spPr>
          <a:xfrm>
            <a:off x="718345" y="1319485"/>
            <a:ext cx="8105615" cy="464400"/>
          </a:xfrm>
        </p:spPr>
        <p:txBody>
          <a:bodyPr/>
          <a:lstStyle>
            <a:lvl1pPr>
              <a:lnSpc>
                <a:spcPct val="95000"/>
              </a:lnSpc>
              <a:spcBef>
                <a:spcPts val="0"/>
              </a:spcBef>
              <a:spcAft>
                <a:spcPts val="1200"/>
              </a:spcAft>
              <a:defRPr sz="1400" b="1">
                <a:solidFill>
                  <a:schemeClr val="accent1"/>
                </a:solidFill>
              </a:defRPr>
            </a:lvl1pPr>
            <a:lvl2pPr>
              <a:lnSpc>
                <a:spcPct val="95000"/>
              </a:lnSpc>
              <a:spcBef>
                <a:spcPts val="0"/>
              </a:spcBef>
              <a:spcAft>
                <a:spcPts val="1200"/>
              </a:spcAft>
              <a:defRPr sz="1400" b="0">
                <a:solidFill>
                  <a:schemeClr val="accent1"/>
                </a:solidFill>
              </a:defRPr>
            </a:lvl2pPr>
            <a:lvl3pPr marL="0" indent="0">
              <a:lnSpc>
                <a:spcPct val="95000"/>
              </a:lnSpc>
              <a:spcBef>
                <a:spcPts val="0"/>
              </a:spcBef>
              <a:spcAft>
                <a:spcPts val="1200"/>
              </a:spcAft>
              <a:buFontTx/>
              <a:buNone/>
              <a:defRPr sz="1400"/>
            </a:lvl3pPr>
            <a:lvl4pPr marL="0" indent="0">
              <a:lnSpc>
                <a:spcPct val="95000"/>
              </a:lnSpc>
              <a:spcBef>
                <a:spcPts val="0"/>
              </a:spcBef>
              <a:spcAft>
                <a:spcPts val="1200"/>
              </a:spcAft>
              <a:buFontTx/>
              <a:buNone/>
              <a:defRPr sz="1400" b="1"/>
            </a:lvl4pPr>
            <a:lvl5pPr marL="0" indent="0">
              <a:lnSpc>
                <a:spcPct val="95000"/>
              </a:lnSpc>
              <a:spcBef>
                <a:spcPts val="0"/>
              </a:spcBef>
              <a:spcAft>
                <a:spcPts val="1200"/>
              </a:spcAft>
              <a:buFontTx/>
              <a:buNone/>
              <a:defRPr sz="1400"/>
            </a:lvl5pPr>
          </a:lstStyle>
          <a:p>
            <a:pPr lvl="0"/>
            <a:r>
              <a:rPr lang="en-AU"/>
              <a:t>Click to edit Master text styles</a:t>
            </a:r>
          </a:p>
        </p:txBody>
      </p:sp>
      <p:sp>
        <p:nvSpPr>
          <p:cNvPr id="15" name="Content Placeholder 14"/>
          <p:cNvSpPr>
            <a:spLocks noGrp="1"/>
          </p:cNvSpPr>
          <p:nvPr>
            <p:ph sz="quarter" idx="15"/>
          </p:nvPr>
        </p:nvSpPr>
        <p:spPr>
          <a:xfrm>
            <a:off x="720000" y="1857600"/>
            <a:ext cx="3805200" cy="44820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16" name="Content Placeholder 14"/>
          <p:cNvSpPr>
            <a:spLocks noGrp="1"/>
          </p:cNvSpPr>
          <p:nvPr>
            <p:ph sz="quarter" idx="16"/>
          </p:nvPr>
        </p:nvSpPr>
        <p:spPr>
          <a:xfrm>
            <a:off x="5014800" y="1857600"/>
            <a:ext cx="3805200" cy="44820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Tree>
    <p:extLst>
      <p:ext uri="{BB962C8B-B14F-4D97-AF65-F5344CB8AC3E}">
        <p14:creationId xmlns:p14="http://schemas.microsoft.com/office/powerpoint/2010/main" val="34256427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 Colm, Quote, Bullets, Object, Opt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Date Placeholder 2"/>
          <p:cNvSpPr>
            <a:spLocks noGrp="1"/>
          </p:cNvSpPr>
          <p:nvPr>
            <p:ph type="dt" sz="half" idx="10"/>
          </p:nvPr>
        </p:nvSpPr>
        <p:spPr>
          <a:xfrm>
            <a:off x="4655061" y="5956496"/>
            <a:ext cx="2738606" cy="273600"/>
          </a:xfrm>
          <a:prstGeom prst="rect">
            <a:avLst/>
          </a:prstGeom>
        </p:spPr>
        <p:txBody>
          <a:bodyPr/>
          <a:lstStyle/>
          <a:p>
            <a:fld id="{4CDE5802-F28B-DD47-82E0-2C0A66E8883B}" type="datetimeFigureOut">
              <a:rPr lang="en-US" smtClean="0"/>
              <a:t>9/6/21</a:t>
            </a:fld>
            <a:endParaRPr lang="en-US"/>
          </a:p>
        </p:txBody>
      </p:sp>
      <p:sp>
        <p:nvSpPr>
          <p:cNvPr id="4" name="Footer Placeholder 3"/>
          <p:cNvSpPr>
            <a:spLocks noGrp="1"/>
          </p:cNvSpPr>
          <p:nvPr>
            <p:ph type="ftr" sz="quarter" idx="11"/>
          </p:nvPr>
        </p:nvSpPr>
        <p:spPr>
          <a:xfrm>
            <a:off x="727200" y="6588000"/>
            <a:ext cx="4852800" cy="273600"/>
          </a:xfrm>
          <a:prstGeom prst="rect">
            <a:avLst/>
          </a:prstGeom>
        </p:spPr>
        <p:txBody>
          <a:bodyPr/>
          <a:lstStyle/>
          <a:p>
            <a:endParaRPr lang="en-US"/>
          </a:p>
        </p:txBody>
      </p:sp>
      <p:sp>
        <p:nvSpPr>
          <p:cNvPr id="5" name="Slide Number Placeholder 4"/>
          <p:cNvSpPr>
            <a:spLocks noGrp="1"/>
          </p:cNvSpPr>
          <p:nvPr>
            <p:ph type="sldNum" sz="quarter" idx="12"/>
          </p:nvPr>
        </p:nvSpPr>
        <p:spPr>
          <a:xfrm>
            <a:off x="8708231" y="6588000"/>
            <a:ext cx="426600" cy="273600"/>
          </a:xfrm>
          <a:prstGeom prst="rect">
            <a:avLst/>
          </a:prstGeom>
        </p:spPr>
        <p:txBody>
          <a:bodyPr/>
          <a:lstStyle/>
          <a:p>
            <a:fld id="{0B15A1CD-7C06-0943-A048-99677931BC54}" type="slidenum">
              <a:rPr lang="en-US" smtClean="0"/>
              <a:t>‹#›</a:t>
            </a:fld>
            <a:endParaRPr lang="en-US"/>
          </a:p>
        </p:txBody>
      </p:sp>
      <p:sp>
        <p:nvSpPr>
          <p:cNvPr id="6" name="Text Placeholder 7"/>
          <p:cNvSpPr>
            <a:spLocks noGrp="1"/>
          </p:cNvSpPr>
          <p:nvPr>
            <p:ph type="body" sz="quarter" idx="13"/>
          </p:nvPr>
        </p:nvSpPr>
        <p:spPr>
          <a:xfrm>
            <a:off x="718345" y="1319484"/>
            <a:ext cx="8105615" cy="464400"/>
          </a:xfrm>
        </p:spPr>
        <p:txBody>
          <a:bodyPr/>
          <a:lstStyle>
            <a:lvl1pPr>
              <a:lnSpc>
                <a:spcPct val="95000"/>
              </a:lnSpc>
              <a:spcBef>
                <a:spcPts val="0"/>
              </a:spcBef>
              <a:spcAft>
                <a:spcPts val="1200"/>
              </a:spcAft>
              <a:defRPr sz="1400" b="1">
                <a:solidFill>
                  <a:schemeClr val="accent1"/>
                </a:solidFill>
              </a:defRPr>
            </a:lvl1pPr>
            <a:lvl2pPr>
              <a:lnSpc>
                <a:spcPct val="95000"/>
              </a:lnSpc>
              <a:spcBef>
                <a:spcPts val="0"/>
              </a:spcBef>
              <a:spcAft>
                <a:spcPts val="1200"/>
              </a:spcAft>
              <a:defRPr sz="1400" b="0">
                <a:solidFill>
                  <a:schemeClr val="accent1"/>
                </a:solidFill>
              </a:defRPr>
            </a:lvl2pPr>
            <a:lvl3pPr marL="0" indent="0">
              <a:lnSpc>
                <a:spcPct val="95000"/>
              </a:lnSpc>
              <a:spcBef>
                <a:spcPts val="0"/>
              </a:spcBef>
              <a:spcAft>
                <a:spcPts val="1200"/>
              </a:spcAft>
              <a:buFontTx/>
              <a:buNone/>
              <a:defRPr sz="1400"/>
            </a:lvl3pPr>
            <a:lvl4pPr marL="0" indent="0">
              <a:lnSpc>
                <a:spcPct val="95000"/>
              </a:lnSpc>
              <a:spcBef>
                <a:spcPts val="0"/>
              </a:spcBef>
              <a:spcAft>
                <a:spcPts val="1200"/>
              </a:spcAft>
              <a:buFontTx/>
              <a:buNone/>
              <a:defRPr sz="1400" b="1"/>
            </a:lvl4pPr>
            <a:lvl5pPr marL="0" indent="0">
              <a:lnSpc>
                <a:spcPct val="95000"/>
              </a:lnSpc>
              <a:spcBef>
                <a:spcPts val="0"/>
              </a:spcBef>
              <a:spcAft>
                <a:spcPts val="1200"/>
              </a:spcAft>
              <a:buFontTx/>
              <a:buNone/>
              <a:defRPr sz="1400"/>
            </a:lvl5pPr>
          </a:lstStyle>
          <a:p>
            <a:pPr lvl="0"/>
            <a:r>
              <a:rPr lang="en-AU"/>
              <a:t>Click to edit Master text styles</a:t>
            </a:r>
          </a:p>
        </p:txBody>
      </p:sp>
      <p:sp>
        <p:nvSpPr>
          <p:cNvPr id="15" name="Content Placeholder 14"/>
          <p:cNvSpPr>
            <a:spLocks noGrp="1"/>
          </p:cNvSpPr>
          <p:nvPr>
            <p:ph sz="quarter" idx="15"/>
          </p:nvPr>
        </p:nvSpPr>
        <p:spPr>
          <a:xfrm>
            <a:off x="720000" y="1857600"/>
            <a:ext cx="3805200" cy="1188720"/>
          </a:xfrm>
        </p:spPr>
        <p:txBody>
          <a:bodyPr/>
          <a:lstStyle/>
          <a:p>
            <a:pPr lvl="0"/>
            <a:r>
              <a:rPr lang="en-AU"/>
              <a:t>Click to edit Master text styles</a:t>
            </a:r>
          </a:p>
          <a:p>
            <a:pPr lvl="1"/>
            <a:r>
              <a:rPr lang="en-AU"/>
              <a:t>Second level</a:t>
            </a:r>
          </a:p>
          <a:p>
            <a:pPr lvl="2"/>
            <a:r>
              <a:rPr lang="en-AU"/>
              <a:t>Third level</a:t>
            </a:r>
          </a:p>
          <a:p>
            <a:pPr lvl="3"/>
            <a:r>
              <a:rPr lang="en-AU"/>
              <a:t>Fourth level</a:t>
            </a:r>
          </a:p>
        </p:txBody>
      </p:sp>
      <p:sp>
        <p:nvSpPr>
          <p:cNvPr id="16" name="Content Placeholder 14"/>
          <p:cNvSpPr>
            <a:spLocks noGrp="1"/>
          </p:cNvSpPr>
          <p:nvPr>
            <p:ph sz="quarter" idx="16"/>
          </p:nvPr>
        </p:nvSpPr>
        <p:spPr>
          <a:xfrm>
            <a:off x="5014800" y="1857600"/>
            <a:ext cx="3805200" cy="1188720"/>
          </a:xfrm>
        </p:spPr>
        <p:txBody>
          <a:bodyPr/>
          <a:lstStyle/>
          <a:p>
            <a:pPr lvl="0"/>
            <a:r>
              <a:rPr lang="en-AU"/>
              <a:t>Click to edit Master text styles</a:t>
            </a:r>
          </a:p>
          <a:p>
            <a:pPr lvl="1"/>
            <a:r>
              <a:rPr lang="en-AU"/>
              <a:t>Second level</a:t>
            </a:r>
          </a:p>
          <a:p>
            <a:pPr lvl="2"/>
            <a:r>
              <a:rPr lang="en-AU"/>
              <a:t>Third level</a:t>
            </a:r>
          </a:p>
          <a:p>
            <a:pPr lvl="3"/>
            <a:r>
              <a:rPr lang="en-AU"/>
              <a:t>Fourth level</a:t>
            </a:r>
          </a:p>
        </p:txBody>
      </p:sp>
      <p:sp>
        <p:nvSpPr>
          <p:cNvPr id="9" name="Picture Placeholder 8"/>
          <p:cNvSpPr>
            <a:spLocks noGrp="1"/>
          </p:cNvSpPr>
          <p:nvPr>
            <p:ph type="pic" sz="quarter" idx="17"/>
          </p:nvPr>
        </p:nvSpPr>
        <p:spPr>
          <a:xfrm>
            <a:off x="720000" y="3204675"/>
            <a:ext cx="8107200" cy="3141263"/>
          </a:xfrm>
        </p:spPr>
        <p:txBody>
          <a:bodyPr/>
          <a:lstStyle/>
          <a:p>
            <a:r>
              <a:rPr lang="en-AU"/>
              <a:t>Drag picture to placeholder or click icon to add</a:t>
            </a:r>
            <a:endParaRPr lang="en-AU" dirty="0"/>
          </a:p>
        </p:txBody>
      </p:sp>
    </p:spTree>
    <p:extLst>
      <p:ext uri="{BB962C8B-B14F-4D97-AF65-F5344CB8AC3E}">
        <p14:creationId xmlns:p14="http://schemas.microsoft.com/office/powerpoint/2010/main" val="6991332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harts, Diagrams Over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Date Placeholder 2"/>
          <p:cNvSpPr>
            <a:spLocks noGrp="1"/>
          </p:cNvSpPr>
          <p:nvPr>
            <p:ph type="dt" sz="half" idx="10"/>
          </p:nvPr>
        </p:nvSpPr>
        <p:spPr>
          <a:xfrm>
            <a:off x="4655061" y="5956496"/>
            <a:ext cx="2738606" cy="273600"/>
          </a:xfrm>
          <a:prstGeom prst="rect">
            <a:avLst/>
          </a:prstGeom>
        </p:spPr>
        <p:txBody>
          <a:bodyPr/>
          <a:lstStyle/>
          <a:p>
            <a:fld id="{4CDE5802-F28B-DD47-82E0-2C0A66E8883B}" type="datetimeFigureOut">
              <a:rPr lang="en-US" smtClean="0"/>
              <a:t>9/6/21</a:t>
            </a:fld>
            <a:endParaRPr lang="en-US"/>
          </a:p>
        </p:txBody>
      </p:sp>
      <p:sp>
        <p:nvSpPr>
          <p:cNvPr id="4" name="Footer Placeholder 3"/>
          <p:cNvSpPr>
            <a:spLocks noGrp="1"/>
          </p:cNvSpPr>
          <p:nvPr>
            <p:ph type="ftr" sz="quarter" idx="11"/>
          </p:nvPr>
        </p:nvSpPr>
        <p:spPr>
          <a:xfrm>
            <a:off x="727200" y="6588000"/>
            <a:ext cx="4852800" cy="273600"/>
          </a:xfrm>
          <a:prstGeom prst="rect">
            <a:avLst/>
          </a:prstGeom>
        </p:spPr>
        <p:txBody>
          <a:bodyPr/>
          <a:lstStyle/>
          <a:p>
            <a:endParaRPr lang="en-US"/>
          </a:p>
        </p:txBody>
      </p:sp>
      <p:sp>
        <p:nvSpPr>
          <p:cNvPr id="5" name="Slide Number Placeholder 4"/>
          <p:cNvSpPr>
            <a:spLocks noGrp="1"/>
          </p:cNvSpPr>
          <p:nvPr>
            <p:ph type="sldNum" sz="quarter" idx="12"/>
          </p:nvPr>
        </p:nvSpPr>
        <p:spPr>
          <a:xfrm>
            <a:off x="8708231" y="6588000"/>
            <a:ext cx="426600" cy="273600"/>
          </a:xfrm>
          <a:prstGeom prst="rect">
            <a:avLst/>
          </a:prstGeom>
        </p:spPr>
        <p:txBody>
          <a:bodyPr/>
          <a:lstStyle/>
          <a:p>
            <a:fld id="{0B15A1CD-7C06-0943-A048-99677931BC54}" type="slidenum">
              <a:rPr lang="en-US" smtClean="0"/>
              <a:t>‹#›</a:t>
            </a:fld>
            <a:endParaRPr lang="en-US"/>
          </a:p>
        </p:txBody>
      </p:sp>
      <p:sp>
        <p:nvSpPr>
          <p:cNvPr id="9" name="Picture Placeholder 8"/>
          <p:cNvSpPr>
            <a:spLocks noGrp="1"/>
          </p:cNvSpPr>
          <p:nvPr>
            <p:ph type="pic" sz="quarter" idx="17"/>
          </p:nvPr>
        </p:nvSpPr>
        <p:spPr bwMode="gray">
          <a:xfrm>
            <a:off x="720000" y="4178808"/>
            <a:ext cx="8107200" cy="2167128"/>
          </a:xfrm>
        </p:spPr>
        <p:txBody>
          <a:bodyPr/>
          <a:lstStyle/>
          <a:p>
            <a:r>
              <a:rPr lang="en-AU"/>
              <a:t>Drag picture to placeholder or click icon to add</a:t>
            </a:r>
            <a:endParaRPr lang="en-AU" dirty="0"/>
          </a:p>
        </p:txBody>
      </p:sp>
      <p:sp>
        <p:nvSpPr>
          <p:cNvPr id="10" name="Picture Placeholder 9"/>
          <p:cNvSpPr>
            <a:spLocks noGrp="1"/>
          </p:cNvSpPr>
          <p:nvPr>
            <p:ph type="pic" sz="quarter" idx="18"/>
          </p:nvPr>
        </p:nvSpPr>
        <p:spPr bwMode="gray">
          <a:xfrm>
            <a:off x="722313" y="1321200"/>
            <a:ext cx="2437200" cy="2725920"/>
          </a:xfrm>
        </p:spPr>
        <p:txBody>
          <a:bodyPr/>
          <a:lstStyle/>
          <a:p>
            <a:r>
              <a:rPr lang="en-AU"/>
              <a:t>Drag picture to placeholder or click icon to add</a:t>
            </a:r>
            <a:endParaRPr lang="en-AU" dirty="0"/>
          </a:p>
        </p:txBody>
      </p:sp>
      <p:sp>
        <p:nvSpPr>
          <p:cNvPr id="13" name="Picture Placeholder 9"/>
          <p:cNvSpPr>
            <a:spLocks noGrp="1"/>
          </p:cNvSpPr>
          <p:nvPr>
            <p:ph type="pic" sz="quarter" idx="19"/>
          </p:nvPr>
        </p:nvSpPr>
        <p:spPr bwMode="gray">
          <a:xfrm>
            <a:off x="6382512" y="1321200"/>
            <a:ext cx="2438019" cy="2725920"/>
          </a:xfrm>
        </p:spPr>
        <p:txBody>
          <a:bodyPr/>
          <a:lstStyle/>
          <a:p>
            <a:r>
              <a:rPr lang="en-AU"/>
              <a:t>Drag picture to placeholder or click icon to add</a:t>
            </a:r>
            <a:endParaRPr lang="en-AU" dirty="0"/>
          </a:p>
        </p:txBody>
      </p:sp>
      <p:sp>
        <p:nvSpPr>
          <p:cNvPr id="14" name="Picture Placeholder 9"/>
          <p:cNvSpPr>
            <a:spLocks noGrp="1"/>
          </p:cNvSpPr>
          <p:nvPr>
            <p:ph type="pic" sz="quarter" idx="20"/>
          </p:nvPr>
        </p:nvSpPr>
        <p:spPr bwMode="gray">
          <a:xfrm>
            <a:off x="3563049" y="1321200"/>
            <a:ext cx="2437200" cy="2725920"/>
          </a:xfrm>
        </p:spPr>
        <p:txBody>
          <a:bodyPr/>
          <a:lstStyle/>
          <a:p>
            <a:r>
              <a:rPr lang="en-AU"/>
              <a:t>Drag picture to placeholder or click icon to add</a:t>
            </a:r>
            <a:endParaRPr lang="en-AU" dirty="0"/>
          </a:p>
        </p:txBody>
      </p:sp>
    </p:spTree>
    <p:extLst>
      <p:ext uri="{BB962C8B-B14F-4D97-AF65-F5344CB8AC3E}">
        <p14:creationId xmlns:p14="http://schemas.microsoft.com/office/powerpoint/2010/main" val="390540309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Thankyou">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655061" y="5956496"/>
            <a:ext cx="2738606" cy="273600"/>
          </a:xfrm>
          <a:prstGeom prst="rect">
            <a:avLst/>
          </a:prstGeom>
        </p:spPr>
        <p:txBody>
          <a:bodyPr/>
          <a:lstStyle>
            <a:lvl1pPr>
              <a:defRPr>
                <a:solidFill>
                  <a:schemeClr val="bg1"/>
                </a:solidFill>
              </a:defRPr>
            </a:lvl1pPr>
          </a:lstStyle>
          <a:p>
            <a:fld id="{4CDE5802-F28B-DD47-82E0-2C0A66E8883B}" type="datetimeFigureOut">
              <a:rPr lang="en-US" smtClean="0"/>
              <a:t>9/6/21</a:t>
            </a:fld>
            <a:endParaRPr lang="en-US"/>
          </a:p>
        </p:txBody>
      </p:sp>
      <p:sp>
        <p:nvSpPr>
          <p:cNvPr id="5" name="Footer Placeholder 4"/>
          <p:cNvSpPr>
            <a:spLocks noGrp="1"/>
          </p:cNvSpPr>
          <p:nvPr>
            <p:ph type="ftr" sz="quarter" idx="11"/>
          </p:nvPr>
        </p:nvSpPr>
        <p:spPr>
          <a:xfrm>
            <a:off x="727200" y="6588000"/>
            <a:ext cx="4852800" cy="273600"/>
          </a:xfrm>
          <a:prstGeom prst="rect">
            <a:avLst/>
          </a:prstGeo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708231" y="6588000"/>
            <a:ext cx="426600" cy="273600"/>
          </a:xfrm>
          <a:prstGeom prst="rect">
            <a:avLst/>
          </a:prstGeom>
        </p:spPr>
        <p:txBody>
          <a:bodyPr/>
          <a:lstStyle>
            <a:lvl1pPr>
              <a:defRPr>
                <a:solidFill>
                  <a:schemeClr val="bg1"/>
                </a:solidFill>
              </a:defRPr>
            </a:lvl1pPr>
          </a:lstStyle>
          <a:p>
            <a:fld id="{0B15A1CD-7C06-0943-A048-99677931BC54}" type="slidenum">
              <a:rPr lang="en-US" smtClean="0"/>
              <a:t>‹#›</a:t>
            </a:fld>
            <a:endParaRPr lang="en-US"/>
          </a:p>
        </p:txBody>
      </p:sp>
      <p:sp>
        <p:nvSpPr>
          <p:cNvPr id="14" name="Title 1"/>
          <p:cNvSpPr>
            <a:spLocks noGrp="1"/>
          </p:cNvSpPr>
          <p:nvPr>
            <p:ph type="ctrTitle" hasCustomPrompt="1"/>
          </p:nvPr>
        </p:nvSpPr>
        <p:spPr>
          <a:xfrm>
            <a:off x="745722" y="0"/>
            <a:ext cx="5510720" cy="2559592"/>
          </a:xfrm>
        </p:spPr>
        <p:txBody>
          <a:bodyPr anchor="b" anchorCtr="0"/>
          <a:lstStyle>
            <a:lvl1pPr>
              <a:lnSpc>
                <a:spcPts val="3200"/>
              </a:lnSpc>
              <a:defRPr sz="3200" spc="-100" baseline="0">
                <a:solidFill>
                  <a:schemeClr val="bg1"/>
                </a:solidFill>
              </a:defRPr>
            </a:lvl1pPr>
          </a:lstStyle>
          <a:p>
            <a:r>
              <a:rPr lang="en-US"/>
              <a:t>Click to Enter Title</a:t>
            </a:r>
            <a:endParaRPr lang="en-AU"/>
          </a:p>
        </p:txBody>
      </p:sp>
      <p:sp>
        <p:nvSpPr>
          <p:cNvPr id="15" name="Subtitle 2"/>
          <p:cNvSpPr>
            <a:spLocks noGrp="1"/>
          </p:cNvSpPr>
          <p:nvPr>
            <p:ph type="subTitle" idx="1" hasCustomPrompt="1"/>
          </p:nvPr>
        </p:nvSpPr>
        <p:spPr>
          <a:xfrm>
            <a:off x="743444" y="2568823"/>
            <a:ext cx="5522725" cy="3384509"/>
          </a:xfrm>
        </p:spPr>
        <p:txBody>
          <a:bodyPr/>
          <a:lstStyle>
            <a:lvl1pPr marL="0" indent="0" algn="l">
              <a:lnSpc>
                <a:spcPts val="3200"/>
              </a:lnSpc>
              <a:buNone/>
              <a:defRPr sz="3200" b="0" spc="-1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Enter Subtitle</a:t>
            </a:r>
            <a:endParaRPr lang="en-AU"/>
          </a:p>
        </p:txBody>
      </p:sp>
      <p:grpSp>
        <p:nvGrpSpPr>
          <p:cNvPr id="8" name="Group 2"/>
          <p:cNvGrpSpPr>
            <a:grpSpLocks noChangeAspect="1"/>
          </p:cNvGrpSpPr>
          <p:nvPr/>
        </p:nvGrpSpPr>
        <p:grpSpPr bwMode="black">
          <a:xfrm>
            <a:off x="7257690" y="334645"/>
            <a:ext cx="1536700" cy="300037"/>
            <a:chOff x="-17207" y="-1752"/>
            <a:chExt cx="40176" cy="7829"/>
          </a:xfrm>
        </p:grpSpPr>
        <p:sp>
          <p:nvSpPr>
            <p:cNvPr id="9" name="Freeform 3"/>
            <p:cNvSpPr>
              <a:spLocks noChangeAspect="1"/>
            </p:cNvSpPr>
            <p:nvPr/>
          </p:nvSpPr>
          <p:spPr bwMode="black">
            <a:xfrm>
              <a:off x="-9516" y="-72"/>
              <a:ext cx="2022" cy="2391"/>
            </a:xfrm>
            <a:custGeom>
              <a:avLst/>
              <a:gdLst>
                <a:gd name="T0" fmla="*/ 553 w 856"/>
                <a:gd name="T1" fmla="*/ 305 h 1012"/>
                <a:gd name="T2" fmla="*/ 518 w 856"/>
                <a:gd name="T3" fmla="*/ 219 h 1012"/>
                <a:gd name="T4" fmla="*/ 414 w 856"/>
                <a:gd name="T5" fmla="*/ 188 h 1012"/>
                <a:gd name="T6" fmla="*/ 299 w 856"/>
                <a:gd name="T7" fmla="*/ 277 h 1012"/>
                <a:gd name="T8" fmla="*/ 456 w 856"/>
                <a:gd name="T9" fmla="*/ 390 h 1012"/>
                <a:gd name="T10" fmla="*/ 856 w 856"/>
                <a:gd name="T11" fmla="*/ 711 h 1012"/>
                <a:gd name="T12" fmla="*/ 429 w 856"/>
                <a:gd name="T13" fmla="*/ 1012 h 1012"/>
                <a:gd name="T14" fmla="*/ 0 w 856"/>
                <a:gd name="T15" fmla="*/ 682 h 1012"/>
                <a:gd name="T16" fmla="*/ 269 w 856"/>
                <a:gd name="T17" fmla="*/ 682 h 1012"/>
                <a:gd name="T18" fmla="*/ 432 w 856"/>
                <a:gd name="T19" fmla="*/ 824 h 1012"/>
                <a:gd name="T20" fmla="*/ 573 w 856"/>
                <a:gd name="T21" fmla="*/ 727 h 1012"/>
                <a:gd name="T22" fmla="*/ 162 w 856"/>
                <a:gd name="T23" fmla="*/ 530 h 1012"/>
                <a:gd name="T24" fmla="*/ 16 w 856"/>
                <a:gd name="T25" fmla="*/ 293 h 1012"/>
                <a:gd name="T26" fmla="*/ 432 w 856"/>
                <a:gd name="T27" fmla="*/ 0 h 1012"/>
                <a:gd name="T28" fmla="*/ 822 w 856"/>
                <a:gd name="T29" fmla="*/ 305 h 1012"/>
                <a:gd name="T30" fmla="*/ 553 w 856"/>
                <a:gd name="T31" fmla="*/ 305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56" h="1012">
                  <a:moveTo>
                    <a:pt x="553" y="305"/>
                  </a:moveTo>
                  <a:cubicBezTo>
                    <a:pt x="554" y="268"/>
                    <a:pt x="542" y="239"/>
                    <a:pt x="518" y="219"/>
                  </a:cubicBezTo>
                  <a:cubicBezTo>
                    <a:pt x="495" y="199"/>
                    <a:pt x="460" y="188"/>
                    <a:pt x="414" y="188"/>
                  </a:cubicBezTo>
                  <a:cubicBezTo>
                    <a:pt x="352" y="188"/>
                    <a:pt x="299" y="229"/>
                    <a:pt x="299" y="277"/>
                  </a:cubicBezTo>
                  <a:cubicBezTo>
                    <a:pt x="299" y="349"/>
                    <a:pt x="385" y="371"/>
                    <a:pt x="456" y="390"/>
                  </a:cubicBezTo>
                  <a:cubicBezTo>
                    <a:pt x="619" y="432"/>
                    <a:pt x="856" y="448"/>
                    <a:pt x="856" y="711"/>
                  </a:cubicBezTo>
                  <a:cubicBezTo>
                    <a:pt x="856" y="915"/>
                    <a:pt x="654" y="1012"/>
                    <a:pt x="429" y="1012"/>
                  </a:cubicBezTo>
                  <a:cubicBezTo>
                    <a:pt x="203" y="1012"/>
                    <a:pt x="4" y="946"/>
                    <a:pt x="0" y="682"/>
                  </a:cubicBezTo>
                  <a:cubicBezTo>
                    <a:pt x="269" y="682"/>
                    <a:pt x="269" y="682"/>
                    <a:pt x="269" y="682"/>
                  </a:cubicBezTo>
                  <a:cubicBezTo>
                    <a:pt x="268" y="774"/>
                    <a:pt x="335" y="824"/>
                    <a:pt x="432" y="824"/>
                  </a:cubicBezTo>
                  <a:cubicBezTo>
                    <a:pt x="494" y="824"/>
                    <a:pt x="573" y="791"/>
                    <a:pt x="573" y="727"/>
                  </a:cubicBezTo>
                  <a:cubicBezTo>
                    <a:pt x="573" y="595"/>
                    <a:pt x="374" y="623"/>
                    <a:pt x="162" y="530"/>
                  </a:cubicBezTo>
                  <a:cubicBezTo>
                    <a:pt x="64" y="487"/>
                    <a:pt x="16" y="398"/>
                    <a:pt x="16" y="293"/>
                  </a:cubicBezTo>
                  <a:cubicBezTo>
                    <a:pt x="27" y="63"/>
                    <a:pt x="229" y="0"/>
                    <a:pt x="432" y="0"/>
                  </a:cubicBezTo>
                  <a:cubicBezTo>
                    <a:pt x="632" y="0"/>
                    <a:pt x="839" y="71"/>
                    <a:pt x="822" y="305"/>
                  </a:cubicBezTo>
                  <a:lnTo>
                    <a:pt x="553" y="30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0" name="Freeform 4"/>
            <p:cNvSpPr>
              <a:spLocks noChangeAspect="1"/>
            </p:cNvSpPr>
            <p:nvPr/>
          </p:nvSpPr>
          <p:spPr bwMode="black">
            <a:xfrm>
              <a:off x="-7458" y="674"/>
              <a:ext cx="1866" cy="2209"/>
            </a:xfrm>
            <a:custGeom>
              <a:avLst/>
              <a:gdLst>
                <a:gd name="T0" fmla="*/ 1866 w 1866"/>
                <a:gd name="T1" fmla="*/ 0 h 2209"/>
                <a:gd name="T2" fmla="*/ 999 w 1866"/>
                <a:gd name="T3" fmla="*/ 2209 h 2209"/>
                <a:gd name="T4" fmla="*/ 442 w 1866"/>
                <a:gd name="T5" fmla="*/ 2209 h 2209"/>
                <a:gd name="T6" fmla="*/ 668 w 1866"/>
                <a:gd name="T7" fmla="*/ 1645 h 2209"/>
                <a:gd name="T8" fmla="*/ 0 w 1866"/>
                <a:gd name="T9" fmla="*/ 0 h 2209"/>
                <a:gd name="T10" fmla="*/ 645 w 1866"/>
                <a:gd name="T11" fmla="*/ 0 h 2209"/>
                <a:gd name="T12" fmla="*/ 959 w 1866"/>
                <a:gd name="T13" fmla="*/ 1111 h 2209"/>
                <a:gd name="T14" fmla="*/ 966 w 1866"/>
                <a:gd name="T15" fmla="*/ 1111 h 2209"/>
                <a:gd name="T16" fmla="*/ 1311 w 1866"/>
                <a:gd name="T17" fmla="*/ 0 h 2209"/>
                <a:gd name="T18" fmla="*/ 1866 w 1866"/>
                <a:gd name="T19" fmla="*/ 0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6" h="2209">
                  <a:moveTo>
                    <a:pt x="1866" y="0"/>
                  </a:moveTo>
                  <a:lnTo>
                    <a:pt x="999" y="2209"/>
                  </a:lnTo>
                  <a:lnTo>
                    <a:pt x="442" y="2209"/>
                  </a:lnTo>
                  <a:lnTo>
                    <a:pt x="668" y="1645"/>
                  </a:lnTo>
                  <a:lnTo>
                    <a:pt x="0" y="0"/>
                  </a:lnTo>
                  <a:lnTo>
                    <a:pt x="645" y="0"/>
                  </a:lnTo>
                  <a:lnTo>
                    <a:pt x="959" y="1111"/>
                  </a:lnTo>
                  <a:lnTo>
                    <a:pt x="966" y="1111"/>
                  </a:lnTo>
                  <a:lnTo>
                    <a:pt x="1311" y="0"/>
                  </a:lnTo>
                  <a:lnTo>
                    <a:pt x="1866"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1" name="Freeform 5"/>
            <p:cNvSpPr>
              <a:spLocks noChangeAspect="1" noEditPoints="1"/>
            </p:cNvSpPr>
            <p:nvPr/>
          </p:nvSpPr>
          <p:spPr bwMode="black">
            <a:xfrm>
              <a:off x="-5538" y="-25"/>
              <a:ext cx="1817" cy="2344"/>
            </a:xfrm>
            <a:custGeom>
              <a:avLst/>
              <a:gdLst>
                <a:gd name="T0" fmla="*/ 513 w 769"/>
                <a:gd name="T1" fmla="*/ 872 h 992"/>
                <a:gd name="T2" fmla="*/ 507 w 769"/>
                <a:gd name="T3" fmla="*/ 872 h 992"/>
                <a:gd name="T4" fmla="*/ 283 w 769"/>
                <a:gd name="T5" fmla="*/ 992 h 992"/>
                <a:gd name="T6" fmla="*/ 0 w 769"/>
                <a:gd name="T7" fmla="*/ 637 h 992"/>
                <a:gd name="T8" fmla="*/ 291 w 769"/>
                <a:gd name="T9" fmla="*/ 276 h 992"/>
                <a:gd name="T10" fmla="*/ 510 w 769"/>
                <a:gd name="T11" fmla="*/ 376 h 992"/>
                <a:gd name="T12" fmla="*/ 513 w 769"/>
                <a:gd name="T13" fmla="*/ 376 h 992"/>
                <a:gd name="T14" fmla="*/ 513 w 769"/>
                <a:gd name="T15" fmla="*/ 0 h 992"/>
                <a:gd name="T16" fmla="*/ 769 w 769"/>
                <a:gd name="T17" fmla="*/ 0 h 992"/>
                <a:gd name="T18" fmla="*/ 769 w 769"/>
                <a:gd name="T19" fmla="*/ 972 h 992"/>
                <a:gd name="T20" fmla="*/ 520 w 769"/>
                <a:gd name="T21" fmla="*/ 972 h 992"/>
                <a:gd name="T22" fmla="*/ 513 w 769"/>
                <a:gd name="T23" fmla="*/ 872 h 992"/>
                <a:gd name="T24" fmla="*/ 263 w 769"/>
                <a:gd name="T25" fmla="*/ 634 h 992"/>
                <a:gd name="T26" fmla="*/ 388 w 769"/>
                <a:gd name="T27" fmla="*/ 844 h 992"/>
                <a:gd name="T28" fmla="*/ 513 w 769"/>
                <a:gd name="T29" fmla="*/ 634 h 992"/>
                <a:gd name="T30" fmla="*/ 388 w 769"/>
                <a:gd name="T31" fmla="*/ 424 h 992"/>
                <a:gd name="T32" fmla="*/ 263 w 769"/>
                <a:gd name="T33" fmla="*/ 634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9" h="992">
                  <a:moveTo>
                    <a:pt x="513" y="872"/>
                  </a:moveTo>
                  <a:cubicBezTo>
                    <a:pt x="507" y="872"/>
                    <a:pt x="507" y="872"/>
                    <a:pt x="507" y="872"/>
                  </a:cubicBezTo>
                  <a:cubicBezTo>
                    <a:pt x="472" y="954"/>
                    <a:pt x="378" y="992"/>
                    <a:pt x="283" y="992"/>
                  </a:cubicBezTo>
                  <a:cubicBezTo>
                    <a:pt x="90" y="992"/>
                    <a:pt x="0" y="805"/>
                    <a:pt x="0" y="637"/>
                  </a:cubicBezTo>
                  <a:cubicBezTo>
                    <a:pt x="0" y="458"/>
                    <a:pt x="90" y="276"/>
                    <a:pt x="291" y="276"/>
                  </a:cubicBezTo>
                  <a:cubicBezTo>
                    <a:pt x="376" y="276"/>
                    <a:pt x="460" y="306"/>
                    <a:pt x="510" y="376"/>
                  </a:cubicBezTo>
                  <a:cubicBezTo>
                    <a:pt x="513" y="376"/>
                    <a:pt x="513" y="376"/>
                    <a:pt x="513" y="376"/>
                  </a:cubicBezTo>
                  <a:cubicBezTo>
                    <a:pt x="513" y="0"/>
                    <a:pt x="513" y="0"/>
                    <a:pt x="513" y="0"/>
                  </a:cubicBezTo>
                  <a:cubicBezTo>
                    <a:pt x="769" y="0"/>
                    <a:pt x="769" y="0"/>
                    <a:pt x="769" y="0"/>
                  </a:cubicBezTo>
                  <a:cubicBezTo>
                    <a:pt x="769" y="972"/>
                    <a:pt x="769" y="972"/>
                    <a:pt x="769" y="972"/>
                  </a:cubicBezTo>
                  <a:cubicBezTo>
                    <a:pt x="520" y="972"/>
                    <a:pt x="520" y="972"/>
                    <a:pt x="520" y="972"/>
                  </a:cubicBezTo>
                  <a:lnTo>
                    <a:pt x="513" y="872"/>
                  </a:lnTo>
                  <a:close/>
                  <a:moveTo>
                    <a:pt x="263" y="634"/>
                  </a:moveTo>
                  <a:cubicBezTo>
                    <a:pt x="263" y="723"/>
                    <a:pt x="283" y="844"/>
                    <a:pt x="388" y="844"/>
                  </a:cubicBezTo>
                  <a:cubicBezTo>
                    <a:pt x="493" y="844"/>
                    <a:pt x="513" y="723"/>
                    <a:pt x="513" y="634"/>
                  </a:cubicBezTo>
                  <a:cubicBezTo>
                    <a:pt x="513" y="544"/>
                    <a:pt x="499" y="424"/>
                    <a:pt x="388" y="424"/>
                  </a:cubicBezTo>
                  <a:cubicBezTo>
                    <a:pt x="276" y="424"/>
                    <a:pt x="263" y="544"/>
                    <a:pt x="263" y="63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2" name="Freeform 6"/>
            <p:cNvSpPr>
              <a:spLocks noChangeAspect="1"/>
            </p:cNvSpPr>
            <p:nvPr/>
          </p:nvSpPr>
          <p:spPr bwMode="black">
            <a:xfrm>
              <a:off x="-3483" y="627"/>
              <a:ext cx="1720" cy="1644"/>
            </a:xfrm>
            <a:custGeom>
              <a:avLst/>
              <a:gdLst>
                <a:gd name="T0" fmla="*/ 264 w 728"/>
                <a:gd name="T1" fmla="*/ 94 h 696"/>
                <a:gd name="T2" fmla="*/ 475 w 728"/>
                <a:gd name="T3" fmla="*/ 0 h 696"/>
                <a:gd name="T4" fmla="*/ 728 w 728"/>
                <a:gd name="T5" fmla="*/ 244 h 696"/>
                <a:gd name="T6" fmla="*/ 728 w 728"/>
                <a:gd name="T7" fmla="*/ 696 h 696"/>
                <a:gd name="T8" fmla="*/ 472 w 728"/>
                <a:gd name="T9" fmla="*/ 696 h 696"/>
                <a:gd name="T10" fmla="*/ 472 w 728"/>
                <a:gd name="T11" fmla="*/ 299 h 696"/>
                <a:gd name="T12" fmla="*/ 374 w 728"/>
                <a:gd name="T13" fmla="*/ 162 h 696"/>
                <a:gd name="T14" fmla="*/ 264 w 728"/>
                <a:gd name="T15" fmla="*/ 308 h 696"/>
                <a:gd name="T16" fmla="*/ 264 w 728"/>
                <a:gd name="T17" fmla="*/ 696 h 696"/>
                <a:gd name="T18" fmla="*/ 8 w 728"/>
                <a:gd name="T19" fmla="*/ 696 h 696"/>
                <a:gd name="T20" fmla="*/ 8 w 728"/>
                <a:gd name="T21" fmla="*/ 194 h 696"/>
                <a:gd name="T22" fmla="*/ 0 w 728"/>
                <a:gd name="T23" fmla="*/ 20 h 696"/>
                <a:gd name="T24" fmla="*/ 260 w 728"/>
                <a:gd name="T25" fmla="*/ 20 h 696"/>
                <a:gd name="T26" fmla="*/ 264 w 728"/>
                <a:gd name="T27" fmla="*/ 94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8" h="696">
                  <a:moveTo>
                    <a:pt x="264" y="94"/>
                  </a:moveTo>
                  <a:cubicBezTo>
                    <a:pt x="322" y="27"/>
                    <a:pt x="389" y="0"/>
                    <a:pt x="475" y="0"/>
                  </a:cubicBezTo>
                  <a:cubicBezTo>
                    <a:pt x="621" y="0"/>
                    <a:pt x="728" y="94"/>
                    <a:pt x="728" y="244"/>
                  </a:cubicBezTo>
                  <a:cubicBezTo>
                    <a:pt x="728" y="696"/>
                    <a:pt x="728" y="696"/>
                    <a:pt x="728" y="696"/>
                  </a:cubicBezTo>
                  <a:cubicBezTo>
                    <a:pt x="472" y="696"/>
                    <a:pt x="472" y="696"/>
                    <a:pt x="472" y="696"/>
                  </a:cubicBezTo>
                  <a:cubicBezTo>
                    <a:pt x="472" y="299"/>
                    <a:pt x="472" y="299"/>
                    <a:pt x="472" y="299"/>
                  </a:cubicBezTo>
                  <a:cubicBezTo>
                    <a:pt x="470" y="233"/>
                    <a:pt x="454" y="162"/>
                    <a:pt x="374" y="162"/>
                  </a:cubicBezTo>
                  <a:cubicBezTo>
                    <a:pt x="248" y="162"/>
                    <a:pt x="264" y="300"/>
                    <a:pt x="264" y="308"/>
                  </a:cubicBezTo>
                  <a:cubicBezTo>
                    <a:pt x="264" y="696"/>
                    <a:pt x="264" y="696"/>
                    <a:pt x="264" y="696"/>
                  </a:cubicBezTo>
                  <a:cubicBezTo>
                    <a:pt x="8" y="696"/>
                    <a:pt x="8" y="696"/>
                    <a:pt x="8" y="696"/>
                  </a:cubicBezTo>
                  <a:cubicBezTo>
                    <a:pt x="8" y="194"/>
                    <a:pt x="8" y="194"/>
                    <a:pt x="8" y="194"/>
                  </a:cubicBezTo>
                  <a:cubicBezTo>
                    <a:pt x="8" y="133"/>
                    <a:pt x="6" y="93"/>
                    <a:pt x="0" y="20"/>
                  </a:cubicBezTo>
                  <a:cubicBezTo>
                    <a:pt x="260" y="20"/>
                    <a:pt x="260" y="20"/>
                    <a:pt x="260" y="20"/>
                  </a:cubicBezTo>
                  <a:lnTo>
                    <a:pt x="264" y="9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Freeform 7"/>
            <p:cNvSpPr>
              <a:spLocks noChangeAspect="1" noEditPoints="1"/>
            </p:cNvSpPr>
            <p:nvPr/>
          </p:nvSpPr>
          <p:spPr bwMode="black">
            <a:xfrm>
              <a:off x="-1572" y="627"/>
              <a:ext cx="1715" cy="1692"/>
            </a:xfrm>
            <a:custGeom>
              <a:avLst/>
              <a:gdLst>
                <a:gd name="T0" fmla="*/ 241 w 726"/>
                <a:gd name="T1" fmla="*/ 409 h 716"/>
                <a:gd name="T2" fmla="*/ 358 w 726"/>
                <a:gd name="T3" fmla="*/ 572 h 716"/>
                <a:gd name="T4" fmla="*/ 483 w 726"/>
                <a:gd name="T5" fmla="*/ 475 h 716"/>
                <a:gd name="T6" fmla="*/ 721 w 726"/>
                <a:gd name="T7" fmla="*/ 475 h 716"/>
                <a:gd name="T8" fmla="*/ 593 w 726"/>
                <a:gd name="T9" fmla="*/ 664 h 716"/>
                <a:gd name="T10" fmla="*/ 378 w 726"/>
                <a:gd name="T11" fmla="*/ 716 h 716"/>
                <a:gd name="T12" fmla="*/ 0 w 726"/>
                <a:gd name="T13" fmla="*/ 335 h 716"/>
                <a:gd name="T14" fmla="*/ 364 w 726"/>
                <a:gd name="T15" fmla="*/ 0 h 716"/>
                <a:gd name="T16" fmla="*/ 726 w 726"/>
                <a:gd name="T17" fmla="*/ 409 h 716"/>
                <a:gd name="T18" fmla="*/ 241 w 726"/>
                <a:gd name="T19" fmla="*/ 409 h 716"/>
                <a:gd name="T20" fmla="*/ 483 w 726"/>
                <a:gd name="T21" fmla="*/ 272 h 716"/>
                <a:gd name="T22" fmla="*/ 453 w 726"/>
                <a:gd name="T23" fmla="*/ 171 h 716"/>
                <a:gd name="T24" fmla="*/ 364 w 726"/>
                <a:gd name="T25" fmla="*/ 128 h 716"/>
                <a:gd name="T26" fmla="*/ 246 w 726"/>
                <a:gd name="T27" fmla="*/ 272 h 716"/>
                <a:gd name="T28" fmla="*/ 483 w 726"/>
                <a:gd name="T29" fmla="*/ 272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6" h="716">
                  <a:moveTo>
                    <a:pt x="241" y="409"/>
                  </a:moveTo>
                  <a:cubicBezTo>
                    <a:pt x="240" y="497"/>
                    <a:pt x="262" y="572"/>
                    <a:pt x="358" y="572"/>
                  </a:cubicBezTo>
                  <a:cubicBezTo>
                    <a:pt x="430" y="572"/>
                    <a:pt x="474" y="538"/>
                    <a:pt x="483" y="475"/>
                  </a:cubicBezTo>
                  <a:cubicBezTo>
                    <a:pt x="721" y="475"/>
                    <a:pt x="721" y="475"/>
                    <a:pt x="721" y="475"/>
                  </a:cubicBezTo>
                  <a:cubicBezTo>
                    <a:pt x="712" y="563"/>
                    <a:pt x="657" y="626"/>
                    <a:pt x="593" y="664"/>
                  </a:cubicBezTo>
                  <a:cubicBezTo>
                    <a:pt x="533" y="701"/>
                    <a:pt x="458" y="716"/>
                    <a:pt x="378" y="716"/>
                  </a:cubicBezTo>
                  <a:cubicBezTo>
                    <a:pt x="108" y="716"/>
                    <a:pt x="0" y="600"/>
                    <a:pt x="0" y="335"/>
                  </a:cubicBezTo>
                  <a:cubicBezTo>
                    <a:pt x="0" y="121"/>
                    <a:pt x="160" y="0"/>
                    <a:pt x="364" y="0"/>
                  </a:cubicBezTo>
                  <a:cubicBezTo>
                    <a:pt x="638" y="0"/>
                    <a:pt x="726" y="157"/>
                    <a:pt x="726" y="409"/>
                  </a:cubicBezTo>
                  <a:lnTo>
                    <a:pt x="241" y="409"/>
                  </a:lnTo>
                  <a:close/>
                  <a:moveTo>
                    <a:pt x="483" y="272"/>
                  </a:moveTo>
                  <a:cubicBezTo>
                    <a:pt x="483" y="236"/>
                    <a:pt x="473" y="199"/>
                    <a:pt x="453" y="171"/>
                  </a:cubicBezTo>
                  <a:cubicBezTo>
                    <a:pt x="432" y="143"/>
                    <a:pt x="403" y="125"/>
                    <a:pt x="364" y="128"/>
                  </a:cubicBezTo>
                  <a:cubicBezTo>
                    <a:pt x="275" y="132"/>
                    <a:pt x="253" y="195"/>
                    <a:pt x="246" y="272"/>
                  </a:cubicBezTo>
                  <a:lnTo>
                    <a:pt x="483" y="27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7" name="Freeform 8"/>
            <p:cNvSpPr>
              <a:spLocks noChangeAspect="1"/>
            </p:cNvSpPr>
            <p:nvPr/>
          </p:nvSpPr>
          <p:spPr bwMode="black">
            <a:xfrm>
              <a:off x="162" y="674"/>
              <a:ext cx="1866" cy="2209"/>
            </a:xfrm>
            <a:custGeom>
              <a:avLst/>
              <a:gdLst>
                <a:gd name="T0" fmla="*/ 1866 w 1866"/>
                <a:gd name="T1" fmla="*/ 0 h 2209"/>
                <a:gd name="T2" fmla="*/ 1000 w 1866"/>
                <a:gd name="T3" fmla="*/ 2209 h 2209"/>
                <a:gd name="T4" fmla="*/ 442 w 1866"/>
                <a:gd name="T5" fmla="*/ 2209 h 2209"/>
                <a:gd name="T6" fmla="*/ 666 w 1866"/>
                <a:gd name="T7" fmla="*/ 1645 h 2209"/>
                <a:gd name="T8" fmla="*/ 0 w 1866"/>
                <a:gd name="T9" fmla="*/ 0 h 2209"/>
                <a:gd name="T10" fmla="*/ 645 w 1866"/>
                <a:gd name="T11" fmla="*/ 0 h 2209"/>
                <a:gd name="T12" fmla="*/ 959 w 1866"/>
                <a:gd name="T13" fmla="*/ 1111 h 2209"/>
                <a:gd name="T14" fmla="*/ 966 w 1866"/>
                <a:gd name="T15" fmla="*/ 1111 h 2209"/>
                <a:gd name="T16" fmla="*/ 1311 w 1866"/>
                <a:gd name="T17" fmla="*/ 0 h 2209"/>
                <a:gd name="T18" fmla="*/ 1866 w 1866"/>
                <a:gd name="T19" fmla="*/ 0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6" h="2209">
                  <a:moveTo>
                    <a:pt x="1866" y="0"/>
                  </a:moveTo>
                  <a:lnTo>
                    <a:pt x="1000" y="2209"/>
                  </a:lnTo>
                  <a:lnTo>
                    <a:pt x="442" y="2209"/>
                  </a:lnTo>
                  <a:lnTo>
                    <a:pt x="666" y="1645"/>
                  </a:lnTo>
                  <a:lnTo>
                    <a:pt x="0" y="0"/>
                  </a:lnTo>
                  <a:lnTo>
                    <a:pt x="645" y="0"/>
                  </a:lnTo>
                  <a:lnTo>
                    <a:pt x="959" y="1111"/>
                  </a:lnTo>
                  <a:lnTo>
                    <a:pt x="966" y="1111"/>
                  </a:lnTo>
                  <a:lnTo>
                    <a:pt x="1311" y="0"/>
                  </a:lnTo>
                  <a:lnTo>
                    <a:pt x="1866"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8" name="Freeform 9"/>
            <p:cNvSpPr>
              <a:spLocks noChangeAspect="1" noEditPoints="1"/>
            </p:cNvSpPr>
            <p:nvPr/>
          </p:nvSpPr>
          <p:spPr bwMode="black">
            <a:xfrm>
              <a:off x="-9622" y="3169"/>
              <a:ext cx="2589" cy="2296"/>
            </a:xfrm>
            <a:custGeom>
              <a:avLst/>
              <a:gdLst>
                <a:gd name="T0" fmla="*/ 0 w 2589"/>
                <a:gd name="T1" fmla="*/ 2296 h 2296"/>
                <a:gd name="T2" fmla="*/ 907 w 2589"/>
                <a:gd name="T3" fmla="*/ 0 h 2296"/>
                <a:gd name="T4" fmla="*/ 1682 w 2589"/>
                <a:gd name="T5" fmla="*/ 0 h 2296"/>
                <a:gd name="T6" fmla="*/ 2589 w 2589"/>
                <a:gd name="T7" fmla="*/ 2296 h 2296"/>
                <a:gd name="T8" fmla="*/ 1871 w 2589"/>
                <a:gd name="T9" fmla="*/ 2296 h 2296"/>
                <a:gd name="T10" fmla="*/ 1717 w 2589"/>
                <a:gd name="T11" fmla="*/ 1850 h 2296"/>
                <a:gd name="T12" fmla="*/ 787 w 2589"/>
                <a:gd name="T13" fmla="*/ 1850 h 2296"/>
                <a:gd name="T14" fmla="*/ 638 w 2589"/>
                <a:gd name="T15" fmla="*/ 2296 h 2296"/>
                <a:gd name="T16" fmla="*/ 0 w 2589"/>
                <a:gd name="T17" fmla="*/ 2296 h 2296"/>
                <a:gd name="T18" fmla="*/ 1561 w 2589"/>
                <a:gd name="T19" fmla="*/ 1403 h 2296"/>
                <a:gd name="T20" fmla="*/ 1269 w 2589"/>
                <a:gd name="T21" fmla="*/ 449 h 2296"/>
                <a:gd name="T22" fmla="*/ 1259 w 2589"/>
                <a:gd name="T23" fmla="*/ 449 h 2296"/>
                <a:gd name="T24" fmla="*/ 947 w 2589"/>
                <a:gd name="T25" fmla="*/ 1403 h 2296"/>
                <a:gd name="T26" fmla="*/ 1561 w 2589"/>
                <a:gd name="T27" fmla="*/ 1403 h 2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89" h="2296">
                  <a:moveTo>
                    <a:pt x="0" y="2296"/>
                  </a:moveTo>
                  <a:lnTo>
                    <a:pt x="907" y="0"/>
                  </a:lnTo>
                  <a:lnTo>
                    <a:pt x="1682" y="0"/>
                  </a:lnTo>
                  <a:lnTo>
                    <a:pt x="2589" y="2296"/>
                  </a:lnTo>
                  <a:lnTo>
                    <a:pt x="1871" y="2296"/>
                  </a:lnTo>
                  <a:lnTo>
                    <a:pt x="1717" y="1850"/>
                  </a:lnTo>
                  <a:lnTo>
                    <a:pt x="787" y="1850"/>
                  </a:lnTo>
                  <a:lnTo>
                    <a:pt x="638" y="2296"/>
                  </a:lnTo>
                  <a:lnTo>
                    <a:pt x="0" y="2296"/>
                  </a:lnTo>
                  <a:close/>
                  <a:moveTo>
                    <a:pt x="1561" y="1403"/>
                  </a:moveTo>
                  <a:lnTo>
                    <a:pt x="1269" y="449"/>
                  </a:lnTo>
                  <a:lnTo>
                    <a:pt x="1259" y="449"/>
                  </a:lnTo>
                  <a:lnTo>
                    <a:pt x="947" y="1403"/>
                  </a:lnTo>
                  <a:lnTo>
                    <a:pt x="1561" y="140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9" name="Freeform 10"/>
            <p:cNvSpPr>
              <a:spLocks noChangeAspect="1" noEditPoints="1"/>
            </p:cNvSpPr>
            <p:nvPr/>
          </p:nvSpPr>
          <p:spPr bwMode="black">
            <a:xfrm>
              <a:off x="-6905" y="3332"/>
              <a:ext cx="609" cy="2133"/>
            </a:xfrm>
            <a:custGeom>
              <a:avLst/>
              <a:gdLst>
                <a:gd name="T0" fmla="*/ 2 w 609"/>
                <a:gd name="T1" fmla="*/ 539 h 2133"/>
                <a:gd name="T2" fmla="*/ 607 w 609"/>
                <a:gd name="T3" fmla="*/ 539 h 2133"/>
                <a:gd name="T4" fmla="*/ 607 w 609"/>
                <a:gd name="T5" fmla="*/ 2133 h 2133"/>
                <a:gd name="T6" fmla="*/ 2 w 609"/>
                <a:gd name="T7" fmla="*/ 2133 h 2133"/>
                <a:gd name="T8" fmla="*/ 2 w 609"/>
                <a:gd name="T9" fmla="*/ 539 h 2133"/>
                <a:gd name="T10" fmla="*/ 0 w 609"/>
                <a:gd name="T11" fmla="*/ 0 h 2133"/>
                <a:gd name="T12" fmla="*/ 609 w 609"/>
                <a:gd name="T13" fmla="*/ 0 h 2133"/>
                <a:gd name="T14" fmla="*/ 609 w 609"/>
                <a:gd name="T15" fmla="*/ 428 h 2133"/>
                <a:gd name="T16" fmla="*/ 0 w 609"/>
                <a:gd name="T17" fmla="*/ 428 h 2133"/>
                <a:gd name="T18" fmla="*/ 0 w 609"/>
                <a:gd name="T19" fmla="*/ 0 h 2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9" h="2133">
                  <a:moveTo>
                    <a:pt x="2" y="539"/>
                  </a:moveTo>
                  <a:lnTo>
                    <a:pt x="607" y="539"/>
                  </a:lnTo>
                  <a:lnTo>
                    <a:pt x="607" y="2133"/>
                  </a:lnTo>
                  <a:lnTo>
                    <a:pt x="2" y="2133"/>
                  </a:lnTo>
                  <a:lnTo>
                    <a:pt x="2" y="539"/>
                  </a:lnTo>
                  <a:close/>
                  <a:moveTo>
                    <a:pt x="0" y="0"/>
                  </a:moveTo>
                  <a:lnTo>
                    <a:pt x="609" y="0"/>
                  </a:lnTo>
                  <a:lnTo>
                    <a:pt x="609" y="428"/>
                  </a:lnTo>
                  <a:lnTo>
                    <a:pt x="0" y="428"/>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0" name="Freeform 11"/>
            <p:cNvSpPr>
              <a:spLocks noChangeAspect="1"/>
            </p:cNvSpPr>
            <p:nvPr/>
          </p:nvSpPr>
          <p:spPr bwMode="black">
            <a:xfrm>
              <a:off x="-6010" y="3816"/>
              <a:ext cx="1164" cy="1652"/>
            </a:xfrm>
            <a:custGeom>
              <a:avLst/>
              <a:gdLst>
                <a:gd name="T0" fmla="*/ 264 w 493"/>
                <a:gd name="T1" fmla="*/ 149 h 699"/>
                <a:gd name="T2" fmla="*/ 267 w 493"/>
                <a:gd name="T3" fmla="*/ 149 h 699"/>
                <a:gd name="T4" fmla="*/ 493 w 493"/>
                <a:gd name="T5" fmla="*/ 2 h 699"/>
                <a:gd name="T6" fmla="*/ 493 w 493"/>
                <a:gd name="T7" fmla="*/ 219 h 699"/>
                <a:gd name="T8" fmla="*/ 439 w 493"/>
                <a:gd name="T9" fmla="*/ 218 h 699"/>
                <a:gd name="T10" fmla="*/ 264 w 493"/>
                <a:gd name="T11" fmla="*/ 428 h 699"/>
                <a:gd name="T12" fmla="*/ 264 w 493"/>
                <a:gd name="T13" fmla="*/ 699 h 699"/>
                <a:gd name="T14" fmla="*/ 8 w 493"/>
                <a:gd name="T15" fmla="*/ 699 h 699"/>
                <a:gd name="T16" fmla="*/ 8 w 493"/>
                <a:gd name="T17" fmla="*/ 196 h 699"/>
                <a:gd name="T18" fmla="*/ 0 w 493"/>
                <a:gd name="T19" fmla="*/ 23 h 699"/>
                <a:gd name="T20" fmla="*/ 260 w 493"/>
                <a:gd name="T21" fmla="*/ 23 h 699"/>
                <a:gd name="T22" fmla="*/ 264 w 493"/>
                <a:gd name="T23" fmla="*/ 149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3" h="699">
                  <a:moveTo>
                    <a:pt x="264" y="149"/>
                  </a:moveTo>
                  <a:cubicBezTo>
                    <a:pt x="267" y="149"/>
                    <a:pt x="267" y="149"/>
                    <a:pt x="267" y="149"/>
                  </a:cubicBezTo>
                  <a:cubicBezTo>
                    <a:pt x="296" y="37"/>
                    <a:pt x="380" y="0"/>
                    <a:pt x="493" y="2"/>
                  </a:cubicBezTo>
                  <a:cubicBezTo>
                    <a:pt x="493" y="219"/>
                    <a:pt x="493" y="219"/>
                    <a:pt x="493" y="219"/>
                  </a:cubicBezTo>
                  <a:cubicBezTo>
                    <a:pt x="474" y="218"/>
                    <a:pt x="457" y="218"/>
                    <a:pt x="439" y="218"/>
                  </a:cubicBezTo>
                  <a:cubicBezTo>
                    <a:pt x="306" y="219"/>
                    <a:pt x="260" y="298"/>
                    <a:pt x="264" y="428"/>
                  </a:cubicBezTo>
                  <a:cubicBezTo>
                    <a:pt x="264" y="699"/>
                    <a:pt x="264" y="699"/>
                    <a:pt x="264" y="699"/>
                  </a:cubicBezTo>
                  <a:cubicBezTo>
                    <a:pt x="8" y="699"/>
                    <a:pt x="8" y="699"/>
                    <a:pt x="8" y="699"/>
                  </a:cubicBezTo>
                  <a:cubicBezTo>
                    <a:pt x="8" y="196"/>
                    <a:pt x="8" y="196"/>
                    <a:pt x="8" y="196"/>
                  </a:cubicBezTo>
                  <a:cubicBezTo>
                    <a:pt x="8" y="136"/>
                    <a:pt x="7" y="95"/>
                    <a:pt x="0" y="23"/>
                  </a:cubicBezTo>
                  <a:cubicBezTo>
                    <a:pt x="260" y="23"/>
                    <a:pt x="260" y="23"/>
                    <a:pt x="260" y="23"/>
                  </a:cubicBezTo>
                  <a:lnTo>
                    <a:pt x="264" y="14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1" name="Freeform 12"/>
            <p:cNvSpPr>
              <a:spLocks noChangeAspect="1" noEditPoints="1"/>
            </p:cNvSpPr>
            <p:nvPr/>
          </p:nvSpPr>
          <p:spPr bwMode="black">
            <a:xfrm>
              <a:off x="-4737" y="3821"/>
              <a:ext cx="1810" cy="2256"/>
            </a:xfrm>
            <a:custGeom>
              <a:avLst/>
              <a:gdLst>
                <a:gd name="T0" fmla="*/ 256 w 766"/>
                <a:gd name="T1" fmla="*/ 116 h 955"/>
                <a:gd name="T2" fmla="*/ 258 w 766"/>
                <a:gd name="T3" fmla="*/ 116 h 955"/>
                <a:gd name="T4" fmla="*/ 478 w 766"/>
                <a:gd name="T5" fmla="*/ 0 h 955"/>
                <a:gd name="T6" fmla="*/ 766 w 766"/>
                <a:gd name="T7" fmla="*/ 349 h 955"/>
                <a:gd name="T8" fmla="*/ 449 w 766"/>
                <a:gd name="T9" fmla="*/ 717 h 955"/>
                <a:gd name="T10" fmla="*/ 258 w 766"/>
                <a:gd name="T11" fmla="*/ 616 h 955"/>
                <a:gd name="T12" fmla="*/ 256 w 766"/>
                <a:gd name="T13" fmla="*/ 616 h 955"/>
                <a:gd name="T14" fmla="*/ 256 w 766"/>
                <a:gd name="T15" fmla="*/ 955 h 955"/>
                <a:gd name="T16" fmla="*/ 0 w 766"/>
                <a:gd name="T17" fmla="*/ 955 h 955"/>
                <a:gd name="T18" fmla="*/ 0 w 766"/>
                <a:gd name="T19" fmla="*/ 21 h 955"/>
                <a:gd name="T20" fmla="*/ 256 w 766"/>
                <a:gd name="T21" fmla="*/ 21 h 955"/>
                <a:gd name="T22" fmla="*/ 256 w 766"/>
                <a:gd name="T23" fmla="*/ 116 h 955"/>
                <a:gd name="T24" fmla="*/ 256 w 766"/>
                <a:gd name="T25" fmla="*/ 358 h 955"/>
                <a:gd name="T26" fmla="*/ 379 w 766"/>
                <a:gd name="T27" fmla="*/ 569 h 955"/>
                <a:gd name="T28" fmla="*/ 503 w 766"/>
                <a:gd name="T29" fmla="*/ 358 h 955"/>
                <a:gd name="T30" fmla="*/ 379 w 766"/>
                <a:gd name="T31" fmla="*/ 148 h 955"/>
                <a:gd name="T32" fmla="*/ 256 w 766"/>
                <a:gd name="T33" fmla="*/ 358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6" h="955">
                  <a:moveTo>
                    <a:pt x="256" y="116"/>
                  </a:moveTo>
                  <a:cubicBezTo>
                    <a:pt x="258" y="116"/>
                    <a:pt x="258" y="116"/>
                    <a:pt x="258" y="116"/>
                  </a:cubicBezTo>
                  <a:cubicBezTo>
                    <a:pt x="309" y="37"/>
                    <a:pt x="378" y="0"/>
                    <a:pt x="478" y="0"/>
                  </a:cubicBezTo>
                  <a:cubicBezTo>
                    <a:pt x="678" y="0"/>
                    <a:pt x="766" y="171"/>
                    <a:pt x="766" y="349"/>
                  </a:cubicBezTo>
                  <a:cubicBezTo>
                    <a:pt x="766" y="547"/>
                    <a:pt x="666" y="717"/>
                    <a:pt x="449" y="717"/>
                  </a:cubicBezTo>
                  <a:cubicBezTo>
                    <a:pt x="374" y="717"/>
                    <a:pt x="305" y="675"/>
                    <a:pt x="258" y="616"/>
                  </a:cubicBezTo>
                  <a:cubicBezTo>
                    <a:pt x="256" y="616"/>
                    <a:pt x="256" y="616"/>
                    <a:pt x="256" y="616"/>
                  </a:cubicBezTo>
                  <a:cubicBezTo>
                    <a:pt x="256" y="955"/>
                    <a:pt x="256" y="955"/>
                    <a:pt x="256" y="955"/>
                  </a:cubicBezTo>
                  <a:cubicBezTo>
                    <a:pt x="0" y="955"/>
                    <a:pt x="0" y="955"/>
                    <a:pt x="0" y="955"/>
                  </a:cubicBezTo>
                  <a:cubicBezTo>
                    <a:pt x="0" y="21"/>
                    <a:pt x="0" y="21"/>
                    <a:pt x="0" y="21"/>
                  </a:cubicBezTo>
                  <a:cubicBezTo>
                    <a:pt x="256" y="21"/>
                    <a:pt x="256" y="21"/>
                    <a:pt x="256" y="21"/>
                  </a:cubicBezTo>
                  <a:lnTo>
                    <a:pt x="256" y="116"/>
                  </a:lnTo>
                  <a:close/>
                  <a:moveTo>
                    <a:pt x="256" y="358"/>
                  </a:moveTo>
                  <a:cubicBezTo>
                    <a:pt x="256" y="445"/>
                    <a:pt x="272" y="569"/>
                    <a:pt x="379" y="569"/>
                  </a:cubicBezTo>
                  <a:cubicBezTo>
                    <a:pt x="487" y="569"/>
                    <a:pt x="503" y="445"/>
                    <a:pt x="503" y="358"/>
                  </a:cubicBezTo>
                  <a:cubicBezTo>
                    <a:pt x="503" y="272"/>
                    <a:pt x="487" y="148"/>
                    <a:pt x="379" y="148"/>
                  </a:cubicBezTo>
                  <a:cubicBezTo>
                    <a:pt x="272" y="148"/>
                    <a:pt x="256" y="272"/>
                    <a:pt x="256" y="358"/>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2" name="Freeform 13"/>
            <p:cNvSpPr>
              <a:spLocks noChangeAspect="1" noEditPoints="1"/>
            </p:cNvSpPr>
            <p:nvPr/>
          </p:nvSpPr>
          <p:spPr bwMode="black">
            <a:xfrm>
              <a:off x="-2788" y="3821"/>
              <a:ext cx="1859" cy="1694"/>
            </a:xfrm>
            <a:custGeom>
              <a:avLst/>
              <a:gdLst>
                <a:gd name="T0" fmla="*/ 787 w 787"/>
                <a:gd name="T1" fmla="*/ 358 h 717"/>
                <a:gd name="T2" fmla="*/ 393 w 787"/>
                <a:gd name="T3" fmla="*/ 717 h 717"/>
                <a:gd name="T4" fmla="*/ 0 w 787"/>
                <a:gd name="T5" fmla="*/ 358 h 717"/>
                <a:gd name="T6" fmla="*/ 393 w 787"/>
                <a:gd name="T7" fmla="*/ 0 h 717"/>
                <a:gd name="T8" fmla="*/ 787 w 787"/>
                <a:gd name="T9" fmla="*/ 358 h 717"/>
                <a:gd name="T10" fmla="*/ 393 w 787"/>
                <a:gd name="T11" fmla="*/ 569 h 717"/>
                <a:gd name="T12" fmla="*/ 524 w 787"/>
                <a:gd name="T13" fmla="*/ 358 h 717"/>
                <a:gd name="T14" fmla="*/ 393 w 787"/>
                <a:gd name="T15" fmla="*/ 149 h 717"/>
                <a:gd name="T16" fmla="*/ 263 w 787"/>
                <a:gd name="T17" fmla="*/ 358 h 717"/>
                <a:gd name="T18" fmla="*/ 393 w 787"/>
                <a:gd name="T19" fmla="*/ 569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7" h="717">
                  <a:moveTo>
                    <a:pt x="787" y="358"/>
                  </a:moveTo>
                  <a:cubicBezTo>
                    <a:pt x="787" y="608"/>
                    <a:pt x="605" y="717"/>
                    <a:pt x="393" y="717"/>
                  </a:cubicBezTo>
                  <a:cubicBezTo>
                    <a:pt x="182" y="717"/>
                    <a:pt x="0" y="608"/>
                    <a:pt x="0" y="358"/>
                  </a:cubicBezTo>
                  <a:cubicBezTo>
                    <a:pt x="0" y="109"/>
                    <a:pt x="182" y="0"/>
                    <a:pt x="393" y="0"/>
                  </a:cubicBezTo>
                  <a:cubicBezTo>
                    <a:pt x="605" y="0"/>
                    <a:pt x="787" y="109"/>
                    <a:pt x="787" y="358"/>
                  </a:cubicBezTo>
                  <a:moveTo>
                    <a:pt x="393" y="569"/>
                  </a:moveTo>
                  <a:cubicBezTo>
                    <a:pt x="501" y="569"/>
                    <a:pt x="524" y="454"/>
                    <a:pt x="524" y="358"/>
                  </a:cubicBezTo>
                  <a:cubicBezTo>
                    <a:pt x="524" y="263"/>
                    <a:pt x="501" y="149"/>
                    <a:pt x="393" y="149"/>
                  </a:cubicBezTo>
                  <a:cubicBezTo>
                    <a:pt x="286" y="149"/>
                    <a:pt x="263" y="263"/>
                    <a:pt x="263" y="358"/>
                  </a:cubicBezTo>
                  <a:cubicBezTo>
                    <a:pt x="263" y="454"/>
                    <a:pt x="286" y="569"/>
                    <a:pt x="393" y="569"/>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3" name="Freeform 14"/>
            <p:cNvSpPr>
              <a:spLocks noChangeAspect="1"/>
            </p:cNvSpPr>
            <p:nvPr/>
          </p:nvSpPr>
          <p:spPr bwMode="black">
            <a:xfrm>
              <a:off x="-735" y="3816"/>
              <a:ext cx="1164" cy="1652"/>
            </a:xfrm>
            <a:custGeom>
              <a:avLst/>
              <a:gdLst>
                <a:gd name="T0" fmla="*/ 264 w 493"/>
                <a:gd name="T1" fmla="*/ 149 h 699"/>
                <a:gd name="T2" fmla="*/ 266 w 493"/>
                <a:gd name="T3" fmla="*/ 149 h 699"/>
                <a:gd name="T4" fmla="*/ 493 w 493"/>
                <a:gd name="T5" fmla="*/ 2 h 699"/>
                <a:gd name="T6" fmla="*/ 493 w 493"/>
                <a:gd name="T7" fmla="*/ 219 h 699"/>
                <a:gd name="T8" fmla="*/ 439 w 493"/>
                <a:gd name="T9" fmla="*/ 218 h 699"/>
                <a:gd name="T10" fmla="*/ 264 w 493"/>
                <a:gd name="T11" fmla="*/ 428 h 699"/>
                <a:gd name="T12" fmla="*/ 264 w 493"/>
                <a:gd name="T13" fmla="*/ 699 h 699"/>
                <a:gd name="T14" fmla="*/ 8 w 493"/>
                <a:gd name="T15" fmla="*/ 699 h 699"/>
                <a:gd name="T16" fmla="*/ 8 w 493"/>
                <a:gd name="T17" fmla="*/ 196 h 699"/>
                <a:gd name="T18" fmla="*/ 0 w 493"/>
                <a:gd name="T19" fmla="*/ 23 h 699"/>
                <a:gd name="T20" fmla="*/ 260 w 493"/>
                <a:gd name="T21" fmla="*/ 23 h 699"/>
                <a:gd name="T22" fmla="*/ 264 w 493"/>
                <a:gd name="T23" fmla="*/ 149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3" h="699">
                  <a:moveTo>
                    <a:pt x="264" y="149"/>
                  </a:moveTo>
                  <a:cubicBezTo>
                    <a:pt x="266" y="149"/>
                    <a:pt x="266" y="149"/>
                    <a:pt x="266" y="149"/>
                  </a:cubicBezTo>
                  <a:cubicBezTo>
                    <a:pt x="296" y="37"/>
                    <a:pt x="379" y="0"/>
                    <a:pt x="493" y="2"/>
                  </a:cubicBezTo>
                  <a:cubicBezTo>
                    <a:pt x="493" y="219"/>
                    <a:pt x="493" y="219"/>
                    <a:pt x="493" y="219"/>
                  </a:cubicBezTo>
                  <a:cubicBezTo>
                    <a:pt x="474" y="218"/>
                    <a:pt x="456" y="218"/>
                    <a:pt x="439" y="218"/>
                  </a:cubicBezTo>
                  <a:cubicBezTo>
                    <a:pt x="305" y="219"/>
                    <a:pt x="260" y="298"/>
                    <a:pt x="264" y="428"/>
                  </a:cubicBezTo>
                  <a:cubicBezTo>
                    <a:pt x="264" y="699"/>
                    <a:pt x="264" y="699"/>
                    <a:pt x="264" y="699"/>
                  </a:cubicBezTo>
                  <a:cubicBezTo>
                    <a:pt x="8" y="699"/>
                    <a:pt x="8" y="699"/>
                    <a:pt x="8" y="699"/>
                  </a:cubicBezTo>
                  <a:cubicBezTo>
                    <a:pt x="8" y="196"/>
                    <a:pt x="8" y="196"/>
                    <a:pt x="8" y="196"/>
                  </a:cubicBezTo>
                  <a:cubicBezTo>
                    <a:pt x="8" y="136"/>
                    <a:pt x="6" y="95"/>
                    <a:pt x="0" y="23"/>
                  </a:cubicBezTo>
                  <a:cubicBezTo>
                    <a:pt x="260" y="23"/>
                    <a:pt x="260" y="23"/>
                    <a:pt x="260" y="23"/>
                  </a:cubicBezTo>
                  <a:lnTo>
                    <a:pt x="264" y="14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4" name="Freeform 15"/>
            <p:cNvSpPr>
              <a:spLocks noChangeAspect="1"/>
            </p:cNvSpPr>
            <p:nvPr/>
          </p:nvSpPr>
          <p:spPr bwMode="black">
            <a:xfrm>
              <a:off x="399" y="3398"/>
              <a:ext cx="1266" cy="2117"/>
            </a:xfrm>
            <a:custGeom>
              <a:avLst/>
              <a:gdLst>
                <a:gd name="T0" fmla="*/ 132 w 536"/>
                <a:gd name="T1" fmla="*/ 200 h 896"/>
                <a:gd name="T2" fmla="*/ 132 w 536"/>
                <a:gd name="T3" fmla="*/ 97 h 896"/>
                <a:gd name="T4" fmla="*/ 388 w 536"/>
                <a:gd name="T5" fmla="*/ 0 h 896"/>
                <a:gd name="T6" fmla="*/ 388 w 536"/>
                <a:gd name="T7" fmla="*/ 200 h 896"/>
                <a:gd name="T8" fmla="*/ 536 w 536"/>
                <a:gd name="T9" fmla="*/ 200 h 896"/>
                <a:gd name="T10" fmla="*/ 536 w 536"/>
                <a:gd name="T11" fmla="*/ 361 h 896"/>
                <a:gd name="T12" fmla="*/ 388 w 536"/>
                <a:gd name="T13" fmla="*/ 361 h 896"/>
                <a:gd name="T14" fmla="*/ 388 w 536"/>
                <a:gd name="T15" fmla="*/ 629 h 896"/>
                <a:gd name="T16" fmla="*/ 436 w 536"/>
                <a:gd name="T17" fmla="*/ 734 h 896"/>
                <a:gd name="T18" fmla="*/ 535 w 536"/>
                <a:gd name="T19" fmla="*/ 730 h 896"/>
                <a:gd name="T20" fmla="*/ 535 w 536"/>
                <a:gd name="T21" fmla="*/ 882 h 896"/>
                <a:gd name="T22" fmla="*/ 397 w 536"/>
                <a:gd name="T23" fmla="*/ 896 h 896"/>
                <a:gd name="T24" fmla="*/ 132 w 536"/>
                <a:gd name="T25" fmla="*/ 664 h 896"/>
                <a:gd name="T26" fmla="*/ 132 w 536"/>
                <a:gd name="T27" fmla="*/ 361 h 896"/>
                <a:gd name="T28" fmla="*/ 0 w 536"/>
                <a:gd name="T29" fmla="*/ 361 h 896"/>
                <a:gd name="T30" fmla="*/ 0 w 536"/>
                <a:gd name="T31" fmla="*/ 200 h 896"/>
                <a:gd name="T32" fmla="*/ 132 w 536"/>
                <a:gd name="T33" fmla="*/ 20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6" h="896">
                  <a:moveTo>
                    <a:pt x="132" y="200"/>
                  </a:moveTo>
                  <a:cubicBezTo>
                    <a:pt x="132" y="97"/>
                    <a:pt x="132" y="97"/>
                    <a:pt x="132" y="97"/>
                  </a:cubicBezTo>
                  <a:cubicBezTo>
                    <a:pt x="388" y="0"/>
                    <a:pt x="388" y="0"/>
                    <a:pt x="388" y="0"/>
                  </a:cubicBezTo>
                  <a:cubicBezTo>
                    <a:pt x="388" y="200"/>
                    <a:pt x="388" y="200"/>
                    <a:pt x="388" y="200"/>
                  </a:cubicBezTo>
                  <a:cubicBezTo>
                    <a:pt x="536" y="200"/>
                    <a:pt x="536" y="200"/>
                    <a:pt x="536" y="200"/>
                  </a:cubicBezTo>
                  <a:cubicBezTo>
                    <a:pt x="536" y="361"/>
                    <a:pt x="536" y="361"/>
                    <a:pt x="536" y="361"/>
                  </a:cubicBezTo>
                  <a:cubicBezTo>
                    <a:pt x="388" y="361"/>
                    <a:pt x="388" y="361"/>
                    <a:pt x="388" y="361"/>
                  </a:cubicBezTo>
                  <a:cubicBezTo>
                    <a:pt x="388" y="629"/>
                    <a:pt x="388" y="629"/>
                    <a:pt x="388" y="629"/>
                  </a:cubicBezTo>
                  <a:cubicBezTo>
                    <a:pt x="388" y="647"/>
                    <a:pt x="377" y="734"/>
                    <a:pt x="436" y="734"/>
                  </a:cubicBezTo>
                  <a:cubicBezTo>
                    <a:pt x="470" y="734"/>
                    <a:pt x="505" y="734"/>
                    <a:pt x="535" y="730"/>
                  </a:cubicBezTo>
                  <a:cubicBezTo>
                    <a:pt x="535" y="882"/>
                    <a:pt x="535" y="882"/>
                    <a:pt x="535" y="882"/>
                  </a:cubicBezTo>
                  <a:cubicBezTo>
                    <a:pt x="477" y="893"/>
                    <a:pt x="435" y="896"/>
                    <a:pt x="397" y="896"/>
                  </a:cubicBezTo>
                  <a:cubicBezTo>
                    <a:pt x="224" y="896"/>
                    <a:pt x="119" y="871"/>
                    <a:pt x="132" y="664"/>
                  </a:cubicBezTo>
                  <a:cubicBezTo>
                    <a:pt x="132" y="361"/>
                    <a:pt x="132" y="361"/>
                    <a:pt x="132" y="361"/>
                  </a:cubicBezTo>
                  <a:cubicBezTo>
                    <a:pt x="0" y="361"/>
                    <a:pt x="0" y="361"/>
                    <a:pt x="0" y="361"/>
                  </a:cubicBezTo>
                  <a:cubicBezTo>
                    <a:pt x="0" y="200"/>
                    <a:pt x="0" y="200"/>
                    <a:pt x="0" y="200"/>
                  </a:cubicBezTo>
                  <a:lnTo>
                    <a:pt x="132" y="20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5" name="Freeform 16"/>
            <p:cNvSpPr>
              <a:spLocks noChangeAspect="1"/>
            </p:cNvSpPr>
            <p:nvPr/>
          </p:nvSpPr>
          <p:spPr bwMode="black">
            <a:xfrm>
              <a:off x="3656" y="107"/>
              <a:ext cx="1623" cy="2197"/>
            </a:xfrm>
            <a:custGeom>
              <a:avLst/>
              <a:gdLst>
                <a:gd name="T0" fmla="*/ 0 w 1623"/>
                <a:gd name="T1" fmla="*/ 0 h 2197"/>
                <a:gd name="T2" fmla="*/ 0 w 1623"/>
                <a:gd name="T3" fmla="*/ 211 h 2197"/>
                <a:gd name="T4" fmla="*/ 0 w 1623"/>
                <a:gd name="T5" fmla="*/ 244 h 2197"/>
                <a:gd name="T6" fmla="*/ 687 w 1623"/>
                <a:gd name="T7" fmla="*/ 244 h 2197"/>
                <a:gd name="T8" fmla="*/ 690 w 1623"/>
                <a:gd name="T9" fmla="*/ 2197 h 2197"/>
                <a:gd name="T10" fmla="*/ 912 w 1623"/>
                <a:gd name="T11" fmla="*/ 2197 h 2197"/>
                <a:gd name="T12" fmla="*/ 945 w 1623"/>
                <a:gd name="T13" fmla="*/ 2197 h 2197"/>
                <a:gd name="T14" fmla="*/ 947 w 1623"/>
                <a:gd name="T15" fmla="*/ 244 h 2197"/>
                <a:gd name="T16" fmla="*/ 1623 w 1623"/>
                <a:gd name="T17" fmla="*/ 244 h 2197"/>
                <a:gd name="T18" fmla="*/ 1623 w 1623"/>
                <a:gd name="T19" fmla="*/ 34 h 2197"/>
                <a:gd name="T20" fmla="*/ 1623 w 1623"/>
                <a:gd name="T21" fmla="*/ 0 h 2197"/>
                <a:gd name="T22" fmla="*/ 0 w 1623"/>
                <a:gd name="T23" fmla="*/ 0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23" h="2197">
                  <a:moveTo>
                    <a:pt x="0" y="0"/>
                  </a:moveTo>
                  <a:lnTo>
                    <a:pt x="0" y="211"/>
                  </a:lnTo>
                  <a:lnTo>
                    <a:pt x="0" y="244"/>
                  </a:lnTo>
                  <a:lnTo>
                    <a:pt x="687" y="244"/>
                  </a:lnTo>
                  <a:lnTo>
                    <a:pt x="690" y="2197"/>
                  </a:lnTo>
                  <a:lnTo>
                    <a:pt x="912" y="2197"/>
                  </a:lnTo>
                  <a:lnTo>
                    <a:pt x="945" y="2197"/>
                  </a:lnTo>
                  <a:lnTo>
                    <a:pt x="947" y="244"/>
                  </a:lnTo>
                  <a:lnTo>
                    <a:pt x="1623" y="244"/>
                  </a:lnTo>
                  <a:lnTo>
                    <a:pt x="1623" y="34"/>
                  </a:lnTo>
                  <a:lnTo>
                    <a:pt x="1623"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6" name="Freeform 17"/>
            <p:cNvSpPr>
              <a:spLocks noChangeAspect="1"/>
            </p:cNvSpPr>
            <p:nvPr/>
          </p:nvSpPr>
          <p:spPr bwMode="black">
            <a:xfrm>
              <a:off x="5388" y="107"/>
              <a:ext cx="1233" cy="2197"/>
            </a:xfrm>
            <a:custGeom>
              <a:avLst/>
              <a:gdLst>
                <a:gd name="T0" fmla="*/ 288 w 522"/>
                <a:gd name="T1" fmla="*/ 256 h 930"/>
                <a:gd name="T2" fmla="*/ 103 w 522"/>
                <a:gd name="T3" fmla="*/ 341 h 930"/>
                <a:gd name="T4" fmla="*/ 103 w 522"/>
                <a:gd name="T5" fmla="*/ 0 h 930"/>
                <a:gd name="T6" fmla="*/ 14 w 522"/>
                <a:gd name="T7" fmla="*/ 0 h 930"/>
                <a:gd name="T8" fmla="*/ 0 w 522"/>
                <a:gd name="T9" fmla="*/ 0 h 930"/>
                <a:gd name="T10" fmla="*/ 0 w 522"/>
                <a:gd name="T11" fmla="*/ 930 h 930"/>
                <a:gd name="T12" fmla="*/ 89 w 522"/>
                <a:gd name="T13" fmla="*/ 930 h 930"/>
                <a:gd name="T14" fmla="*/ 103 w 522"/>
                <a:gd name="T15" fmla="*/ 930 h 930"/>
                <a:gd name="T16" fmla="*/ 103 w 522"/>
                <a:gd name="T17" fmla="*/ 555 h 930"/>
                <a:gd name="T18" fmla="*/ 269 w 522"/>
                <a:gd name="T19" fmla="*/ 353 h 930"/>
                <a:gd name="T20" fmla="*/ 419 w 522"/>
                <a:gd name="T21" fmla="*/ 511 h 930"/>
                <a:gd name="T22" fmla="*/ 419 w 522"/>
                <a:gd name="T23" fmla="*/ 930 h 930"/>
                <a:gd name="T24" fmla="*/ 508 w 522"/>
                <a:gd name="T25" fmla="*/ 930 h 930"/>
                <a:gd name="T26" fmla="*/ 522 w 522"/>
                <a:gd name="T27" fmla="*/ 930 h 930"/>
                <a:gd name="T28" fmla="*/ 522 w 522"/>
                <a:gd name="T29" fmla="*/ 524 h 930"/>
                <a:gd name="T30" fmla="*/ 288 w 522"/>
                <a:gd name="T31" fmla="*/ 256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2" h="930">
                  <a:moveTo>
                    <a:pt x="288" y="256"/>
                  </a:moveTo>
                  <a:cubicBezTo>
                    <a:pt x="216" y="256"/>
                    <a:pt x="149" y="284"/>
                    <a:pt x="103" y="341"/>
                  </a:cubicBezTo>
                  <a:cubicBezTo>
                    <a:pt x="103" y="0"/>
                    <a:pt x="103" y="0"/>
                    <a:pt x="103" y="0"/>
                  </a:cubicBezTo>
                  <a:cubicBezTo>
                    <a:pt x="14" y="0"/>
                    <a:pt x="14" y="0"/>
                    <a:pt x="14" y="0"/>
                  </a:cubicBezTo>
                  <a:cubicBezTo>
                    <a:pt x="0" y="0"/>
                    <a:pt x="0" y="0"/>
                    <a:pt x="0" y="0"/>
                  </a:cubicBezTo>
                  <a:cubicBezTo>
                    <a:pt x="0" y="930"/>
                    <a:pt x="0" y="930"/>
                    <a:pt x="0" y="930"/>
                  </a:cubicBezTo>
                  <a:cubicBezTo>
                    <a:pt x="89" y="930"/>
                    <a:pt x="89" y="930"/>
                    <a:pt x="89" y="930"/>
                  </a:cubicBezTo>
                  <a:cubicBezTo>
                    <a:pt x="103" y="930"/>
                    <a:pt x="103" y="930"/>
                    <a:pt x="103" y="930"/>
                  </a:cubicBezTo>
                  <a:cubicBezTo>
                    <a:pt x="103" y="555"/>
                    <a:pt x="103" y="555"/>
                    <a:pt x="103" y="555"/>
                  </a:cubicBezTo>
                  <a:cubicBezTo>
                    <a:pt x="104" y="446"/>
                    <a:pt x="155" y="353"/>
                    <a:pt x="269" y="353"/>
                  </a:cubicBezTo>
                  <a:cubicBezTo>
                    <a:pt x="365" y="355"/>
                    <a:pt x="418" y="408"/>
                    <a:pt x="419" y="511"/>
                  </a:cubicBezTo>
                  <a:cubicBezTo>
                    <a:pt x="419" y="930"/>
                    <a:pt x="419" y="930"/>
                    <a:pt x="419" y="930"/>
                  </a:cubicBezTo>
                  <a:cubicBezTo>
                    <a:pt x="508" y="930"/>
                    <a:pt x="508" y="930"/>
                    <a:pt x="508" y="930"/>
                  </a:cubicBezTo>
                  <a:cubicBezTo>
                    <a:pt x="522" y="930"/>
                    <a:pt x="522" y="930"/>
                    <a:pt x="522" y="930"/>
                  </a:cubicBezTo>
                  <a:cubicBezTo>
                    <a:pt x="522" y="524"/>
                    <a:pt x="522" y="524"/>
                    <a:pt x="522" y="524"/>
                  </a:cubicBezTo>
                  <a:cubicBezTo>
                    <a:pt x="522" y="451"/>
                    <a:pt x="504" y="256"/>
                    <a:pt x="288" y="25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7" name="Freeform 18"/>
            <p:cNvSpPr>
              <a:spLocks noChangeAspect="1" noEditPoints="1"/>
            </p:cNvSpPr>
            <p:nvPr/>
          </p:nvSpPr>
          <p:spPr bwMode="black">
            <a:xfrm>
              <a:off x="6833" y="712"/>
              <a:ext cx="1403" cy="1635"/>
            </a:xfrm>
            <a:custGeom>
              <a:avLst/>
              <a:gdLst>
                <a:gd name="T0" fmla="*/ 294 w 594"/>
                <a:gd name="T1" fmla="*/ 0 h 692"/>
                <a:gd name="T2" fmla="*/ 0 w 594"/>
                <a:gd name="T3" fmla="*/ 346 h 692"/>
                <a:gd name="T4" fmla="*/ 289 w 594"/>
                <a:gd name="T5" fmla="*/ 692 h 692"/>
                <a:gd name="T6" fmla="*/ 293 w 594"/>
                <a:gd name="T7" fmla="*/ 692 h 692"/>
                <a:gd name="T8" fmla="*/ 586 w 594"/>
                <a:gd name="T9" fmla="*/ 464 h 692"/>
                <a:gd name="T10" fmla="*/ 591 w 594"/>
                <a:gd name="T11" fmla="*/ 446 h 692"/>
                <a:gd name="T12" fmla="*/ 494 w 594"/>
                <a:gd name="T13" fmla="*/ 446 h 692"/>
                <a:gd name="T14" fmla="*/ 482 w 594"/>
                <a:gd name="T15" fmla="*/ 446 h 692"/>
                <a:gd name="T16" fmla="*/ 480 w 594"/>
                <a:gd name="T17" fmla="*/ 457 h 692"/>
                <a:gd name="T18" fmla="*/ 313 w 594"/>
                <a:gd name="T19" fmla="*/ 596 h 692"/>
                <a:gd name="T20" fmla="*/ 110 w 594"/>
                <a:gd name="T21" fmla="*/ 378 h 692"/>
                <a:gd name="T22" fmla="*/ 594 w 594"/>
                <a:gd name="T23" fmla="*/ 378 h 692"/>
                <a:gd name="T24" fmla="*/ 594 w 594"/>
                <a:gd name="T25" fmla="*/ 364 h 692"/>
                <a:gd name="T26" fmla="*/ 294 w 594"/>
                <a:gd name="T27" fmla="*/ 0 h 692"/>
                <a:gd name="T28" fmla="*/ 114 w 594"/>
                <a:gd name="T29" fmla="*/ 281 h 692"/>
                <a:gd name="T30" fmla="*/ 295 w 594"/>
                <a:gd name="T31" fmla="*/ 97 h 692"/>
                <a:gd name="T32" fmla="*/ 483 w 594"/>
                <a:gd name="T33" fmla="*/ 281 h 692"/>
                <a:gd name="T34" fmla="*/ 114 w 594"/>
                <a:gd name="T35" fmla="*/ 281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692">
                  <a:moveTo>
                    <a:pt x="294" y="0"/>
                  </a:moveTo>
                  <a:cubicBezTo>
                    <a:pt x="98" y="0"/>
                    <a:pt x="1" y="172"/>
                    <a:pt x="0" y="346"/>
                  </a:cubicBezTo>
                  <a:cubicBezTo>
                    <a:pt x="1" y="521"/>
                    <a:pt x="92" y="692"/>
                    <a:pt x="289" y="692"/>
                  </a:cubicBezTo>
                  <a:cubicBezTo>
                    <a:pt x="290" y="692"/>
                    <a:pt x="292" y="692"/>
                    <a:pt x="293" y="692"/>
                  </a:cubicBezTo>
                  <a:cubicBezTo>
                    <a:pt x="446" y="692"/>
                    <a:pt x="548" y="617"/>
                    <a:pt x="586" y="464"/>
                  </a:cubicBezTo>
                  <a:cubicBezTo>
                    <a:pt x="591" y="446"/>
                    <a:pt x="591" y="446"/>
                    <a:pt x="591" y="446"/>
                  </a:cubicBezTo>
                  <a:cubicBezTo>
                    <a:pt x="494" y="446"/>
                    <a:pt x="494" y="446"/>
                    <a:pt x="494" y="446"/>
                  </a:cubicBezTo>
                  <a:cubicBezTo>
                    <a:pt x="482" y="446"/>
                    <a:pt x="482" y="446"/>
                    <a:pt x="482" y="446"/>
                  </a:cubicBezTo>
                  <a:cubicBezTo>
                    <a:pt x="480" y="457"/>
                    <a:pt x="480" y="457"/>
                    <a:pt x="480" y="457"/>
                  </a:cubicBezTo>
                  <a:cubicBezTo>
                    <a:pt x="463" y="537"/>
                    <a:pt x="395" y="596"/>
                    <a:pt x="313" y="596"/>
                  </a:cubicBezTo>
                  <a:cubicBezTo>
                    <a:pt x="173" y="595"/>
                    <a:pt x="117" y="501"/>
                    <a:pt x="110" y="378"/>
                  </a:cubicBezTo>
                  <a:cubicBezTo>
                    <a:pt x="594" y="378"/>
                    <a:pt x="594" y="378"/>
                    <a:pt x="594" y="378"/>
                  </a:cubicBezTo>
                  <a:cubicBezTo>
                    <a:pt x="594" y="364"/>
                    <a:pt x="594" y="364"/>
                    <a:pt x="594" y="364"/>
                  </a:cubicBezTo>
                  <a:cubicBezTo>
                    <a:pt x="594" y="166"/>
                    <a:pt x="513" y="0"/>
                    <a:pt x="294" y="0"/>
                  </a:cubicBezTo>
                  <a:close/>
                  <a:moveTo>
                    <a:pt x="114" y="281"/>
                  </a:moveTo>
                  <a:cubicBezTo>
                    <a:pt x="128" y="182"/>
                    <a:pt x="188" y="97"/>
                    <a:pt x="295" y="97"/>
                  </a:cubicBezTo>
                  <a:cubicBezTo>
                    <a:pt x="412" y="98"/>
                    <a:pt x="470" y="172"/>
                    <a:pt x="483" y="281"/>
                  </a:cubicBezTo>
                  <a:lnTo>
                    <a:pt x="114" y="28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8" name="Freeform 19"/>
            <p:cNvSpPr>
              <a:spLocks noChangeAspect="1"/>
            </p:cNvSpPr>
            <p:nvPr/>
          </p:nvSpPr>
          <p:spPr bwMode="black">
            <a:xfrm>
              <a:off x="9202" y="712"/>
              <a:ext cx="778" cy="1592"/>
            </a:xfrm>
            <a:custGeom>
              <a:avLst/>
              <a:gdLst>
                <a:gd name="T0" fmla="*/ 262 w 329"/>
                <a:gd name="T1" fmla="*/ 0 h 674"/>
                <a:gd name="T2" fmla="*/ 239 w 329"/>
                <a:gd name="T3" fmla="*/ 0 h 674"/>
                <a:gd name="T4" fmla="*/ 108 w 329"/>
                <a:gd name="T5" fmla="*/ 76 h 674"/>
                <a:gd name="T6" fmla="*/ 107 w 329"/>
                <a:gd name="T7" fmla="*/ 33 h 674"/>
                <a:gd name="T8" fmla="*/ 106 w 329"/>
                <a:gd name="T9" fmla="*/ 19 h 674"/>
                <a:gd name="T10" fmla="*/ 15 w 329"/>
                <a:gd name="T11" fmla="*/ 19 h 674"/>
                <a:gd name="T12" fmla="*/ 0 w 329"/>
                <a:gd name="T13" fmla="*/ 19 h 674"/>
                <a:gd name="T14" fmla="*/ 1 w 329"/>
                <a:gd name="T15" fmla="*/ 34 h 674"/>
                <a:gd name="T16" fmla="*/ 7 w 329"/>
                <a:gd name="T17" fmla="*/ 158 h 674"/>
                <a:gd name="T18" fmla="*/ 7 w 329"/>
                <a:gd name="T19" fmla="*/ 174 h 674"/>
                <a:gd name="T20" fmla="*/ 7 w 329"/>
                <a:gd name="T21" fmla="*/ 674 h 674"/>
                <a:gd name="T22" fmla="*/ 96 w 329"/>
                <a:gd name="T23" fmla="*/ 674 h 674"/>
                <a:gd name="T24" fmla="*/ 110 w 329"/>
                <a:gd name="T25" fmla="*/ 674 h 674"/>
                <a:gd name="T26" fmla="*/ 110 w 329"/>
                <a:gd name="T27" fmla="*/ 660 h 674"/>
                <a:gd name="T28" fmla="*/ 110 w 329"/>
                <a:gd name="T29" fmla="*/ 283 h 674"/>
                <a:gd name="T30" fmla="*/ 269 w 329"/>
                <a:gd name="T31" fmla="*/ 97 h 674"/>
                <a:gd name="T32" fmla="*/ 314 w 329"/>
                <a:gd name="T33" fmla="*/ 102 h 674"/>
                <a:gd name="T34" fmla="*/ 329 w 329"/>
                <a:gd name="T35" fmla="*/ 103 h 674"/>
                <a:gd name="T36" fmla="*/ 329 w 329"/>
                <a:gd name="T37" fmla="*/ 16 h 674"/>
                <a:gd name="T38" fmla="*/ 329 w 329"/>
                <a:gd name="T39" fmla="*/ 2 h 674"/>
                <a:gd name="T40" fmla="*/ 315 w 329"/>
                <a:gd name="T41" fmla="*/ 2 h 674"/>
                <a:gd name="T42" fmla="*/ 262 w 329"/>
                <a:gd name="T43" fmla="*/ 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9" h="674">
                  <a:moveTo>
                    <a:pt x="262" y="0"/>
                  </a:moveTo>
                  <a:cubicBezTo>
                    <a:pt x="254" y="0"/>
                    <a:pt x="247" y="0"/>
                    <a:pt x="239" y="0"/>
                  </a:cubicBezTo>
                  <a:cubicBezTo>
                    <a:pt x="187" y="2"/>
                    <a:pt x="139" y="32"/>
                    <a:pt x="108" y="76"/>
                  </a:cubicBezTo>
                  <a:cubicBezTo>
                    <a:pt x="107" y="33"/>
                    <a:pt x="107" y="33"/>
                    <a:pt x="107" y="33"/>
                  </a:cubicBezTo>
                  <a:cubicBezTo>
                    <a:pt x="106" y="19"/>
                    <a:pt x="106" y="19"/>
                    <a:pt x="106" y="19"/>
                  </a:cubicBezTo>
                  <a:cubicBezTo>
                    <a:pt x="15" y="19"/>
                    <a:pt x="15" y="19"/>
                    <a:pt x="15" y="19"/>
                  </a:cubicBezTo>
                  <a:cubicBezTo>
                    <a:pt x="0" y="19"/>
                    <a:pt x="0" y="19"/>
                    <a:pt x="0" y="19"/>
                  </a:cubicBezTo>
                  <a:cubicBezTo>
                    <a:pt x="1" y="34"/>
                    <a:pt x="1" y="34"/>
                    <a:pt x="1" y="34"/>
                  </a:cubicBezTo>
                  <a:cubicBezTo>
                    <a:pt x="3" y="72"/>
                    <a:pt x="7" y="116"/>
                    <a:pt x="7" y="158"/>
                  </a:cubicBezTo>
                  <a:cubicBezTo>
                    <a:pt x="7" y="164"/>
                    <a:pt x="7" y="169"/>
                    <a:pt x="7" y="174"/>
                  </a:cubicBezTo>
                  <a:cubicBezTo>
                    <a:pt x="7" y="674"/>
                    <a:pt x="7" y="674"/>
                    <a:pt x="7" y="674"/>
                  </a:cubicBezTo>
                  <a:cubicBezTo>
                    <a:pt x="96" y="674"/>
                    <a:pt x="96" y="674"/>
                    <a:pt x="96" y="674"/>
                  </a:cubicBezTo>
                  <a:cubicBezTo>
                    <a:pt x="110" y="674"/>
                    <a:pt x="110" y="674"/>
                    <a:pt x="110" y="674"/>
                  </a:cubicBezTo>
                  <a:cubicBezTo>
                    <a:pt x="110" y="660"/>
                    <a:pt x="110" y="660"/>
                    <a:pt x="110" y="660"/>
                  </a:cubicBezTo>
                  <a:cubicBezTo>
                    <a:pt x="110" y="283"/>
                    <a:pt x="110" y="283"/>
                    <a:pt x="110" y="283"/>
                  </a:cubicBezTo>
                  <a:cubicBezTo>
                    <a:pt x="114" y="167"/>
                    <a:pt x="166" y="98"/>
                    <a:pt x="269" y="97"/>
                  </a:cubicBezTo>
                  <a:cubicBezTo>
                    <a:pt x="281" y="97"/>
                    <a:pt x="297" y="101"/>
                    <a:pt x="314" y="102"/>
                  </a:cubicBezTo>
                  <a:cubicBezTo>
                    <a:pt x="329" y="103"/>
                    <a:pt x="329" y="103"/>
                    <a:pt x="329" y="103"/>
                  </a:cubicBezTo>
                  <a:cubicBezTo>
                    <a:pt x="329" y="16"/>
                    <a:pt x="329" y="16"/>
                    <a:pt x="329" y="16"/>
                  </a:cubicBezTo>
                  <a:cubicBezTo>
                    <a:pt x="329" y="2"/>
                    <a:pt x="329" y="2"/>
                    <a:pt x="329" y="2"/>
                  </a:cubicBezTo>
                  <a:cubicBezTo>
                    <a:pt x="315" y="2"/>
                    <a:pt x="315" y="2"/>
                    <a:pt x="315" y="2"/>
                  </a:cubicBezTo>
                  <a:cubicBezTo>
                    <a:pt x="298" y="0"/>
                    <a:pt x="280" y="0"/>
                    <a:pt x="262"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9" name="Freeform 20"/>
            <p:cNvSpPr>
              <a:spLocks noChangeAspect="1"/>
            </p:cNvSpPr>
            <p:nvPr/>
          </p:nvSpPr>
          <p:spPr bwMode="black">
            <a:xfrm>
              <a:off x="10117" y="107"/>
              <a:ext cx="274" cy="289"/>
            </a:xfrm>
            <a:custGeom>
              <a:avLst/>
              <a:gdLst>
                <a:gd name="T0" fmla="*/ 0 w 274"/>
                <a:gd name="T1" fmla="*/ 0 h 289"/>
                <a:gd name="T2" fmla="*/ 0 w 274"/>
                <a:gd name="T3" fmla="*/ 256 h 289"/>
                <a:gd name="T4" fmla="*/ 0 w 274"/>
                <a:gd name="T5" fmla="*/ 289 h 289"/>
                <a:gd name="T6" fmla="*/ 238 w 274"/>
                <a:gd name="T7" fmla="*/ 289 h 289"/>
                <a:gd name="T8" fmla="*/ 274 w 274"/>
                <a:gd name="T9" fmla="*/ 289 h 289"/>
                <a:gd name="T10" fmla="*/ 274 w 274"/>
                <a:gd name="T11" fmla="*/ 256 h 289"/>
                <a:gd name="T12" fmla="*/ 274 w 274"/>
                <a:gd name="T13" fmla="*/ 34 h 289"/>
                <a:gd name="T14" fmla="*/ 274 w 274"/>
                <a:gd name="T15" fmla="*/ 0 h 289"/>
                <a:gd name="T16" fmla="*/ 33 w 274"/>
                <a:gd name="T17" fmla="*/ 0 h 289"/>
                <a:gd name="T18" fmla="*/ 0 w 274"/>
                <a:gd name="T19"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4" h="289">
                  <a:moveTo>
                    <a:pt x="0" y="0"/>
                  </a:moveTo>
                  <a:lnTo>
                    <a:pt x="0" y="256"/>
                  </a:lnTo>
                  <a:lnTo>
                    <a:pt x="0" y="289"/>
                  </a:lnTo>
                  <a:lnTo>
                    <a:pt x="238" y="289"/>
                  </a:lnTo>
                  <a:lnTo>
                    <a:pt x="274" y="289"/>
                  </a:lnTo>
                  <a:lnTo>
                    <a:pt x="274" y="256"/>
                  </a:lnTo>
                  <a:lnTo>
                    <a:pt x="274" y="34"/>
                  </a:lnTo>
                  <a:lnTo>
                    <a:pt x="274" y="0"/>
                  </a:lnTo>
                  <a:lnTo>
                    <a:pt x="33"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0" name="Freeform 21"/>
            <p:cNvSpPr>
              <a:spLocks noChangeAspect="1"/>
            </p:cNvSpPr>
            <p:nvPr/>
          </p:nvSpPr>
          <p:spPr bwMode="black">
            <a:xfrm>
              <a:off x="10131" y="757"/>
              <a:ext cx="243" cy="1547"/>
            </a:xfrm>
            <a:custGeom>
              <a:avLst/>
              <a:gdLst>
                <a:gd name="T0" fmla="*/ 0 w 243"/>
                <a:gd name="T1" fmla="*/ 0 h 1547"/>
                <a:gd name="T2" fmla="*/ 0 w 243"/>
                <a:gd name="T3" fmla="*/ 1547 h 1547"/>
                <a:gd name="T4" fmla="*/ 210 w 243"/>
                <a:gd name="T5" fmla="*/ 1547 h 1547"/>
                <a:gd name="T6" fmla="*/ 243 w 243"/>
                <a:gd name="T7" fmla="*/ 1547 h 1547"/>
                <a:gd name="T8" fmla="*/ 243 w 243"/>
                <a:gd name="T9" fmla="*/ 1514 h 1547"/>
                <a:gd name="T10" fmla="*/ 243 w 243"/>
                <a:gd name="T11" fmla="*/ 0 h 1547"/>
                <a:gd name="T12" fmla="*/ 33 w 243"/>
                <a:gd name="T13" fmla="*/ 0 h 1547"/>
                <a:gd name="T14" fmla="*/ 0 w 243"/>
                <a:gd name="T15" fmla="*/ 0 h 15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547">
                  <a:moveTo>
                    <a:pt x="0" y="0"/>
                  </a:moveTo>
                  <a:lnTo>
                    <a:pt x="0" y="1547"/>
                  </a:lnTo>
                  <a:lnTo>
                    <a:pt x="210" y="1547"/>
                  </a:lnTo>
                  <a:lnTo>
                    <a:pt x="243" y="1547"/>
                  </a:lnTo>
                  <a:lnTo>
                    <a:pt x="243" y="1514"/>
                  </a:lnTo>
                  <a:lnTo>
                    <a:pt x="243" y="0"/>
                  </a:lnTo>
                  <a:lnTo>
                    <a:pt x="33"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1" name="Freeform 22"/>
            <p:cNvSpPr>
              <a:spLocks noChangeAspect="1" noEditPoints="1"/>
            </p:cNvSpPr>
            <p:nvPr/>
          </p:nvSpPr>
          <p:spPr bwMode="black">
            <a:xfrm>
              <a:off x="10596" y="712"/>
              <a:ext cx="1384" cy="2159"/>
            </a:xfrm>
            <a:custGeom>
              <a:avLst/>
              <a:gdLst>
                <a:gd name="T0" fmla="*/ 479 w 586"/>
                <a:gd name="T1" fmla="*/ 19 h 914"/>
                <a:gd name="T2" fmla="*/ 479 w 586"/>
                <a:gd name="T3" fmla="*/ 32 h 914"/>
                <a:gd name="T4" fmla="*/ 477 w 586"/>
                <a:gd name="T5" fmla="*/ 94 h 914"/>
                <a:gd name="T6" fmla="*/ 281 w 586"/>
                <a:gd name="T7" fmla="*/ 0 h 914"/>
                <a:gd name="T8" fmla="*/ 0 w 586"/>
                <a:gd name="T9" fmla="*/ 341 h 914"/>
                <a:gd name="T10" fmla="*/ 283 w 586"/>
                <a:gd name="T11" fmla="*/ 671 h 914"/>
                <a:gd name="T12" fmla="*/ 475 w 586"/>
                <a:gd name="T13" fmla="*/ 583 h 914"/>
                <a:gd name="T14" fmla="*/ 475 w 586"/>
                <a:gd name="T15" fmla="*/ 657 h 914"/>
                <a:gd name="T16" fmla="*/ 300 w 586"/>
                <a:gd name="T17" fmla="*/ 817 h 914"/>
                <a:gd name="T18" fmla="*/ 136 w 586"/>
                <a:gd name="T19" fmla="*/ 729 h 914"/>
                <a:gd name="T20" fmla="*/ 135 w 586"/>
                <a:gd name="T21" fmla="*/ 717 h 914"/>
                <a:gd name="T22" fmla="*/ 41 w 586"/>
                <a:gd name="T23" fmla="*/ 717 h 914"/>
                <a:gd name="T24" fmla="*/ 27 w 586"/>
                <a:gd name="T25" fmla="*/ 717 h 914"/>
                <a:gd name="T26" fmla="*/ 27 w 586"/>
                <a:gd name="T27" fmla="*/ 731 h 914"/>
                <a:gd name="T28" fmla="*/ 290 w 586"/>
                <a:gd name="T29" fmla="*/ 914 h 914"/>
                <a:gd name="T30" fmla="*/ 294 w 586"/>
                <a:gd name="T31" fmla="*/ 914 h 914"/>
                <a:gd name="T32" fmla="*/ 438 w 586"/>
                <a:gd name="T33" fmla="*/ 883 h 914"/>
                <a:gd name="T34" fmla="*/ 578 w 586"/>
                <a:gd name="T35" fmla="*/ 581 h 914"/>
                <a:gd name="T36" fmla="*/ 578 w 586"/>
                <a:gd name="T37" fmla="*/ 550 h 914"/>
                <a:gd name="T38" fmla="*/ 578 w 586"/>
                <a:gd name="T39" fmla="*/ 174 h 914"/>
                <a:gd name="T40" fmla="*/ 585 w 586"/>
                <a:gd name="T41" fmla="*/ 34 h 914"/>
                <a:gd name="T42" fmla="*/ 586 w 586"/>
                <a:gd name="T43" fmla="*/ 19 h 914"/>
                <a:gd name="T44" fmla="*/ 493 w 586"/>
                <a:gd name="T45" fmla="*/ 19 h 914"/>
                <a:gd name="T46" fmla="*/ 479 w 586"/>
                <a:gd name="T47" fmla="*/ 19 h 914"/>
                <a:gd name="T48" fmla="*/ 475 w 586"/>
                <a:gd name="T49" fmla="*/ 333 h 914"/>
                <a:gd name="T50" fmla="*/ 291 w 586"/>
                <a:gd name="T51" fmla="*/ 575 h 914"/>
                <a:gd name="T52" fmla="*/ 109 w 586"/>
                <a:gd name="T53" fmla="*/ 335 h 914"/>
                <a:gd name="T54" fmla="*/ 289 w 586"/>
                <a:gd name="T55" fmla="*/ 97 h 914"/>
                <a:gd name="T56" fmla="*/ 475 w 586"/>
                <a:gd name="T57" fmla="*/ 333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6" h="914">
                  <a:moveTo>
                    <a:pt x="479" y="19"/>
                  </a:moveTo>
                  <a:cubicBezTo>
                    <a:pt x="479" y="32"/>
                    <a:pt x="479" y="32"/>
                    <a:pt x="479" y="32"/>
                  </a:cubicBezTo>
                  <a:cubicBezTo>
                    <a:pt x="477" y="94"/>
                    <a:pt x="477" y="94"/>
                    <a:pt x="477" y="94"/>
                  </a:cubicBezTo>
                  <a:cubicBezTo>
                    <a:pt x="428" y="35"/>
                    <a:pt x="364" y="0"/>
                    <a:pt x="281" y="0"/>
                  </a:cubicBezTo>
                  <a:cubicBezTo>
                    <a:pt x="80" y="1"/>
                    <a:pt x="0" y="169"/>
                    <a:pt x="0" y="341"/>
                  </a:cubicBezTo>
                  <a:cubicBezTo>
                    <a:pt x="0" y="517"/>
                    <a:pt x="86" y="671"/>
                    <a:pt x="283" y="671"/>
                  </a:cubicBezTo>
                  <a:cubicBezTo>
                    <a:pt x="355" y="671"/>
                    <a:pt x="429" y="640"/>
                    <a:pt x="475" y="583"/>
                  </a:cubicBezTo>
                  <a:cubicBezTo>
                    <a:pt x="475" y="657"/>
                    <a:pt x="475" y="657"/>
                    <a:pt x="475" y="657"/>
                  </a:cubicBezTo>
                  <a:cubicBezTo>
                    <a:pt x="473" y="753"/>
                    <a:pt x="391" y="816"/>
                    <a:pt x="300" y="817"/>
                  </a:cubicBezTo>
                  <a:cubicBezTo>
                    <a:pt x="221" y="817"/>
                    <a:pt x="142" y="791"/>
                    <a:pt x="136" y="729"/>
                  </a:cubicBezTo>
                  <a:cubicBezTo>
                    <a:pt x="135" y="717"/>
                    <a:pt x="135" y="717"/>
                    <a:pt x="135" y="717"/>
                  </a:cubicBezTo>
                  <a:cubicBezTo>
                    <a:pt x="41" y="717"/>
                    <a:pt x="41" y="717"/>
                    <a:pt x="41" y="717"/>
                  </a:cubicBezTo>
                  <a:cubicBezTo>
                    <a:pt x="27" y="717"/>
                    <a:pt x="27" y="717"/>
                    <a:pt x="27" y="717"/>
                  </a:cubicBezTo>
                  <a:cubicBezTo>
                    <a:pt x="27" y="731"/>
                    <a:pt x="27" y="731"/>
                    <a:pt x="27" y="731"/>
                  </a:cubicBezTo>
                  <a:cubicBezTo>
                    <a:pt x="28" y="874"/>
                    <a:pt x="175" y="914"/>
                    <a:pt x="290" y="914"/>
                  </a:cubicBezTo>
                  <a:cubicBezTo>
                    <a:pt x="291" y="914"/>
                    <a:pt x="293" y="914"/>
                    <a:pt x="294" y="914"/>
                  </a:cubicBezTo>
                  <a:cubicBezTo>
                    <a:pt x="351" y="914"/>
                    <a:pt x="388" y="908"/>
                    <a:pt x="438" y="883"/>
                  </a:cubicBezTo>
                  <a:cubicBezTo>
                    <a:pt x="573" y="820"/>
                    <a:pt x="579" y="695"/>
                    <a:pt x="578" y="581"/>
                  </a:cubicBezTo>
                  <a:cubicBezTo>
                    <a:pt x="578" y="571"/>
                    <a:pt x="578" y="560"/>
                    <a:pt x="578" y="550"/>
                  </a:cubicBezTo>
                  <a:cubicBezTo>
                    <a:pt x="578" y="174"/>
                    <a:pt x="578" y="174"/>
                    <a:pt x="578" y="174"/>
                  </a:cubicBezTo>
                  <a:cubicBezTo>
                    <a:pt x="578" y="126"/>
                    <a:pt x="582" y="77"/>
                    <a:pt x="585" y="34"/>
                  </a:cubicBezTo>
                  <a:cubicBezTo>
                    <a:pt x="586" y="19"/>
                    <a:pt x="586" y="19"/>
                    <a:pt x="586" y="19"/>
                  </a:cubicBezTo>
                  <a:cubicBezTo>
                    <a:pt x="493" y="19"/>
                    <a:pt x="493" y="19"/>
                    <a:pt x="493" y="19"/>
                  </a:cubicBezTo>
                  <a:lnTo>
                    <a:pt x="479" y="19"/>
                  </a:lnTo>
                  <a:close/>
                  <a:moveTo>
                    <a:pt x="475" y="333"/>
                  </a:moveTo>
                  <a:cubicBezTo>
                    <a:pt x="474" y="452"/>
                    <a:pt x="423" y="574"/>
                    <a:pt x="291" y="575"/>
                  </a:cubicBezTo>
                  <a:cubicBezTo>
                    <a:pt x="165" y="574"/>
                    <a:pt x="109" y="447"/>
                    <a:pt x="109" y="335"/>
                  </a:cubicBezTo>
                  <a:cubicBezTo>
                    <a:pt x="109" y="223"/>
                    <a:pt x="164" y="97"/>
                    <a:pt x="289" y="97"/>
                  </a:cubicBezTo>
                  <a:cubicBezTo>
                    <a:pt x="412" y="97"/>
                    <a:pt x="475" y="217"/>
                    <a:pt x="475" y="33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2" name="Freeform 23"/>
            <p:cNvSpPr>
              <a:spLocks noChangeAspect="1"/>
            </p:cNvSpPr>
            <p:nvPr/>
          </p:nvSpPr>
          <p:spPr bwMode="black">
            <a:xfrm>
              <a:off x="12264" y="107"/>
              <a:ext cx="1235" cy="2197"/>
            </a:xfrm>
            <a:custGeom>
              <a:avLst/>
              <a:gdLst>
                <a:gd name="T0" fmla="*/ 288 w 523"/>
                <a:gd name="T1" fmla="*/ 256 h 930"/>
                <a:gd name="T2" fmla="*/ 103 w 523"/>
                <a:gd name="T3" fmla="*/ 341 h 930"/>
                <a:gd name="T4" fmla="*/ 103 w 523"/>
                <a:gd name="T5" fmla="*/ 0 h 930"/>
                <a:gd name="T6" fmla="*/ 14 w 523"/>
                <a:gd name="T7" fmla="*/ 0 h 930"/>
                <a:gd name="T8" fmla="*/ 0 w 523"/>
                <a:gd name="T9" fmla="*/ 0 h 930"/>
                <a:gd name="T10" fmla="*/ 0 w 523"/>
                <a:gd name="T11" fmla="*/ 930 h 930"/>
                <a:gd name="T12" fmla="*/ 89 w 523"/>
                <a:gd name="T13" fmla="*/ 930 h 930"/>
                <a:gd name="T14" fmla="*/ 103 w 523"/>
                <a:gd name="T15" fmla="*/ 930 h 930"/>
                <a:gd name="T16" fmla="*/ 103 w 523"/>
                <a:gd name="T17" fmla="*/ 555 h 930"/>
                <a:gd name="T18" fmla="*/ 269 w 523"/>
                <a:gd name="T19" fmla="*/ 353 h 930"/>
                <a:gd name="T20" fmla="*/ 420 w 523"/>
                <a:gd name="T21" fmla="*/ 511 h 930"/>
                <a:gd name="T22" fmla="*/ 420 w 523"/>
                <a:gd name="T23" fmla="*/ 930 h 930"/>
                <a:gd name="T24" fmla="*/ 509 w 523"/>
                <a:gd name="T25" fmla="*/ 930 h 930"/>
                <a:gd name="T26" fmla="*/ 523 w 523"/>
                <a:gd name="T27" fmla="*/ 930 h 930"/>
                <a:gd name="T28" fmla="*/ 523 w 523"/>
                <a:gd name="T29" fmla="*/ 524 h 930"/>
                <a:gd name="T30" fmla="*/ 288 w 523"/>
                <a:gd name="T31" fmla="*/ 256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3" h="930">
                  <a:moveTo>
                    <a:pt x="288" y="256"/>
                  </a:moveTo>
                  <a:cubicBezTo>
                    <a:pt x="216" y="256"/>
                    <a:pt x="150" y="284"/>
                    <a:pt x="103" y="341"/>
                  </a:cubicBezTo>
                  <a:cubicBezTo>
                    <a:pt x="103" y="0"/>
                    <a:pt x="103" y="0"/>
                    <a:pt x="103" y="0"/>
                  </a:cubicBezTo>
                  <a:cubicBezTo>
                    <a:pt x="14" y="0"/>
                    <a:pt x="14" y="0"/>
                    <a:pt x="14" y="0"/>
                  </a:cubicBezTo>
                  <a:cubicBezTo>
                    <a:pt x="0" y="0"/>
                    <a:pt x="0" y="0"/>
                    <a:pt x="0" y="0"/>
                  </a:cubicBezTo>
                  <a:cubicBezTo>
                    <a:pt x="0" y="930"/>
                    <a:pt x="0" y="930"/>
                    <a:pt x="0" y="930"/>
                  </a:cubicBezTo>
                  <a:cubicBezTo>
                    <a:pt x="89" y="930"/>
                    <a:pt x="89" y="930"/>
                    <a:pt x="89" y="930"/>
                  </a:cubicBezTo>
                  <a:cubicBezTo>
                    <a:pt x="103" y="930"/>
                    <a:pt x="103" y="930"/>
                    <a:pt x="103" y="930"/>
                  </a:cubicBezTo>
                  <a:cubicBezTo>
                    <a:pt x="103" y="555"/>
                    <a:pt x="103" y="555"/>
                    <a:pt x="103" y="555"/>
                  </a:cubicBezTo>
                  <a:cubicBezTo>
                    <a:pt x="104" y="446"/>
                    <a:pt x="155" y="353"/>
                    <a:pt x="269" y="353"/>
                  </a:cubicBezTo>
                  <a:cubicBezTo>
                    <a:pt x="365" y="354"/>
                    <a:pt x="418" y="408"/>
                    <a:pt x="420" y="511"/>
                  </a:cubicBezTo>
                  <a:cubicBezTo>
                    <a:pt x="420" y="930"/>
                    <a:pt x="420" y="930"/>
                    <a:pt x="420" y="930"/>
                  </a:cubicBezTo>
                  <a:cubicBezTo>
                    <a:pt x="509" y="930"/>
                    <a:pt x="509" y="930"/>
                    <a:pt x="509" y="930"/>
                  </a:cubicBezTo>
                  <a:cubicBezTo>
                    <a:pt x="523" y="930"/>
                    <a:pt x="523" y="930"/>
                    <a:pt x="523" y="930"/>
                  </a:cubicBezTo>
                  <a:cubicBezTo>
                    <a:pt x="523" y="524"/>
                    <a:pt x="523" y="524"/>
                    <a:pt x="523" y="524"/>
                  </a:cubicBezTo>
                  <a:cubicBezTo>
                    <a:pt x="522" y="451"/>
                    <a:pt x="504" y="257"/>
                    <a:pt x="288" y="25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3" name="Freeform 24"/>
            <p:cNvSpPr>
              <a:spLocks noChangeAspect="1"/>
            </p:cNvSpPr>
            <p:nvPr/>
          </p:nvSpPr>
          <p:spPr bwMode="black">
            <a:xfrm>
              <a:off x="13615" y="346"/>
              <a:ext cx="898" cy="2003"/>
            </a:xfrm>
            <a:custGeom>
              <a:avLst/>
              <a:gdLst>
                <a:gd name="T0" fmla="*/ 300 w 380"/>
                <a:gd name="T1" fmla="*/ 751 h 848"/>
                <a:gd name="T2" fmla="*/ 228 w 380"/>
                <a:gd name="T3" fmla="*/ 679 h 848"/>
                <a:gd name="T4" fmla="*/ 228 w 380"/>
                <a:gd name="T5" fmla="*/ 678 h 848"/>
                <a:gd name="T6" fmla="*/ 228 w 380"/>
                <a:gd name="T7" fmla="*/ 271 h 848"/>
                <a:gd name="T8" fmla="*/ 356 w 380"/>
                <a:gd name="T9" fmla="*/ 271 h 848"/>
                <a:gd name="T10" fmla="*/ 370 w 380"/>
                <a:gd name="T11" fmla="*/ 271 h 848"/>
                <a:gd name="T12" fmla="*/ 370 w 380"/>
                <a:gd name="T13" fmla="*/ 188 h 848"/>
                <a:gd name="T14" fmla="*/ 370 w 380"/>
                <a:gd name="T15" fmla="*/ 174 h 848"/>
                <a:gd name="T16" fmla="*/ 228 w 380"/>
                <a:gd name="T17" fmla="*/ 174 h 848"/>
                <a:gd name="T18" fmla="*/ 228 w 380"/>
                <a:gd name="T19" fmla="*/ 22 h 848"/>
                <a:gd name="T20" fmla="*/ 228 w 380"/>
                <a:gd name="T21" fmla="*/ 0 h 848"/>
                <a:gd name="T22" fmla="*/ 134 w 380"/>
                <a:gd name="T23" fmla="*/ 42 h 848"/>
                <a:gd name="T24" fmla="*/ 125 w 380"/>
                <a:gd name="T25" fmla="*/ 45 h 848"/>
                <a:gd name="T26" fmla="*/ 125 w 380"/>
                <a:gd name="T27" fmla="*/ 174 h 848"/>
                <a:gd name="T28" fmla="*/ 14 w 380"/>
                <a:gd name="T29" fmla="*/ 174 h 848"/>
                <a:gd name="T30" fmla="*/ 0 w 380"/>
                <a:gd name="T31" fmla="*/ 174 h 848"/>
                <a:gd name="T32" fmla="*/ 0 w 380"/>
                <a:gd name="T33" fmla="*/ 257 h 848"/>
                <a:gd name="T34" fmla="*/ 0 w 380"/>
                <a:gd name="T35" fmla="*/ 271 h 848"/>
                <a:gd name="T36" fmla="*/ 125 w 380"/>
                <a:gd name="T37" fmla="*/ 271 h 848"/>
                <a:gd name="T38" fmla="*/ 125 w 380"/>
                <a:gd name="T39" fmla="*/ 648 h 848"/>
                <a:gd name="T40" fmla="*/ 125 w 380"/>
                <a:gd name="T41" fmla="*/ 673 h 848"/>
                <a:gd name="T42" fmla="*/ 289 w 380"/>
                <a:gd name="T43" fmla="*/ 848 h 848"/>
                <a:gd name="T44" fmla="*/ 369 w 380"/>
                <a:gd name="T45" fmla="*/ 836 h 848"/>
                <a:gd name="T46" fmla="*/ 380 w 380"/>
                <a:gd name="T47" fmla="*/ 833 h 848"/>
                <a:gd name="T48" fmla="*/ 380 w 380"/>
                <a:gd name="T49" fmla="*/ 757 h 848"/>
                <a:gd name="T50" fmla="*/ 380 w 380"/>
                <a:gd name="T51" fmla="*/ 738 h 848"/>
                <a:gd name="T52" fmla="*/ 361 w 380"/>
                <a:gd name="T53" fmla="*/ 744 h 848"/>
                <a:gd name="T54" fmla="*/ 300 w 380"/>
                <a:gd name="T55" fmla="*/ 75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0" h="848">
                  <a:moveTo>
                    <a:pt x="300" y="751"/>
                  </a:moveTo>
                  <a:cubicBezTo>
                    <a:pt x="249" y="749"/>
                    <a:pt x="230" y="729"/>
                    <a:pt x="228" y="679"/>
                  </a:cubicBezTo>
                  <a:cubicBezTo>
                    <a:pt x="228" y="678"/>
                    <a:pt x="228" y="678"/>
                    <a:pt x="228" y="678"/>
                  </a:cubicBezTo>
                  <a:cubicBezTo>
                    <a:pt x="228" y="271"/>
                    <a:pt x="228" y="271"/>
                    <a:pt x="228" y="271"/>
                  </a:cubicBezTo>
                  <a:cubicBezTo>
                    <a:pt x="356" y="271"/>
                    <a:pt x="356" y="271"/>
                    <a:pt x="356" y="271"/>
                  </a:cubicBezTo>
                  <a:cubicBezTo>
                    <a:pt x="370" y="271"/>
                    <a:pt x="370" y="271"/>
                    <a:pt x="370" y="271"/>
                  </a:cubicBezTo>
                  <a:cubicBezTo>
                    <a:pt x="370" y="188"/>
                    <a:pt x="370" y="188"/>
                    <a:pt x="370" y="188"/>
                  </a:cubicBezTo>
                  <a:cubicBezTo>
                    <a:pt x="370" y="174"/>
                    <a:pt x="370" y="174"/>
                    <a:pt x="370" y="174"/>
                  </a:cubicBezTo>
                  <a:cubicBezTo>
                    <a:pt x="228" y="174"/>
                    <a:pt x="228" y="174"/>
                    <a:pt x="228" y="174"/>
                  </a:cubicBezTo>
                  <a:cubicBezTo>
                    <a:pt x="228" y="22"/>
                    <a:pt x="228" y="22"/>
                    <a:pt x="228" y="22"/>
                  </a:cubicBezTo>
                  <a:cubicBezTo>
                    <a:pt x="228" y="0"/>
                    <a:pt x="228" y="0"/>
                    <a:pt x="228" y="0"/>
                  </a:cubicBezTo>
                  <a:cubicBezTo>
                    <a:pt x="134" y="42"/>
                    <a:pt x="134" y="42"/>
                    <a:pt x="134" y="42"/>
                  </a:cubicBezTo>
                  <a:cubicBezTo>
                    <a:pt x="125" y="45"/>
                    <a:pt x="125" y="45"/>
                    <a:pt x="125" y="45"/>
                  </a:cubicBezTo>
                  <a:cubicBezTo>
                    <a:pt x="125" y="174"/>
                    <a:pt x="125" y="174"/>
                    <a:pt x="125" y="174"/>
                  </a:cubicBezTo>
                  <a:cubicBezTo>
                    <a:pt x="14" y="174"/>
                    <a:pt x="14" y="174"/>
                    <a:pt x="14" y="174"/>
                  </a:cubicBezTo>
                  <a:cubicBezTo>
                    <a:pt x="0" y="174"/>
                    <a:pt x="0" y="174"/>
                    <a:pt x="0" y="174"/>
                  </a:cubicBezTo>
                  <a:cubicBezTo>
                    <a:pt x="0" y="257"/>
                    <a:pt x="0" y="257"/>
                    <a:pt x="0" y="257"/>
                  </a:cubicBezTo>
                  <a:cubicBezTo>
                    <a:pt x="0" y="271"/>
                    <a:pt x="0" y="271"/>
                    <a:pt x="0" y="271"/>
                  </a:cubicBezTo>
                  <a:cubicBezTo>
                    <a:pt x="125" y="271"/>
                    <a:pt x="125" y="271"/>
                    <a:pt x="125" y="271"/>
                  </a:cubicBezTo>
                  <a:cubicBezTo>
                    <a:pt x="125" y="648"/>
                    <a:pt x="125" y="648"/>
                    <a:pt x="125" y="648"/>
                  </a:cubicBezTo>
                  <a:cubicBezTo>
                    <a:pt x="125" y="655"/>
                    <a:pt x="125" y="664"/>
                    <a:pt x="125" y="673"/>
                  </a:cubicBezTo>
                  <a:cubicBezTo>
                    <a:pt x="125" y="751"/>
                    <a:pt x="138" y="847"/>
                    <a:pt x="289" y="848"/>
                  </a:cubicBezTo>
                  <a:cubicBezTo>
                    <a:pt x="316" y="848"/>
                    <a:pt x="344" y="842"/>
                    <a:pt x="369" y="836"/>
                  </a:cubicBezTo>
                  <a:cubicBezTo>
                    <a:pt x="380" y="833"/>
                    <a:pt x="380" y="833"/>
                    <a:pt x="380" y="833"/>
                  </a:cubicBezTo>
                  <a:cubicBezTo>
                    <a:pt x="380" y="757"/>
                    <a:pt x="380" y="757"/>
                    <a:pt x="380" y="757"/>
                  </a:cubicBezTo>
                  <a:cubicBezTo>
                    <a:pt x="380" y="738"/>
                    <a:pt x="380" y="738"/>
                    <a:pt x="380" y="738"/>
                  </a:cubicBezTo>
                  <a:cubicBezTo>
                    <a:pt x="361" y="744"/>
                    <a:pt x="361" y="744"/>
                    <a:pt x="361" y="744"/>
                  </a:cubicBezTo>
                  <a:cubicBezTo>
                    <a:pt x="343" y="749"/>
                    <a:pt x="322" y="751"/>
                    <a:pt x="300" y="75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4" name="Freeform 25"/>
            <p:cNvSpPr>
              <a:spLocks noChangeAspect="1"/>
            </p:cNvSpPr>
            <p:nvPr/>
          </p:nvSpPr>
          <p:spPr bwMode="black">
            <a:xfrm>
              <a:off x="15266" y="72"/>
              <a:ext cx="891" cy="2232"/>
            </a:xfrm>
            <a:custGeom>
              <a:avLst/>
              <a:gdLst>
                <a:gd name="T0" fmla="*/ 292 w 377"/>
                <a:gd name="T1" fmla="*/ 0 h 945"/>
                <a:gd name="T2" fmla="*/ 127 w 377"/>
                <a:gd name="T3" fmla="*/ 170 h 945"/>
                <a:gd name="T4" fmla="*/ 127 w 377"/>
                <a:gd name="T5" fmla="*/ 290 h 945"/>
                <a:gd name="T6" fmla="*/ 15 w 377"/>
                <a:gd name="T7" fmla="*/ 290 h 945"/>
                <a:gd name="T8" fmla="*/ 0 w 377"/>
                <a:gd name="T9" fmla="*/ 290 h 945"/>
                <a:gd name="T10" fmla="*/ 0 w 377"/>
                <a:gd name="T11" fmla="*/ 373 h 945"/>
                <a:gd name="T12" fmla="*/ 0 w 377"/>
                <a:gd name="T13" fmla="*/ 387 h 945"/>
                <a:gd name="T14" fmla="*/ 127 w 377"/>
                <a:gd name="T15" fmla="*/ 387 h 945"/>
                <a:gd name="T16" fmla="*/ 127 w 377"/>
                <a:gd name="T17" fmla="*/ 945 h 945"/>
                <a:gd name="T18" fmla="*/ 141 w 377"/>
                <a:gd name="T19" fmla="*/ 945 h 945"/>
                <a:gd name="T20" fmla="*/ 216 w 377"/>
                <a:gd name="T21" fmla="*/ 945 h 945"/>
                <a:gd name="T22" fmla="*/ 230 w 377"/>
                <a:gd name="T23" fmla="*/ 945 h 945"/>
                <a:gd name="T24" fmla="*/ 230 w 377"/>
                <a:gd name="T25" fmla="*/ 387 h 945"/>
                <a:gd name="T26" fmla="*/ 358 w 377"/>
                <a:gd name="T27" fmla="*/ 387 h 945"/>
                <a:gd name="T28" fmla="*/ 372 w 377"/>
                <a:gd name="T29" fmla="*/ 387 h 945"/>
                <a:gd name="T30" fmla="*/ 372 w 377"/>
                <a:gd name="T31" fmla="*/ 304 h 945"/>
                <a:gd name="T32" fmla="*/ 372 w 377"/>
                <a:gd name="T33" fmla="*/ 290 h 945"/>
                <a:gd name="T34" fmla="*/ 229 w 377"/>
                <a:gd name="T35" fmla="*/ 290 h 945"/>
                <a:gd name="T36" fmla="*/ 230 w 377"/>
                <a:gd name="T37" fmla="*/ 224 h 945"/>
                <a:gd name="T38" fmla="*/ 228 w 377"/>
                <a:gd name="T39" fmla="*/ 187 h 945"/>
                <a:gd name="T40" fmla="*/ 317 w 377"/>
                <a:gd name="T41" fmla="*/ 97 h 945"/>
                <a:gd name="T42" fmla="*/ 360 w 377"/>
                <a:gd name="T43" fmla="*/ 102 h 945"/>
                <a:gd name="T44" fmla="*/ 377 w 377"/>
                <a:gd name="T45" fmla="*/ 105 h 945"/>
                <a:gd name="T46" fmla="*/ 377 w 377"/>
                <a:gd name="T47" fmla="*/ 25 h 945"/>
                <a:gd name="T48" fmla="*/ 377 w 377"/>
                <a:gd name="T49" fmla="*/ 14 h 945"/>
                <a:gd name="T50" fmla="*/ 367 w 377"/>
                <a:gd name="T51" fmla="*/ 11 h 945"/>
                <a:gd name="T52" fmla="*/ 292 w 377"/>
                <a:gd name="T53"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7" h="945">
                  <a:moveTo>
                    <a:pt x="292" y="0"/>
                  </a:moveTo>
                  <a:cubicBezTo>
                    <a:pt x="180" y="0"/>
                    <a:pt x="127" y="59"/>
                    <a:pt x="127" y="170"/>
                  </a:cubicBezTo>
                  <a:cubicBezTo>
                    <a:pt x="127" y="290"/>
                    <a:pt x="127" y="290"/>
                    <a:pt x="127" y="290"/>
                  </a:cubicBezTo>
                  <a:cubicBezTo>
                    <a:pt x="15" y="290"/>
                    <a:pt x="15" y="290"/>
                    <a:pt x="15" y="290"/>
                  </a:cubicBezTo>
                  <a:cubicBezTo>
                    <a:pt x="0" y="290"/>
                    <a:pt x="0" y="290"/>
                    <a:pt x="0" y="290"/>
                  </a:cubicBezTo>
                  <a:cubicBezTo>
                    <a:pt x="0" y="373"/>
                    <a:pt x="0" y="373"/>
                    <a:pt x="0" y="373"/>
                  </a:cubicBezTo>
                  <a:cubicBezTo>
                    <a:pt x="0" y="387"/>
                    <a:pt x="0" y="387"/>
                    <a:pt x="0" y="387"/>
                  </a:cubicBezTo>
                  <a:cubicBezTo>
                    <a:pt x="127" y="387"/>
                    <a:pt x="127" y="387"/>
                    <a:pt x="127" y="387"/>
                  </a:cubicBezTo>
                  <a:cubicBezTo>
                    <a:pt x="127" y="945"/>
                    <a:pt x="127" y="945"/>
                    <a:pt x="127" y="945"/>
                  </a:cubicBezTo>
                  <a:cubicBezTo>
                    <a:pt x="141" y="945"/>
                    <a:pt x="141" y="945"/>
                    <a:pt x="141" y="945"/>
                  </a:cubicBezTo>
                  <a:cubicBezTo>
                    <a:pt x="216" y="945"/>
                    <a:pt x="216" y="945"/>
                    <a:pt x="216" y="945"/>
                  </a:cubicBezTo>
                  <a:cubicBezTo>
                    <a:pt x="230" y="945"/>
                    <a:pt x="230" y="945"/>
                    <a:pt x="230" y="945"/>
                  </a:cubicBezTo>
                  <a:cubicBezTo>
                    <a:pt x="230" y="387"/>
                    <a:pt x="230" y="387"/>
                    <a:pt x="230" y="387"/>
                  </a:cubicBezTo>
                  <a:cubicBezTo>
                    <a:pt x="358" y="387"/>
                    <a:pt x="358" y="387"/>
                    <a:pt x="358" y="387"/>
                  </a:cubicBezTo>
                  <a:cubicBezTo>
                    <a:pt x="372" y="387"/>
                    <a:pt x="372" y="387"/>
                    <a:pt x="372" y="387"/>
                  </a:cubicBezTo>
                  <a:cubicBezTo>
                    <a:pt x="372" y="304"/>
                    <a:pt x="372" y="304"/>
                    <a:pt x="372" y="304"/>
                  </a:cubicBezTo>
                  <a:cubicBezTo>
                    <a:pt x="372" y="290"/>
                    <a:pt x="372" y="290"/>
                    <a:pt x="372" y="290"/>
                  </a:cubicBezTo>
                  <a:cubicBezTo>
                    <a:pt x="229" y="290"/>
                    <a:pt x="229" y="290"/>
                    <a:pt x="229" y="290"/>
                  </a:cubicBezTo>
                  <a:cubicBezTo>
                    <a:pt x="230" y="224"/>
                    <a:pt x="230" y="224"/>
                    <a:pt x="230" y="224"/>
                  </a:cubicBezTo>
                  <a:cubicBezTo>
                    <a:pt x="229" y="210"/>
                    <a:pt x="228" y="198"/>
                    <a:pt x="228" y="187"/>
                  </a:cubicBezTo>
                  <a:cubicBezTo>
                    <a:pt x="232" y="122"/>
                    <a:pt x="234" y="101"/>
                    <a:pt x="317" y="97"/>
                  </a:cubicBezTo>
                  <a:cubicBezTo>
                    <a:pt x="330" y="97"/>
                    <a:pt x="346" y="99"/>
                    <a:pt x="360" y="102"/>
                  </a:cubicBezTo>
                  <a:cubicBezTo>
                    <a:pt x="377" y="105"/>
                    <a:pt x="377" y="105"/>
                    <a:pt x="377" y="105"/>
                  </a:cubicBezTo>
                  <a:cubicBezTo>
                    <a:pt x="377" y="25"/>
                    <a:pt x="377" y="25"/>
                    <a:pt x="377" y="25"/>
                  </a:cubicBezTo>
                  <a:cubicBezTo>
                    <a:pt x="377" y="14"/>
                    <a:pt x="377" y="14"/>
                    <a:pt x="377" y="14"/>
                  </a:cubicBezTo>
                  <a:cubicBezTo>
                    <a:pt x="367" y="11"/>
                    <a:pt x="367" y="11"/>
                    <a:pt x="367" y="11"/>
                  </a:cubicBezTo>
                  <a:cubicBezTo>
                    <a:pt x="344" y="5"/>
                    <a:pt x="317" y="0"/>
                    <a:pt x="292"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5" name="Freeform 26"/>
            <p:cNvSpPr>
              <a:spLocks noChangeAspect="1"/>
            </p:cNvSpPr>
            <p:nvPr/>
          </p:nvSpPr>
          <p:spPr bwMode="black">
            <a:xfrm>
              <a:off x="16306" y="757"/>
              <a:ext cx="1252" cy="1592"/>
            </a:xfrm>
            <a:custGeom>
              <a:avLst/>
              <a:gdLst>
                <a:gd name="T0" fmla="*/ 523 w 530"/>
                <a:gd name="T1" fmla="*/ 500 h 674"/>
                <a:gd name="T2" fmla="*/ 523 w 530"/>
                <a:gd name="T3" fmla="*/ 0 h 674"/>
                <a:gd name="T4" fmla="*/ 434 w 530"/>
                <a:gd name="T5" fmla="*/ 0 h 674"/>
                <a:gd name="T6" fmla="*/ 419 w 530"/>
                <a:gd name="T7" fmla="*/ 0 h 674"/>
                <a:gd name="T8" fmla="*/ 419 w 530"/>
                <a:gd name="T9" fmla="*/ 14 h 674"/>
                <a:gd name="T10" fmla="*/ 419 w 530"/>
                <a:gd name="T11" fmla="*/ 375 h 674"/>
                <a:gd name="T12" fmla="*/ 254 w 530"/>
                <a:gd name="T13" fmla="*/ 577 h 674"/>
                <a:gd name="T14" fmla="*/ 103 w 530"/>
                <a:gd name="T15" fmla="*/ 418 h 674"/>
                <a:gd name="T16" fmla="*/ 103 w 530"/>
                <a:gd name="T17" fmla="*/ 0 h 674"/>
                <a:gd name="T18" fmla="*/ 14 w 530"/>
                <a:gd name="T19" fmla="*/ 0 h 674"/>
                <a:gd name="T20" fmla="*/ 0 w 530"/>
                <a:gd name="T21" fmla="*/ 0 h 674"/>
                <a:gd name="T22" fmla="*/ 0 w 530"/>
                <a:gd name="T23" fmla="*/ 406 h 674"/>
                <a:gd name="T24" fmla="*/ 235 w 530"/>
                <a:gd name="T25" fmla="*/ 674 h 674"/>
                <a:gd name="T26" fmla="*/ 236 w 530"/>
                <a:gd name="T27" fmla="*/ 674 h 674"/>
                <a:gd name="T28" fmla="*/ 421 w 530"/>
                <a:gd name="T29" fmla="*/ 586 h 674"/>
                <a:gd name="T30" fmla="*/ 423 w 530"/>
                <a:gd name="T31" fmla="*/ 641 h 674"/>
                <a:gd name="T32" fmla="*/ 424 w 530"/>
                <a:gd name="T33" fmla="*/ 655 h 674"/>
                <a:gd name="T34" fmla="*/ 515 w 530"/>
                <a:gd name="T35" fmla="*/ 655 h 674"/>
                <a:gd name="T36" fmla="*/ 530 w 530"/>
                <a:gd name="T37" fmla="*/ 655 h 674"/>
                <a:gd name="T38" fmla="*/ 529 w 530"/>
                <a:gd name="T39" fmla="*/ 640 h 674"/>
                <a:gd name="T40" fmla="*/ 523 w 530"/>
                <a:gd name="T41" fmla="*/ 50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0" h="674">
                  <a:moveTo>
                    <a:pt x="523" y="500"/>
                  </a:moveTo>
                  <a:cubicBezTo>
                    <a:pt x="523" y="0"/>
                    <a:pt x="523" y="0"/>
                    <a:pt x="523" y="0"/>
                  </a:cubicBezTo>
                  <a:cubicBezTo>
                    <a:pt x="434" y="0"/>
                    <a:pt x="434" y="0"/>
                    <a:pt x="434" y="0"/>
                  </a:cubicBezTo>
                  <a:cubicBezTo>
                    <a:pt x="419" y="0"/>
                    <a:pt x="419" y="0"/>
                    <a:pt x="419" y="0"/>
                  </a:cubicBezTo>
                  <a:cubicBezTo>
                    <a:pt x="419" y="14"/>
                    <a:pt x="419" y="14"/>
                    <a:pt x="419" y="14"/>
                  </a:cubicBezTo>
                  <a:cubicBezTo>
                    <a:pt x="419" y="375"/>
                    <a:pt x="419" y="375"/>
                    <a:pt x="419" y="375"/>
                  </a:cubicBezTo>
                  <a:cubicBezTo>
                    <a:pt x="418" y="484"/>
                    <a:pt x="368" y="577"/>
                    <a:pt x="254" y="577"/>
                  </a:cubicBezTo>
                  <a:cubicBezTo>
                    <a:pt x="158" y="576"/>
                    <a:pt x="104" y="522"/>
                    <a:pt x="103" y="418"/>
                  </a:cubicBezTo>
                  <a:cubicBezTo>
                    <a:pt x="103" y="0"/>
                    <a:pt x="103" y="0"/>
                    <a:pt x="103" y="0"/>
                  </a:cubicBezTo>
                  <a:cubicBezTo>
                    <a:pt x="14" y="0"/>
                    <a:pt x="14" y="0"/>
                    <a:pt x="14" y="0"/>
                  </a:cubicBezTo>
                  <a:cubicBezTo>
                    <a:pt x="0" y="0"/>
                    <a:pt x="0" y="0"/>
                    <a:pt x="0" y="0"/>
                  </a:cubicBezTo>
                  <a:cubicBezTo>
                    <a:pt x="0" y="406"/>
                    <a:pt x="0" y="406"/>
                    <a:pt x="0" y="406"/>
                  </a:cubicBezTo>
                  <a:cubicBezTo>
                    <a:pt x="0" y="478"/>
                    <a:pt x="18" y="673"/>
                    <a:pt x="235" y="674"/>
                  </a:cubicBezTo>
                  <a:cubicBezTo>
                    <a:pt x="236" y="674"/>
                    <a:pt x="236" y="674"/>
                    <a:pt x="236" y="674"/>
                  </a:cubicBezTo>
                  <a:cubicBezTo>
                    <a:pt x="308" y="674"/>
                    <a:pt x="375" y="645"/>
                    <a:pt x="421" y="586"/>
                  </a:cubicBezTo>
                  <a:cubicBezTo>
                    <a:pt x="423" y="641"/>
                    <a:pt x="423" y="641"/>
                    <a:pt x="423" y="641"/>
                  </a:cubicBezTo>
                  <a:cubicBezTo>
                    <a:pt x="424" y="655"/>
                    <a:pt x="424" y="655"/>
                    <a:pt x="424" y="655"/>
                  </a:cubicBezTo>
                  <a:cubicBezTo>
                    <a:pt x="515" y="655"/>
                    <a:pt x="515" y="655"/>
                    <a:pt x="515" y="655"/>
                  </a:cubicBezTo>
                  <a:cubicBezTo>
                    <a:pt x="530" y="655"/>
                    <a:pt x="530" y="655"/>
                    <a:pt x="530" y="655"/>
                  </a:cubicBezTo>
                  <a:cubicBezTo>
                    <a:pt x="529" y="640"/>
                    <a:pt x="529" y="640"/>
                    <a:pt x="529" y="640"/>
                  </a:cubicBezTo>
                  <a:cubicBezTo>
                    <a:pt x="526" y="597"/>
                    <a:pt x="523" y="548"/>
                    <a:pt x="523" y="50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6" name="Freeform 27"/>
            <p:cNvSpPr>
              <a:spLocks noChangeAspect="1"/>
            </p:cNvSpPr>
            <p:nvPr/>
          </p:nvSpPr>
          <p:spPr bwMode="black">
            <a:xfrm>
              <a:off x="17685" y="348"/>
              <a:ext cx="895" cy="2001"/>
            </a:xfrm>
            <a:custGeom>
              <a:avLst/>
              <a:gdLst>
                <a:gd name="T0" fmla="*/ 300 w 379"/>
                <a:gd name="T1" fmla="*/ 750 h 847"/>
                <a:gd name="T2" fmla="*/ 227 w 379"/>
                <a:gd name="T3" fmla="*/ 678 h 847"/>
                <a:gd name="T4" fmla="*/ 228 w 379"/>
                <a:gd name="T5" fmla="*/ 677 h 847"/>
                <a:gd name="T6" fmla="*/ 228 w 379"/>
                <a:gd name="T7" fmla="*/ 270 h 847"/>
                <a:gd name="T8" fmla="*/ 356 w 379"/>
                <a:gd name="T9" fmla="*/ 270 h 847"/>
                <a:gd name="T10" fmla="*/ 370 w 379"/>
                <a:gd name="T11" fmla="*/ 270 h 847"/>
                <a:gd name="T12" fmla="*/ 370 w 379"/>
                <a:gd name="T13" fmla="*/ 187 h 847"/>
                <a:gd name="T14" fmla="*/ 370 w 379"/>
                <a:gd name="T15" fmla="*/ 173 h 847"/>
                <a:gd name="T16" fmla="*/ 228 w 379"/>
                <a:gd name="T17" fmla="*/ 173 h 847"/>
                <a:gd name="T18" fmla="*/ 228 w 379"/>
                <a:gd name="T19" fmla="*/ 21 h 847"/>
                <a:gd name="T20" fmla="*/ 228 w 379"/>
                <a:gd name="T21" fmla="*/ 0 h 847"/>
                <a:gd name="T22" fmla="*/ 133 w 379"/>
                <a:gd name="T23" fmla="*/ 41 h 847"/>
                <a:gd name="T24" fmla="*/ 125 w 379"/>
                <a:gd name="T25" fmla="*/ 44 h 847"/>
                <a:gd name="T26" fmla="*/ 125 w 379"/>
                <a:gd name="T27" fmla="*/ 173 h 847"/>
                <a:gd name="T28" fmla="*/ 14 w 379"/>
                <a:gd name="T29" fmla="*/ 173 h 847"/>
                <a:gd name="T30" fmla="*/ 0 w 379"/>
                <a:gd name="T31" fmla="*/ 173 h 847"/>
                <a:gd name="T32" fmla="*/ 0 w 379"/>
                <a:gd name="T33" fmla="*/ 256 h 847"/>
                <a:gd name="T34" fmla="*/ 0 w 379"/>
                <a:gd name="T35" fmla="*/ 270 h 847"/>
                <a:gd name="T36" fmla="*/ 125 w 379"/>
                <a:gd name="T37" fmla="*/ 270 h 847"/>
                <a:gd name="T38" fmla="*/ 125 w 379"/>
                <a:gd name="T39" fmla="*/ 646 h 847"/>
                <a:gd name="T40" fmla="*/ 124 w 379"/>
                <a:gd name="T41" fmla="*/ 672 h 847"/>
                <a:gd name="T42" fmla="*/ 288 w 379"/>
                <a:gd name="T43" fmla="*/ 847 h 847"/>
                <a:gd name="T44" fmla="*/ 368 w 379"/>
                <a:gd name="T45" fmla="*/ 835 h 847"/>
                <a:gd name="T46" fmla="*/ 379 w 379"/>
                <a:gd name="T47" fmla="*/ 832 h 847"/>
                <a:gd name="T48" fmla="*/ 379 w 379"/>
                <a:gd name="T49" fmla="*/ 756 h 847"/>
                <a:gd name="T50" fmla="*/ 379 w 379"/>
                <a:gd name="T51" fmla="*/ 737 h 847"/>
                <a:gd name="T52" fmla="*/ 360 w 379"/>
                <a:gd name="T53" fmla="*/ 743 h 847"/>
                <a:gd name="T54" fmla="*/ 300 w 379"/>
                <a:gd name="T55" fmla="*/ 750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9" h="847">
                  <a:moveTo>
                    <a:pt x="300" y="750"/>
                  </a:moveTo>
                  <a:cubicBezTo>
                    <a:pt x="248" y="748"/>
                    <a:pt x="229" y="728"/>
                    <a:pt x="227" y="678"/>
                  </a:cubicBezTo>
                  <a:cubicBezTo>
                    <a:pt x="228" y="677"/>
                    <a:pt x="228" y="677"/>
                    <a:pt x="228" y="677"/>
                  </a:cubicBezTo>
                  <a:cubicBezTo>
                    <a:pt x="228" y="270"/>
                    <a:pt x="228" y="270"/>
                    <a:pt x="228" y="270"/>
                  </a:cubicBezTo>
                  <a:cubicBezTo>
                    <a:pt x="356" y="270"/>
                    <a:pt x="356" y="270"/>
                    <a:pt x="356" y="270"/>
                  </a:cubicBezTo>
                  <a:cubicBezTo>
                    <a:pt x="370" y="270"/>
                    <a:pt x="370" y="270"/>
                    <a:pt x="370" y="270"/>
                  </a:cubicBezTo>
                  <a:cubicBezTo>
                    <a:pt x="370" y="187"/>
                    <a:pt x="370" y="187"/>
                    <a:pt x="370" y="187"/>
                  </a:cubicBezTo>
                  <a:cubicBezTo>
                    <a:pt x="370" y="173"/>
                    <a:pt x="370" y="173"/>
                    <a:pt x="370" y="173"/>
                  </a:cubicBezTo>
                  <a:cubicBezTo>
                    <a:pt x="228" y="173"/>
                    <a:pt x="228" y="173"/>
                    <a:pt x="228" y="173"/>
                  </a:cubicBezTo>
                  <a:cubicBezTo>
                    <a:pt x="228" y="21"/>
                    <a:pt x="228" y="21"/>
                    <a:pt x="228" y="21"/>
                  </a:cubicBezTo>
                  <a:cubicBezTo>
                    <a:pt x="228" y="0"/>
                    <a:pt x="228" y="0"/>
                    <a:pt x="228" y="0"/>
                  </a:cubicBezTo>
                  <a:cubicBezTo>
                    <a:pt x="133" y="41"/>
                    <a:pt x="133" y="41"/>
                    <a:pt x="133" y="41"/>
                  </a:cubicBezTo>
                  <a:cubicBezTo>
                    <a:pt x="125" y="44"/>
                    <a:pt x="125" y="44"/>
                    <a:pt x="125" y="44"/>
                  </a:cubicBezTo>
                  <a:cubicBezTo>
                    <a:pt x="125" y="173"/>
                    <a:pt x="125" y="173"/>
                    <a:pt x="125" y="173"/>
                  </a:cubicBezTo>
                  <a:cubicBezTo>
                    <a:pt x="14" y="173"/>
                    <a:pt x="14" y="173"/>
                    <a:pt x="14" y="173"/>
                  </a:cubicBezTo>
                  <a:cubicBezTo>
                    <a:pt x="0" y="173"/>
                    <a:pt x="0" y="173"/>
                    <a:pt x="0" y="173"/>
                  </a:cubicBezTo>
                  <a:cubicBezTo>
                    <a:pt x="0" y="256"/>
                    <a:pt x="0" y="256"/>
                    <a:pt x="0" y="256"/>
                  </a:cubicBezTo>
                  <a:cubicBezTo>
                    <a:pt x="0" y="270"/>
                    <a:pt x="0" y="270"/>
                    <a:pt x="0" y="270"/>
                  </a:cubicBezTo>
                  <a:cubicBezTo>
                    <a:pt x="125" y="270"/>
                    <a:pt x="125" y="270"/>
                    <a:pt x="125" y="270"/>
                  </a:cubicBezTo>
                  <a:cubicBezTo>
                    <a:pt x="125" y="646"/>
                    <a:pt x="125" y="646"/>
                    <a:pt x="125" y="646"/>
                  </a:cubicBezTo>
                  <a:cubicBezTo>
                    <a:pt x="125" y="654"/>
                    <a:pt x="124" y="663"/>
                    <a:pt x="124" y="672"/>
                  </a:cubicBezTo>
                  <a:cubicBezTo>
                    <a:pt x="124" y="749"/>
                    <a:pt x="137" y="846"/>
                    <a:pt x="288" y="847"/>
                  </a:cubicBezTo>
                  <a:cubicBezTo>
                    <a:pt x="315" y="847"/>
                    <a:pt x="344" y="841"/>
                    <a:pt x="368" y="835"/>
                  </a:cubicBezTo>
                  <a:cubicBezTo>
                    <a:pt x="379" y="832"/>
                    <a:pt x="379" y="832"/>
                    <a:pt x="379" y="832"/>
                  </a:cubicBezTo>
                  <a:cubicBezTo>
                    <a:pt x="379" y="756"/>
                    <a:pt x="379" y="756"/>
                    <a:pt x="379" y="756"/>
                  </a:cubicBezTo>
                  <a:cubicBezTo>
                    <a:pt x="379" y="737"/>
                    <a:pt x="379" y="737"/>
                    <a:pt x="379" y="737"/>
                  </a:cubicBezTo>
                  <a:cubicBezTo>
                    <a:pt x="360" y="743"/>
                    <a:pt x="360" y="743"/>
                    <a:pt x="360" y="743"/>
                  </a:cubicBezTo>
                  <a:cubicBezTo>
                    <a:pt x="343" y="749"/>
                    <a:pt x="322" y="750"/>
                    <a:pt x="300" y="75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7" name="Freeform 28"/>
            <p:cNvSpPr>
              <a:spLocks noChangeAspect="1"/>
            </p:cNvSpPr>
            <p:nvPr/>
          </p:nvSpPr>
          <p:spPr bwMode="black">
            <a:xfrm>
              <a:off x="18720" y="757"/>
              <a:ext cx="1252" cy="1590"/>
            </a:xfrm>
            <a:custGeom>
              <a:avLst/>
              <a:gdLst>
                <a:gd name="T0" fmla="*/ 523 w 530"/>
                <a:gd name="T1" fmla="*/ 500 h 673"/>
                <a:gd name="T2" fmla="*/ 523 w 530"/>
                <a:gd name="T3" fmla="*/ 0 h 673"/>
                <a:gd name="T4" fmla="*/ 434 w 530"/>
                <a:gd name="T5" fmla="*/ 0 h 673"/>
                <a:gd name="T6" fmla="*/ 420 w 530"/>
                <a:gd name="T7" fmla="*/ 0 h 673"/>
                <a:gd name="T8" fmla="*/ 420 w 530"/>
                <a:gd name="T9" fmla="*/ 14 h 673"/>
                <a:gd name="T10" fmla="*/ 420 w 530"/>
                <a:gd name="T11" fmla="*/ 375 h 673"/>
                <a:gd name="T12" fmla="*/ 254 w 530"/>
                <a:gd name="T13" fmla="*/ 577 h 673"/>
                <a:gd name="T14" fmla="*/ 103 w 530"/>
                <a:gd name="T15" fmla="*/ 419 h 673"/>
                <a:gd name="T16" fmla="*/ 103 w 530"/>
                <a:gd name="T17" fmla="*/ 0 h 673"/>
                <a:gd name="T18" fmla="*/ 14 w 530"/>
                <a:gd name="T19" fmla="*/ 0 h 673"/>
                <a:gd name="T20" fmla="*/ 0 w 530"/>
                <a:gd name="T21" fmla="*/ 0 h 673"/>
                <a:gd name="T22" fmla="*/ 0 w 530"/>
                <a:gd name="T23" fmla="*/ 406 h 673"/>
                <a:gd name="T24" fmla="*/ 235 w 530"/>
                <a:gd name="T25" fmla="*/ 673 h 673"/>
                <a:gd name="T26" fmla="*/ 236 w 530"/>
                <a:gd name="T27" fmla="*/ 673 h 673"/>
                <a:gd name="T28" fmla="*/ 421 w 530"/>
                <a:gd name="T29" fmla="*/ 586 h 673"/>
                <a:gd name="T30" fmla="*/ 423 w 530"/>
                <a:gd name="T31" fmla="*/ 641 h 673"/>
                <a:gd name="T32" fmla="*/ 424 w 530"/>
                <a:gd name="T33" fmla="*/ 655 h 673"/>
                <a:gd name="T34" fmla="*/ 515 w 530"/>
                <a:gd name="T35" fmla="*/ 655 h 673"/>
                <a:gd name="T36" fmla="*/ 530 w 530"/>
                <a:gd name="T37" fmla="*/ 655 h 673"/>
                <a:gd name="T38" fmla="*/ 529 w 530"/>
                <a:gd name="T39" fmla="*/ 640 h 673"/>
                <a:gd name="T40" fmla="*/ 523 w 530"/>
                <a:gd name="T41" fmla="*/ 50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0" h="673">
                  <a:moveTo>
                    <a:pt x="523" y="500"/>
                  </a:moveTo>
                  <a:cubicBezTo>
                    <a:pt x="523" y="0"/>
                    <a:pt x="523" y="0"/>
                    <a:pt x="523" y="0"/>
                  </a:cubicBezTo>
                  <a:cubicBezTo>
                    <a:pt x="434" y="0"/>
                    <a:pt x="434" y="0"/>
                    <a:pt x="434" y="0"/>
                  </a:cubicBezTo>
                  <a:cubicBezTo>
                    <a:pt x="420" y="0"/>
                    <a:pt x="420" y="0"/>
                    <a:pt x="420" y="0"/>
                  </a:cubicBezTo>
                  <a:cubicBezTo>
                    <a:pt x="420" y="14"/>
                    <a:pt x="420" y="14"/>
                    <a:pt x="420" y="14"/>
                  </a:cubicBezTo>
                  <a:cubicBezTo>
                    <a:pt x="420" y="375"/>
                    <a:pt x="420" y="375"/>
                    <a:pt x="420" y="375"/>
                  </a:cubicBezTo>
                  <a:cubicBezTo>
                    <a:pt x="419" y="484"/>
                    <a:pt x="368" y="577"/>
                    <a:pt x="254" y="577"/>
                  </a:cubicBezTo>
                  <a:cubicBezTo>
                    <a:pt x="158" y="575"/>
                    <a:pt x="105" y="522"/>
                    <a:pt x="103" y="419"/>
                  </a:cubicBezTo>
                  <a:cubicBezTo>
                    <a:pt x="103" y="0"/>
                    <a:pt x="103" y="0"/>
                    <a:pt x="103" y="0"/>
                  </a:cubicBezTo>
                  <a:cubicBezTo>
                    <a:pt x="14" y="0"/>
                    <a:pt x="14" y="0"/>
                    <a:pt x="14" y="0"/>
                  </a:cubicBezTo>
                  <a:cubicBezTo>
                    <a:pt x="0" y="0"/>
                    <a:pt x="0" y="0"/>
                    <a:pt x="0" y="0"/>
                  </a:cubicBezTo>
                  <a:cubicBezTo>
                    <a:pt x="0" y="406"/>
                    <a:pt x="0" y="406"/>
                    <a:pt x="0" y="406"/>
                  </a:cubicBezTo>
                  <a:cubicBezTo>
                    <a:pt x="0" y="479"/>
                    <a:pt x="19" y="673"/>
                    <a:pt x="235" y="673"/>
                  </a:cubicBezTo>
                  <a:cubicBezTo>
                    <a:pt x="235" y="673"/>
                    <a:pt x="236" y="673"/>
                    <a:pt x="236" y="673"/>
                  </a:cubicBezTo>
                  <a:cubicBezTo>
                    <a:pt x="308" y="673"/>
                    <a:pt x="375" y="645"/>
                    <a:pt x="421" y="586"/>
                  </a:cubicBezTo>
                  <a:cubicBezTo>
                    <a:pt x="423" y="641"/>
                    <a:pt x="423" y="641"/>
                    <a:pt x="423" y="641"/>
                  </a:cubicBezTo>
                  <a:cubicBezTo>
                    <a:pt x="424" y="655"/>
                    <a:pt x="424" y="655"/>
                    <a:pt x="424" y="655"/>
                  </a:cubicBezTo>
                  <a:cubicBezTo>
                    <a:pt x="515" y="655"/>
                    <a:pt x="515" y="655"/>
                    <a:pt x="515" y="655"/>
                  </a:cubicBezTo>
                  <a:cubicBezTo>
                    <a:pt x="530" y="655"/>
                    <a:pt x="530" y="655"/>
                    <a:pt x="530" y="655"/>
                  </a:cubicBezTo>
                  <a:cubicBezTo>
                    <a:pt x="529" y="640"/>
                    <a:pt x="529" y="640"/>
                    <a:pt x="529" y="640"/>
                  </a:cubicBezTo>
                  <a:cubicBezTo>
                    <a:pt x="526" y="597"/>
                    <a:pt x="523" y="548"/>
                    <a:pt x="523" y="50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8" name="Freeform 29"/>
            <p:cNvSpPr>
              <a:spLocks noChangeAspect="1"/>
            </p:cNvSpPr>
            <p:nvPr/>
          </p:nvSpPr>
          <p:spPr bwMode="black">
            <a:xfrm>
              <a:off x="20241" y="712"/>
              <a:ext cx="775" cy="1592"/>
            </a:xfrm>
            <a:custGeom>
              <a:avLst/>
              <a:gdLst>
                <a:gd name="T0" fmla="*/ 328 w 328"/>
                <a:gd name="T1" fmla="*/ 15 h 674"/>
                <a:gd name="T2" fmla="*/ 328 w 328"/>
                <a:gd name="T3" fmla="*/ 2 h 674"/>
                <a:gd name="T4" fmla="*/ 315 w 328"/>
                <a:gd name="T5" fmla="*/ 2 h 674"/>
                <a:gd name="T6" fmla="*/ 261 w 328"/>
                <a:gd name="T7" fmla="*/ 0 h 674"/>
                <a:gd name="T8" fmla="*/ 238 w 328"/>
                <a:gd name="T9" fmla="*/ 0 h 674"/>
                <a:gd name="T10" fmla="*/ 107 w 328"/>
                <a:gd name="T11" fmla="*/ 76 h 674"/>
                <a:gd name="T12" fmla="*/ 106 w 328"/>
                <a:gd name="T13" fmla="*/ 32 h 674"/>
                <a:gd name="T14" fmla="*/ 105 w 328"/>
                <a:gd name="T15" fmla="*/ 19 h 674"/>
                <a:gd name="T16" fmla="*/ 15 w 328"/>
                <a:gd name="T17" fmla="*/ 19 h 674"/>
                <a:gd name="T18" fmla="*/ 0 w 328"/>
                <a:gd name="T19" fmla="*/ 19 h 674"/>
                <a:gd name="T20" fmla="*/ 0 w 328"/>
                <a:gd name="T21" fmla="*/ 34 h 674"/>
                <a:gd name="T22" fmla="*/ 6 w 328"/>
                <a:gd name="T23" fmla="*/ 158 h 674"/>
                <a:gd name="T24" fmla="*/ 6 w 328"/>
                <a:gd name="T25" fmla="*/ 174 h 674"/>
                <a:gd name="T26" fmla="*/ 6 w 328"/>
                <a:gd name="T27" fmla="*/ 674 h 674"/>
                <a:gd name="T28" fmla="*/ 96 w 328"/>
                <a:gd name="T29" fmla="*/ 674 h 674"/>
                <a:gd name="T30" fmla="*/ 110 w 328"/>
                <a:gd name="T31" fmla="*/ 674 h 674"/>
                <a:gd name="T32" fmla="*/ 110 w 328"/>
                <a:gd name="T33" fmla="*/ 660 h 674"/>
                <a:gd name="T34" fmla="*/ 110 w 328"/>
                <a:gd name="T35" fmla="*/ 283 h 674"/>
                <a:gd name="T36" fmla="*/ 268 w 328"/>
                <a:gd name="T37" fmla="*/ 97 h 674"/>
                <a:gd name="T38" fmla="*/ 313 w 328"/>
                <a:gd name="T39" fmla="*/ 102 h 674"/>
                <a:gd name="T40" fmla="*/ 328 w 328"/>
                <a:gd name="T41" fmla="*/ 103 h 674"/>
                <a:gd name="T42" fmla="*/ 328 w 328"/>
                <a:gd name="T43" fmla="*/ 15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8" h="674">
                  <a:moveTo>
                    <a:pt x="328" y="15"/>
                  </a:moveTo>
                  <a:cubicBezTo>
                    <a:pt x="328" y="2"/>
                    <a:pt x="328" y="2"/>
                    <a:pt x="328" y="2"/>
                  </a:cubicBezTo>
                  <a:cubicBezTo>
                    <a:pt x="315" y="2"/>
                    <a:pt x="315" y="2"/>
                    <a:pt x="315" y="2"/>
                  </a:cubicBezTo>
                  <a:cubicBezTo>
                    <a:pt x="297" y="0"/>
                    <a:pt x="279" y="0"/>
                    <a:pt x="261" y="0"/>
                  </a:cubicBezTo>
                  <a:cubicBezTo>
                    <a:pt x="253" y="0"/>
                    <a:pt x="246" y="0"/>
                    <a:pt x="238" y="0"/>
                  </a:cubicBezTo>
                  <a:cubicBezTo>
                    <a:pt x="186" y="2"/>
                    <a:pt x="138" y="32"/>
                    <a:pt x="107" y="76"/>
                  </a:cubicBezTo>
                  <a:cubicBezTo>
                    <a:pt x="106" y="32"/>
                    <a:pt x="106" y="32"/>
                    <a:pt x="106" y="32"/>
                  </a:cubicBezTo>
                  <a:cubicBezTo>
                    <a:pt x="105" y="19"/>
                    <a:pt x="105" y="19"/>
                    <a:pt x="105" y="19"/>
                  </a:cubicBezTo>
                  <a:cubicBezTo>
                    <a:pt x="15" y="19"/>
                    <a:pt x="15" y="19"/>
                    <a:pt x="15" y="19"/>
                  </a:cubicBezTo>
                  <a:cubicBezTo>
                    <a:pt x="0" y="19"/>
                    <a:pt x="0" y="19"/>
                    <a:pt x="0" y="19"/>
                  </a:cubicBezTo>
                  <a:cubicBezTo>
                    <a:pt x="0" y="34"/>
                    <a:pt x="0" y="34"/>
                    <a:pt x="0" y="34"/>
                  </a:cubicBezTo>
                  <a:cubicBezTo>
                    <a:pt x="2" y="72"/>
                    <a:pt x="6" y="116"/>
                    <a:pt x="6" y="158"/>
                  </a:cubicBezTo>
                  <a:cubicBezTo>
                    <a:pt x="6" y="164"/>
                    <a:pt x="6" y="169"/>
                    <a:pt x="6" y="174"/>
                  </a:cubicBezTo>
                  <a:cubicBezTo>
                    <a:pt x="6" y="674"/>
                    <a:pt x="6" y="674"/>
                    <a:pt x="6" y="674"/>
                  </a:cubicBezTo>
                  <a:cubicBezTo>
                    <a:pt x="96" y="674"/>
                    <a:pt x="96" y="674"/>
                    <a:pt x="96" y="674"/>
                  </a:cubicBezTo>
                  <a:cubicBezTo>
                    <a:pt x="110" y="674"/>
                    <a:pt x="110" y="674"/>
                    <a:pt x="110" y="674"/>
                  </a:cubicBezTo>
                  <a:cubicBezTo>
                    <a:pt x="110" y="660"/>
                    <a:pt x="110" y="660"/>
                    <a:pt x="110" y="660"/>
                  </a:cubicBezTo>
                  <a:cubicBezTo>
                    <a:pt x="110" y="283"/>
                    <a:pt x="110" y="283"/>
                    <a:pt x="110" y="283"/>
                  </a:cubicBezTo>
                  <a:cubicBezTo>
                    <a:pt x="113" y="167"/>
                    <a:pt x="165" y="98"/>
                    <a:pt x="268" y="97"/>
                  </a:cubicBezTo>
                  <a:cubicBezTo>
                    <a:pt x="281" y="97"/>
                    <a:pt x="296" y="100"/>
                    <a:pt x="313" y="102"/>
                  </a:cubicBezTo>
                  <a:cubicBezTo>
                    <a:pt x="328" y="103"/>
                    <a:pt x="328" y="103"/>
                    <a:pt x="328" y="103"/>
                  </a:cubicBezTo>
                  <a:lnTo>
                    <a:pt x="328" y="1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9" name="Freeform 30"/>
            <p:cNvSpPr>
              <a:spLocks noChangeAspect="1" noEditPoints="1"/>
            </p:cNvSpPr>
            <p:nvPr/>
          </p:nvSpPr>
          <p:spPr bwMode="black">
            <a:xfrm>
              <a:off x="21009" y="712"/>
              <a:ext cx="1401" cy="1637"/>
            </a:xfrm>
            <a:custGeom>
              <a:avLst/>
              <a:gdLst>
                <a:gd name="T0" fmla="*/ 293 w 593"/>
                <a:gd name="T1" fmla="*/ 0 h 693"/>
                <a:gd name="T2" fmla="*/ 0 w 593"/>
                <a:gd name="T3" fmla="*/ 347 h 693"/>
                <a:gd name="T4" fmla="*/ 288 w 593"/>
                <a:gd name="T5" fmla="*/ 693 h 693"/>
                <a:gd name="T6" fmla="*/ 292 w 593"/>
                <a:gd name="T7" fmla="*/ 693 h 693"/>
                <a:gd name="T8" fmla="*/ 585 w 593"/>
                <a:gd name="T9" fmla="*/ 464 h 693"/>
                <a:gd name="T10" fmla="*/ 590 w 593"/>
                <a:gd name="T11" fmla="*/ 446 h 693"/>
                <a:gd name="T12" fmla="*/ 493 w 593"/>
                <a:gd name="T13" fmla="*/ 446 h 693"/>
                <a:gd name="T14" fmla="*/ 482 w 593"/>
                <a:gd name="T15" fmla="*/ 446 h 693"/>
                <a:gd name="T16" fmla="*/ 479 w 593"/>
                <a:gd name="T17" fmla="*/ 457 h 693"/>
                <a:gd name="T18" fmla="*/ 312 w 593"/>
                <a:gd name="T19" fmla="*/ 596 h 693"/>
                <a:gd name="T20" fmla="*/ 109 w 593"/>
                <a:gd name="T21" fmla="*/ 378 h 693"/>
                <a:gd name="T22" fmla="*/ 593 w 593"/>
                <a:gd name="T23" fmla="*/ 378 h 693"/>
                <a:gd name="T24" fmla="*/ 593 w 593"/>
                <a:gd name="T25" fmla="*/ 364 h 693"/>
                <a:gd name="T26" fmla="*/ 293 w 593"/>
                <a:gd name="T27" fmla="*/ 0 h 693"/>
                <a:gd name="T28" fmla="*/ 113 w 593"/>
                <a:gd name="T29" fmla="*/ 281 h 693"/>
                <a:gd name="T30" fmla="*/ 295 w 593"/>
                <a:gd name="T31" fmla="*/ 97 h 693"/>
                <a:gd name="T32" fmla="*/ 482 w 593"/>
                <a:gd name="T33" fmla="*/ 281 h 693"/>
                <a:gd name="T34" fmla="*/ 113 w 593"/>
                <a:gd name="T35" fmla="*/ 281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3" h="693">
                  <a:moveTo>
                    <a:pt x="293" y="0"/>
                  </a:moveTo>
                  <a:cubicBezTo>
                    <a:pt x="97" y="0"/>
                    <a:pt x="0" y="172"/>
                    <a:pt x="0" y="347"/>
                  </a:cubicBezTo>
                  <a:cubicBezTo>
                    <a:pt x="0" y="521"/>
                    <a:pt x="91" y="692"/>
                    <a:pt x="288" y="693"/>
                  </a:cubicBezTo>
                  <a:cubicBezTo>
                    <a:pt x="290" y="693"/>
                    <a:pt x="291" y="693"/>
                    <a:pt x="292" y="693"/>
                  </a:cubicBezTo>
                  <a:cubicBezTo>
                    <a:pt x="445" y="693"/>
                    <a:pt x="547" y="617"/>
                    <a:pt x="585" y="464"/>
                  </a:cubicBezTo>
                  <a:cubicBezTo>
                    <a:pt x="590" y="446"/>
                    <a:pt x="590" y="446"/>
                    <a:pt x="590" y="446"/>
                  </a:cubicBezTo>
                  <a:cubicBezTo>
                    <a:pt x="493" y="446"/>
                    <a:pt x="493" y="446"/>
                    <a:pt x="493" y="446"/>
                  </a:cubicBezTo>
                  <a:cubicBezTo>
                    <a:pt x="482" y="446"/>
                    <a:pt x="482" y="446"/>
                    <a:pt x="482" y="446"/>
                  </a:cubicBezTo>
                  <a:cubicBezTo>
                    <a:pt x="479" y="457"/>
                    <a:pt x="479" y="457"/>
                    <a:pt x="479" y="457"/>
                  </a:cubicBezTo>
                  <a:cubicBezTo>
                    <a:pt x="462" y="537"/>
                    <a:pt x="394" y="596"/>
                    <a:pt x="312" y="596"/>
                  </a:cubicBezTo>
                  <a:cubicBezTo>
                    <a:pt x="172" y="595"/>
                    <a:pt x="117" y="501"/>
                    <a:pt x="109" y="378"/>
                  </a:cubicBezTo>
                  <a:cubicBezTo>
                    <a:pt x="593" y="378"/>
                    <a:pt x="593" y="378"/>
                    <a:pt x="593" y="378"/>
                  </a:cubicBezTo>
                  <a:cubicBezTo>
                    <a:pt x="593" y="364"/>
                    <a:pt x="593" y="364"/>
                    <a:pt x="593" y="364"/>
                  </a:cubicBezTo>
                  <a:cubicBezTo>
                    <a:pt x="593" y="165"/>
                    <a:pt x="512" y="1"/>
                    <a:pt x="293" y="0"/>
                  </a:cubicBezTo>
                  <a:close/>
                  <a:moveTo>
                    <a:pt x="113" y="281"/>
                  </a:moveTo>
                  <a:cubicBezTo>
                    <a:pt x="127" y="182"/>
                    <a:pt x="187" y="97"/>
                    <a:pt x="295" y="97"/>
                  </a:cubicBezTo>
                  <a:cubicBezTo>
                    <a:pt x="411" y="98"/>
                    <a:pt x="469" y="172"/>
                    <a:pt x="482" y="281"/>
                  </a:cubicBezTo>
                  <a:lnTo>
                    <a:pt x="113" y="28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40" name="Freeform 31"/>
            <p:cNvSpPr>
              <a:spLocks noChangeAspect="1"/>
            </p:cNvSpPr>
            <p:nvPr/>
          </p:nvSpPr>
          <p:spPr bwMode="black">
            <a:xfrm>
              <a:off x="22665" y="1983"/>
              <a:ext cx="304" cy="321"/>
            </a:xfrm>
            <a:custGeom>
              <a:avLst/>
              <a:gdLst>
                <a:gd name="T0" fmla="*/ 35 w 304"/>
                <a:gd name="T1" fmla="*/ 0 h 321"/>
                <a:gd name="T2" fmla="*/ 0 w 304"/>
                <a:gd name="T3" fmla="*/ 0 h 321"/>
                <a:gd name="T4" fmla="*/ 0 w 304"/>
                <a:gd name="T5" fmla="*/ 33 h 321"/>
                <a:gd name="T6" fmla="*/ 0 w 304"/>
                <a:gd name="T7" fmla="*/ 288 h 321"/>
                <a:gd name="T8" fmla="*/ 0 w 304"/>
                <a:gd name="T9" fmla="*/ 321 h 321"/>
                <a:gd name="T10" fmla="*/ 269 w 304"/>
                <a:gd name="T11" fmla="*/ 321 h 321"/>
                <a:gd name="T12" fmla="*/ 304 w 304"/>
                <a:gd name="T13" fmla="*/ 321 h 321"/>
                <a:gd name="T14" fmla="*/ 304 w 304"/>
                <a:gd name="T15" fmla="*/ 33 h 321"/>
                <a:gd name="T16" fmla="*/ 304 w 304"/>
                <a:gd name="T17" fmla="*/ 0 h 321"/>
                <a:gd name="T18" fmla="*/ 35 w 304"/>
                <a:gd name="T19"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21">
                  <a:moveTo>
                    <a:pt x="35" y="0"/>
                  </a:moveTo>
                  <a:lnTo>
                    <a:pt x="0" y="0"/>
                  </a:lnTo>
                  <a:lnTo>
                    <a:pt x="0" y="33"/>
                  </a:lnTo>
                  <a:lnTo>
                    <a:pt x="0" y="288"/>
                  </a:lnTo>
                  <a:lnTo>
                    <a:pt x="0" y="321"/>
                  </a:lnTo>
                  <a:lnTo>
                    <a:pt x="269" y="321"/>
                  </a:lnTo>
                  <a:lnTo>
                    <a:pt x="304" y="321"/>
                  </a:lnTo>
                  <a:lnTo>
                    <a:pt x="304" y="33"/>
                  </a:lnTo>
                  <a:lnTo>
                    <a:pt x="304" y="0"/>
                  </a:lnTo>
                  <a:lnTo>
                    <a:pt x="35"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41" name="Freeform 32"/>
            <p:cNvSpPr>
              <a:spLocks noChangeAspect="1"/>
            </p:cNvSpPr>
            <p:nvPr/>
          </p:nvSpPr>
          <p:spPr bwMode="black">
            <a:xfrm>
              <a:off x="3784" y="3259"/>
              <a:ext cx="1528" cy="2286"/>
            </a:xfrm>
            <a:custGeom>
              <a:avLst/>
              <a:gdLst>
                <a:gd name="T0" fmla="*/ 137 w 647"/>
                <a:gd name="T1" fmla="*/ 247 h 968"/>
                <a:gd name="T2" fmla="*/ 333 w 647"/>
                <a:gd name="T3" fmla="*/ 104 h 968"/>
                <a:gd name="T4" fmla="*/ 515 w 647"/>
                <a:gd name="T5" fmla="*/ 230 h 968"/>
                <a:gd name="T6" fmla="*/ 516 w 647"/>
                <a:gd name="T7" fmla="*/ 243 h 968"/>
                <a:gd name="T8" fmla="*/ 617 w 647"/>
                <a:gd name="T9" fmla="*/ 243 h 968"/>
                <a:gd name="T10" fmla="*/ 632 w 647"/>
                <a:gd name="T11" fmla="*/ 243 h 968"/>
                <a:gd name="T12" fmla="*/ 631 w 647"/>
                <a:gd name="T13" fmla="*/ 228 h 968"/>
                <a:gd name="T14" fmla="*/ 323 w 647"/>
                <a:gd name="T15" fmla="*/ 0 h 968"/>
                <a:gd name="T16" fmla="*/ 22 w 647"/>
                <a:gd name="T17" fmla="*/ 258 h 968"/>
                <a:gd name="T18" fmla="*/ 400 w 647"/>
                <a:gd name="T19" fmla="*/ 561 h 968"/>
                <a:gd name="T20" fmla="*/ 531 w 647"/>
                <a:gd name="T21" fmla="*/ 705 h 968"/>
                <a:gd name="T22" fmla="*/ 328 w 647"/>
                <a:gd name="T23" fmla="*/ 865 h 968"/>
                <a:gd name="T24" fmla="*/ 116 w 647"/>
                <a:gd name="T25" fmla="*/ 700 h 968"/>
                <a:gd name="T26" fmla="*/ 116 w 647"/>
                <a:gd name="T27" fmla="*/ 686 h 968"/>
                <a:gd name="T28" fmla="*/ 15 w 647"/>
                <a:gd name="T29" fmla="*/ 686 h 968"/>
                <a:gd name="T30" fmla="*/ 0 w 647"/>
                <a:gd name="T31" fmla="*/ 686 h 968"/>
                <a:gd name="T32" fmla="*/ 1 w 647"/>
                <a:gd name="T33" fmla="*/ 701 h 968"/>
                <a:gd name="T34" fmla="*/ 283 w 647"/>
                <a:gd name="T35" fmla="*/ 968 h 968"/>
                <a:gd name="T36" fmla="*/ 647 w 647"/>
                <a:gd name="T37" fmla="*/ 698 h 968"/>
                <a:gd name="T38" fmla="*/ 137 w 647"/>
                <a:gd name="T39" fmla="*/ 247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7" h="968">
                  <a:moveTo>
                    <a:pt x="137" y="247"/>
                  </a:moveTo>
                  <a:cubicBezTo>
                    <a:pt x="138" y="149"/>
                    <a:pt x="243" y="104"/>
                    <a:pt x="333" y="104"/>
                  </a:cubicBezTo>
                  <a:cubicBezTo>
                    <a:pt x="425" y="105"/>
                    <a:pt x="513" y="130"/>
                    <a:pt x="515" y="230"/>
                  </a:cubicBezTo>
                  <a:cubicBezTo>
                    <a:pt x="516" y="243"/>
                    <a:pt x="516" y="243"/>
                    <a:pt x="516" y="243"/>
                  </a:cubicBezTo>
                  <a:cubicBezTo>
                    <a:pt x="617" y="243"/>
                    <a:pt x="617" y="243"/>
                    <a:pt x="617" y="243"/>
                  </a:cubicBezTo>
                  <a:cubicBezTo>
                    <a:pt x="632" y="243"/>
                    <a:pt x="632" y="243"/>
                    <a:pt x="632" y="243"/>
                  </a:cubicBezTo>
                  <a:cubicBezTo>
                    <a:pt x="631" y="228"/>
                    <a:pt x="631" y="228"/>
                    <a:pt x="631" y="228"/>
                  </a:cubicBezTo>
                  <a:cubicBezTo>
                    <a:pt x="609" y="44"/>
                    <a:pt x="444" y="0"/>
                    <a:pt x="323" y="0"/>
                  </a:cubicBezTo>
                  <a:cubicBezTo>
                    <a:pt x="176" y="1"/>
                    <a:pt x="22" y="91"/>
                    <a:pt x="22" y="258"/>
                  </a:cubicBezTo>
                  <a:cubicBezTo>
                    <a:pt x="24" y="467"/>
                    <a:pt x="257" y="513"/>
                    <a:pt x="400" y="561"/>
                  </a:cubicBezTo>
                  <a:cubicBezTo>
                    <a:pt x="475" y="586"/>
                    <a:pt x="531" y="624"/>
                    <a:pt x="531" y="705"/>
                  </a:cubicBezTo>
                  <a:cubicBezTo>
                    <a:pt x="531" y="809"/>
                    <a:pt x="425" y="864"/>
                    <a:pt x="328" y="865"/>
                  </a:cubicBezTo>
                  <a:cubicBezTo>
                    <a:pt x="209" y="863"/>
                    <a:pt x="119" y="829"/>
                    <a:pt x="116" y="700"/>
                  </a:cubicBezTo>
                  <a:cubicBezTo>
                    <a:pt x="116" y="686"/>
                    <a:pt x="116" y="686"/>
                    <a:pt x="116" y="686"/>
                  </a:cubicBezTo>
                  <a:cubicBezTo>
                    <a:pt x="15" y="686"/>
                    <a:pt x="15" y="686"/>
                    <a:pt x="15" y="686"/>
                  </a:cubicBezTo>
                  <a:cubicBezTo>
                    <a:pt x="0" y="686"/>
                    <a:pt x="0" y="686"/>
                    <a:pt x="0" y="686"/>
                  </a:cubicBezTo>
                  <a:cubicBezTo>
                    <a:pt x="1" y="701"/>
                    <a:pt x="1" y="701"/>
                    <a:pt x="1" y="701"/>
                  </a:cubicBezTo>
                  <a:cubicBezTo>
                    <a:pt x="5" y="857"/>
                    <a:pt x="133" y="968"/>
                    <a:pt x="283" y="968"/>
                  </a:cubicBezTo>
                  <a:cubicBezTo>
                    <a:pt x="466" y="967"/>
                    <a:pt x="646" y="905"/>
                    <a:pt x="647" y="698"/>
                  </a:cubicBezTo>
                  <a:cubicBezTo>
                    <a:pt x="637" y="369"/>
                    <a:pt x="124" y="482"/>
                    <a:pt x="137" y="24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42" name="Freeform 33"/>
            <p:cNvSpPr>
              <a:spLocks noChangeAspect="1"/>
            </p:cNvSpPr>
            <p:nvPr/>
          </p:nvSpPr>
          <p:spPr bwMode="black">
            <a:xfrm>
              <a:off x="5354" y="3545"/>
              <a:ext cx="896" cy="2000"/>
            </a:xfrm>
            <a:custGeom>
              <a:avLst/>
              <a:gdLst>
                <a:gd name="T0" fmla="*/ 300 w 379"/>
                <a:gd name="T1" fmla="*/ 750 h 847"/>
                <a:gd name="T2" fmla="*/ 228 w 379"/>
                <a:gd name="T3" fmla="*/ 679 h 847"/>
                <a:gd name="T4" fmla="*/ 228 w 379"/>
                <a:gd name="T5" fmla="*/ 677 h 847"/>
                <a:gd name="T6" fmla="*/ 228 w 379"/>
                <a:gd name="T7" fmla="*/ 270 h 847"/>
                <a:gd name="T8" fmla="*/ 357 w 379"/>
                <a:gd name="T9" fmla="*/ 270 h 847"/>
                <a:gd name="T10" fmla="*/ 371 w 379"/>
                <a:gd name="T11" fmla="*/ 270 h 847"/>
                <a:gd name="T12" fmla="*/ 371 w 379"/>
                <a:gd name="T13" fmla="*/ 187 h 847"/>
                <a:gd name="T14" fmla="*/ 371 w 379"/>
                <a:gd name="T15" fmla="*/ 173 h 847"/>
                <a:gd name="T16" fmla="*/ 228 w 379"/>
                <a:gd name="T17" fmla="*/ 173 h 847"/>
                <a:gd name="T18" fmla="*/ 228 w 379"/>
                <a:gd name="T19" fmla="*/ 21 h 847"/>
                <a:gd name="T20" fmla="*/ 228 w 379"/>
                <a:gd name="T21" fmla="*/ 0 h 847"/>
                <a:gd name="T22" fmla="*/ 134 w 379"/>
                <a:gd name="T23" fmla="*/ 40 h 847"/>
                <a:gd name="T24" fmla="*/ 125 w 379"/>
                <a:gd name="T25" fmla="*/ 44 h 847"/>
                <a:gd name="T26" fmla="*/ 125 w 379"/>
                <a:gd name="T27" fmla="*/ 173 h 847"/>
                <a:gd name="T28" fmla="*/ 14 w 379"/>
                <a:gd name="T29" fmla="*/ 173 h 847"/>
                <a:gd name="T30" fmla="*/ 0 w 379"/>
                <a:gd name="T31" fmla="*/ 173 h 847"/>
                <a:gd name="T32" fmla="*/ 0 w 379"/>
                <a:gd name="T33" fmla="*/ 256 h 847"/>
                <a:gd name="T34" fmla="*/ 0 w 379"/>
                <a:gd name="T35" fmla="*/ 270 h 847"/>
                <a:gd name="T36" fmla="*/ 125 w 379"/>
                <a:gd name="T37" fmla="*/ 270 h 847"/>
                <a:gd name="T38" fmla="*/ 125 w 379"/>
                <a:gd name="T39" fmla="*/ 646 h 847"/>
                <a:gd name="T40" fmla="*/ 125 w 379"/>
                <a:gd name="T41" fmla="*/ 672 h 847"/>
                <a:gd name="T42" fmla="*/ 289 w 379"/>
                <a:gd name="T43" fmla="*/ 847 h 847"/>
                <a:gd name="T44" fmla="*/ 369 w 379"/>
                <a:gd name="T45" fmla="*/ 835 h 847"/>
                <a:gd name="T46" fmla="*/ 379 w 379"/>
                <a:gd name="T47" fmla="*/ 832 h 847"/>
                <a:gd name="T48" fmla="*/ 379 w 379"/>
                <a:gd name="T49" fmla="*/ 756 h 847"/>
                <a:gd name="T50" fmla="*/ 379 w 379"/>
                <a:gd name="T51" fmla="*/ 737 h 847"/>
                <a:gd name="T52" fmla="*/ 361 w 379"/>
                <a:gd name="T53" fmla="*/ 743 h 847"/>
                <a:gd name="T54" fmla="*/ 300 w 379"/>
                <a:gd name="T55" fmla="*/ 750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9" h="847">
                  <a:moveTo>
                    <a:pt x="300" y="750"/>
                  </a:moveTo>
                  <a:cubicBezTo>
                    <a:pt x="249" y="748"/>
                    <a:pt x="230" y="728"/>
                    <a:pt x="228" y="679"/>
                  </a:cubicBezTo>
                  <a:cubicBezTo>
                    <a:pt x="228" y="677"/>
                    <a:pt x="228" y="677"/>
                    <a:pt x="228" y="677"/>
                  </a:cubicBezTo>
                  <a:cubicBezTo>
                    <a:pt x="228" y="270"/>
                    <a:pt x="228" y="270"/>
                    <a:pt x="228" y="270"/>
                  </a:cubicBezTo>
                  <a:cubicBezTo>
                    <a:pt x="357" y="270"/>
                    <a:pt x="357" y="270"/>
                    <a:pt x="357" y="270"/>
                  </a:cubicBezTo>
                  <a:cubicBezTo>
                    <a:pt x="371" y="270"/>
                    <a:pt x="371" y="270"/>
                    <a:pt x="371" y="270"/>
                  </a:cubicBezTo>
                  <a:cubicBezTo>
                    <a:pt x="371" y="187"/>
                    <a:pt x="371" y="187"/>
                    <a:pt x="371" y="187"/>
                  </a:cubicBezTo>
                  <a:cubicBezTo>
                    <a:pt x="371" y="173"/>
                    <a:pt x="371" y="173"/>
                    <a:pt x="371" y="173"/>
                  </a:cubicBezTo>
                  <a:cubicBezTo>
                    <a:pt x="228" y="173"/>
                    <a:pt x="228" y="173"/>
                    <a:pt x="228" y="173"/>
                  </a:cubicBezTo>
                  <a:cubicBezTo>
                    <a:pt x="228" y="21"/>
                    <a:pt x="228" y="21"/>
                    <a:pt x="228" y="21"/>
                  </a:cubicBezTo>
                  <a:cubicBezTo>
                    <a:pt x="228" y="0"/>
                    <a:pt x="228" y="0"/>
                    <a:pt x="228" y="0"/>
                  </a:cubicBezTo>
                  <a:cubicBezTo>
                    <a:pt x="134" y="40"/>
                    <a:pt x="134" y="40"/>
                    <a:pt x="134" y="40"/>
                  </a:cubicBezTo>
                  <a:cubicBezTo>
                    <a:pt x="125" y="44"/>
                    <a:pt x="125" y="44"/>
                    <a:pt x="125" y="44"/>
                  </a:cubicBezTo>
                  <a:cubicBezTo>
                    <a:pt x="125" y="173"/>
                    <a:pt x="125" y="173"/>
                    <a:pt x="125" y="173"/>
                  </a:cubicBezTo>
                  <a:cubicBezTo>
                    <a:pt x="14" y="173"/>
                    <a:pt x="14" y="173"/>
                    <a:pt x="14" y="173"/>
                  </a:cubicBezTo>
                  <a:cubicBezTo>
                    <a:pt x="0" y="173"/>
                    <a:pt x="0" y="173"/>
                    <a:pt x="0" y="173"/>
                  </a:cubicBezTo>
                  <a:cubicBezTo>
                    <a:pt x="0" y="256"/>
                    <a:pt x="0" y="256"/>
                    <a:pt x="0" y="256"/>
                  </a:cubicBezTo>
                  <a:cubicBezTo>
                    <a:pt x="0" y="270"/>
                    <a:pt x="0" y="270"/>
                    <a:pt x="0" y="270"/>
                  </a:cubicBezTo>
                  <a:cubicBezTo>
                    <a:pt x="125" y="270"/>
                    <a:pt x="125" y="270"/>
                    <a:pt x="125" y="270"/>
                  </a:cubicBezTo>
                  <a:cubicBezTo>
                    <a:pt x="125" y="646"/>
                    <a:pt x="125" y="646"/>
                    <a:pt x="125" y="646"/>
                  </a:cubicBezTo>
                  <a:cubicBezTo>
                    <a:pt x="125" y="654"/>
                    <a:pt x="125" y="663"/>
                    <a:pt x="125" y="672"/>
                  </a:cubicBezTo>
                  <a:cubicBezTo>
                    <a:pt x="125" y="750"/>
                    <a:pt x="138" y="846"/>
                    <a:pt x="289" y="847"/>
                  </a:cubicBezTo>
                  <a:cubicBezTo>
                    <a:pt x="316" y="847"/>
                    <a:pt x="344" y="841"/>
                    <a:pt x="369" y="835"/>
                  </a:cubicBezTo>
                  <a:cubicBezTo>
                    <a:pt x="379" y="832"/>
                    <a:pt x="379" y="832"/>
                    <a:pt x="379" y="832"/>
                  </a:cubicBezTo>
                  <a:cubicBezTo>
                    <a:pt x="379" y="756"/>
                    <a:pt x="379" y="756"/>
                    <a:pt x="379" y="756"/>
                  </a:cubicBezTo>
                  <a:cubicBezTo>
                    <a:pt x="379" y="737"/>
                    <a:pt x="379" y="737"/>
                    <a:pt x="379" y="737"/>
                  </a:cubicBezTo>
                  <a:cubicBezTo>
                    <a:pt x="361" y="743"/>
                    <a:pt x="361" y="743"/>
                    <a:pt x="361" y="743"/>
                  </a:cubicBezTo>
                  <a:cubicBezTo>
                    <a:pt x="343" y="748"/>
                    <a:pt x="322" y="750"/>
                    <a:pt x="300" y="75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43" name="Freeform 34"/>
            <p:cNvSpPr>
              <a:spLocks noChangeAspect="1" noEditPoints="1"/>
            </p:cNvSpPr>
            <p:nvPr/>
          </p:nvSpPr>
          <p:spPr bwMode="black">
            <a:xfrm>
              <a:off x="6321" y="3906"/>
              <a:ext cx="1228" cy="1639"/>
            </a:xfrm>
            <a:custGeom>
              <a:avLst/>
              <a:gdLst>
                <a:gd name="T0" fmla="*/ 513 w 520"/>
                <a:gd name="T1" fmla="*/ 535 h 694"/>
                <a:gd name="T2" fmla="*/ 513 w 520"/>
                <a:gd name="T3" fmla="*/ 520 h 694"/>
                <a:gd name="T4" fmla="*/ 513 w 520"/>
                <a:gd name="T5" fmla="*/ 223 h 694"/>
                <a:gd name="T6" fmla="*/ 513 w 520"/>
                <a:gd name="T7" fmla="*/ 216 h 694"/>
                <a:gd name="T8" fmla="*/ 277 w 520"/>
                <a:gd name="T9" fmla="*/ 1 h 694"/>
                <a:gd name="T10" fmla="*/ 28 w 520"/>
                <a:gd name="T11" fmla="*/ 191 h 694"/>
                <a:gd name="T12" fmla="*/ 26 w 520"/>
                <a:gd name="T13" fmla="*/ 207 h 694"/>
                <a:gd name="T14" fmla="*/ 122 w 520"/>
                <a:gd name="T15" fmla="*/ 207 h 694"/>
                <a:gd name="T16" fmla="*/ 134 w 520"/>
                <a:gd name="T17" fmla="*/ 207 h 694"/>
                <a:gd name="T18" fmla="*/ 136 w 520"/>
                <a:gd name="T19" fmla="*/ 194 h 694"/>
                <a:gd name="T20" fmla="*/ 276 w 520"/>
                <a:gd name="T21" fmla="*/ 98 h 694"/>
                <a:gd name="T22" fmla="*/ 410 w 520"/>
                <a:gd name="T23" fmla="*/ 220 h 694"/>
                <a:gd name="T24" fmla="*/ 410 w 520"/>
                <a:gd name="T25" fmla="*/ 263 h 694"/>
                <a:gd name="T26" fmla="*/ 135 w 520"/>
                <a:gd name="T27" fmla="*/ 292 h 694"/>
                <a:gd name="T28" fmla="*/ 1 w 520"/>
                <a:gd name="T29" fmla="*/ 486 h 694"/>
                <a:gd name="T30" fmla="*/ 223 w 520"/>
                <a:gd name="T31" fmla="*/ 694 h 694"/>
                <a:gd name="T32" fmla="*/ 413 w 520"/>
                <a:gd name="T33" fmla="*/ 611 h 694"/>
                <a:gd name="T34" fmla="*/ 414 w 520"/>
                <a:gd name="T35" fmla="*/ 661 h 694"/>
                <a:gd name="T36" fmla="*/ 414 w 520"/>
                <a:gd name="T37" fmla="*/ 675 h 694"/>
                <a:gd name="T38" fmla="*/ 505 w 520"/>
                <a:gd name="T39" fmla="*/ 675 h 694"/>
                <a:gd name="T40" fmla="*/ 520 w 520"/>
                <a:gd name="T41" fmla="*/ 675 h 694"/>
                <a:gd name="T42" fmla="*/ 519 w 520"/>
                <a:gd name="T43" fmla="*/ 660 h 694"/>
                <a:gd name="T44" fmla="*/ 513 w 520"/>
                <a:gd name="T45" fmla="*/ 535 h 694"/>
                <a:gd name="T46" fmla="*/ 411 w 520"/>
                <a:gd name="T47" fmla="*/ 380 h 694"/>
                <a:gd name="T48" fmla="*/ 237 w 520"/>
                <a:gd name="T49" fmla="*/ 597 h 694"/>
                <a:gd name="T50" fmla="*/ 110 w 520"/>
                <a:gd name="T51" fmla="*/ 486 h 694"/>
                <a:gd name="T52" fmla="*/ 410 w 520"/>
                <a:gd name="T53" fmla="*/ 359 h 694"/>
                <a:gd name="T54" fmla="*/ 411 w 520"/>
                <a:gd name="T55" fmla="*/ 38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20" h="694">
                  <a:moveTo>
                    <a:pt x="513" y="535"/>
                  </a:moveTo>
                  <a:cubicBezTo>
                    <a:pt x="513" y="531"/>
                    <a:pt x="513" y="525"/>
                    <a:pt x="513" y="520"/>
                  </a:cubicBezTo>
                  <a:cubicBezTo>
                    <a:pt x="513" y="223"/>
                    <a:pt x="513" y="223"/>
                    <a:pt x="513" y="223"/>
                  </a:cubicBezTo>
                  <a:cubicBezTo>
                    <a:pt x="513" y="220"/>
                    <a:pt x="513" y="219"/>
                    <a:pt x="513" y="216"/>
                  </a:cubicBezTo>
                  <a:cubicBezTo>
                    <a:pt x="513" y="70"/>
                    <a:pt x="417" y="2"/>
                    <a:pt x="277" y="1"/>
                  </a:cubicBezTo>
                  <a:cubicBezTo>
                    <a:pt x="154" y="0"/>
                    <a:pt x="47" y="54"/>
                    <a:pt x="28" y="191"/>
                  </a:cubicBezTo>
                  <a:cubicBezTo>
                    <a:pt x="26" y="207"/>
                    <a:pt x="26" y="207"/>
                    <a:pt x="26" y="207"/>
                  </a:cubicBezTo>
                  <a:cubicBezTo>
                    <a:pt x="122" y="207"/>
                    <a:pt x="122" y="207"/>
                    <a:pt x="122" y="207"/>
                  </a:cubicBezTo>
                  <a:cubicBezTo>
                    <a:pt x="134" y="207"/>
                    <a:pt x="134" y="207"/>
                    <a:pt x="134" y="207"/>
                  </a:cubicBezTo>
                  <a:cubicBezTo>
                    <a:pt x="136" y="194"/>
                    <a:pt x="136" y="194"/>
                    <a:pt x="136" y="194"/>
                  </a:cubicBezTo>
                  <a:cubicBezTo>
                    <a:pt x="146" y="118"/>
                    <a:pt x="198" y="99"/>
                    <a:pt x="276" y="98"/>
                  </a:cubicBezTo>
                  <a:cubicBezTo>
                    <a:pt x="361" y="100"/>
                    <a:pt x="401" y="123"/>
                    <a:pt x="410" y="220"/>
                  </a:cubicBezTo>
                  <a:cubicBezTo>
                    <a:pt x="410" y="263"/>
                    <a:pt x="410" y="263"/>
                    <a:pt x="410" y="263"/>
                  </a:cubicBezTo>
                  <a:cubicBezTo>
                    <a:pt x="323" y="266"/>
                    <a:pt x="219" y="256"/>
                    <a:pt x="135" y="292"/>
                  </a:cubicBezTo>
                  <a:cubicBezTo>
                    <a:pt x="56" y="325"/>
                    <a:pt x="0" y="395"/>
                    <a:pt x="1" y="486"/>
                  </a:cubicBezTo>
                  <a:cubicBezTo>
                    <a:pt x="1" y="616"/>
                    <a:pt x="101" y="693"/>
                    <a:pt x="223" y="694"/>
                  </a:cubicBezTo>
                  <a:cubicBezTo>
                    <a:pt x="299" y="693"/>
                    <a:pt x="372" y="658"/>
                    <a:pt x="413" y="611"/>
                  </a:cubicBezTo>
                  <a:cubicBezTo>
                    <a:pt x="414" y="661"/>
                    <a:pt x="414" y="661"/>
                    <a:pt x="414" y="661"/>
                  </a:cubicBezTo>
                  <a:cubicBezTo>
                    <a:pt x="414" y="675"/>
                    <a:pt x="414" y="675"/>
                    <a:pt x="414" y="675"/>
                  </a:cubicBezTo>
                  <a:cubicBezTo>
                    <a:pt x="505" y="675"/>
                    <a:pt x="505" y="675"/>
                    <a:pt x="505" y="675"/>
                  </a:cubicBezTo>
                  <a:cubicBezTo>
                    <a:pt x="520" y="675"/>
                    <a:pt x="520" y="675"/>
                    <a:pt x="520" y="675"/>
                  </a:cubicBezTo>
                  <a:cubicBezTo>
                    <a:pt x="519" y="660"/>
                    <a:pt x="519" y="660"/>
                    <a:pt x="519" y="660"/>
                  </a:cubicBezTo>
                  <a:cubicBezTo>
                    <a:pt x="517" y="621"/>
                    <a:pt x="513" y="578"/>
                    <a:pt x="513" y="535"/>
                  </a:cubicBezTo>
                  <a:close/>
                  <a:moveTo>
                    <a:pt x="411" y="380"/>
                  </a:moveTo>
                  <a:cubicBezTo>
                    <a:pt x="409" y="497"/>
                    <a:pt x="376" y="596"/>
                    <a:pt x="237" y="597"/>
                  </a:cubicBezTo>
                  <a:cubicBezTo>
                    <a:pt x="165" y="596"/>
                    <a:pt x="110" y="562"/>
                    <a:pt x="110" y="486"/>
                  </a:cubicBezTo>
                  <a:cubicBezTo>
                    <a:pt x="105" y="354"/>
                    <a:pt x="297" y="361"/>
                    <a:pt x="410" y="359"/>
                  </a:cubicBezTo>
                  <a:cubicBezTo>
                    <a:pt x="411" y="366"/>
                    <a:pt x="411" y="373"/>
                    <a:pt x="411" y="38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44" name="Freeform 35"/>
            <p:cNvSpPr>
              <a:spLocks noChangeAspect="1"/>
            </p:cNvSpPr>
            <p:nvPr/>
          </p:nvSpPr>
          <p:spPr bwMode="black">
            <a:xfrm>
              <a:off x="9656" y="3304"/>
              <a:ext cx="272" cy="288"/>
            </a:xfrm>
            <a:custGeom>
              <a:avLst/>
              <a:gdLst>
                <a:gd name="T0" fmla="*/ 0 w 272"/>
                <a:gd name="T1" fmla="*/ 0 h 288"/>
                <a:gd name="T2" fmla="*/ 0 w 272"/>
                <a:gd name="T3" fmla="*/ 255 h 288"/>
                <a:gd name="T4" fmla="*/ 0 w 272"/>
                <a:gd name="T5" fmla="*/ 288 h 288"/>
                <a:gd name="T6" fmla="*/ 239 w 272"/>
                <a:gd name="T7" fmla="*/ 288 h 288"/>
                <a:gd name="T8" fmla="*/ 272 w 272"/>
                <a:gd name="T9" fmla="*/ 288 h 288"/>
                <a:gd name="T10" fmla="*/ 272 w 272"/>
                <a:gd name="T11" fmla="*/ 255 h 288"/>
                <a:gd name="T12" fmla="*/ 272 w 272"/>
                <a:gd name="T13" fmla="*/ 33 h 288"/>
                <a:gd name="T14" fmla="*/ 272 w 272"/>
                <a:gd name="T15" fmla="*/ 0 h 288"/>
                <a:gd name="T16" fmla="*/ 33 w 272"/>
                <a:gd name="T17" fmla="*/ 0 h 288"/>
                <a:gd name="T18" fmla="*/ 0 w 272"/>
                <a:gd name="T19"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2" h="288">
                  <a:moveTo>
                    <a:pt x="0" y="0"/>
                  </a:moveTo>
                  <a:lnTo>
                    <a:pt x="0" y="255"/>
                  </a:lnTo>
                  <a:lnTo>
                    <a:pt x="0" y="288"/>
                  </a:lnTo>
                  <a:lnTo>
                    <a:pt x="239" y="288"/>
                  </a:lnTo>
                  <a:lnTo>
                    <a:pt x="272" y="288"/>
                  </a:lnTo>
                  <a:lnTo>
                    <a:pt x="272" y="255"/>
                  </a:lnTo>
                  <a:lnTo>
                    <a:pt x="272" y="33"/>
                  </a:lnTo>
                  <a:lnTo>
                    <a:pt x="272" y="0"/>
                  </a:lnTo>
                  <a:lnTo>
                    <a:pt x="33"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45" name="Freeform 36"/>
            <p:cNvSpPr>
              <a:spLocks noChangeAspect="1"/>
            </p:cNvSpPr>
            <p:nvPr/>
          </p:nvSpPr>
          <p:spPr bwMode="black">
            <a:xfrm>
              <a:off x="9670" y="3953"/>
              <a:ext cx="244" cy="1548"/>
            </a:xfrm>
            <a:custGeom>
              <a:avLst/>
              <a:gdLst>
                <a:gd name="T0" fmla="*/ 0 w 244"/>
                <a:gd name="T1" fmla="*/ 0 h 1548"/>
                <a:gd name="T2" fmla="*/ 0 w 244"/>
                <a:gd name="T3" fmla="*/ 1548 h 1548"/>
                <a:gd name="T4" fmla="*/ 210 w 244"/>
                <a:gd name="T5" fmla="*/ 1548 h 1548"/>
                <a:gd name="T6" fmla="*/ 244 w 244"/>
                <a:gd name="T7" fmla="*/ 1548 h 1548"/>
                <a:gd name="T8" fmla="*/ 244 w 244"/>
                <a:gd name="T9" fmla="*/ 1515 h 1548"/>
                <a:gd name="T10" fmla="*/ 244 w 244"/>
                <a:gd name="T11" fmla="*/ 0 h 1548"/>
                <a:gd name="T12" fmla="*/ 33 w 244"/>
                <a:gd name="T13" fmla="*/ 0 h 1548"/>
                <a:gd name="T14" fmla="*/ 0 w 244"/>
                <a:gd name="T15" fmla="*/ 0 h 15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4" h="1548">
                  <a:moveTo>
                    <a:pt x="0" y="0"/>
                  </a:moveTo>
                  <a:lnTo>
                    <a:pt x="0" y="1548"/>
                  </a:lnTo>
                  <a:lnTo>
                    <a:pt x="210" y="1548"/>
                  </a:lnTo>
                  <a:lnTo>
                    <a:pt x="244" y="1548"/>
                  </a:lnTo>
                  <a:lnTo>
                    <a:pt x="244" y="1515"/>
                  </a:lnTo>
                  <a:lnTo>
                    <a:pt x="244" y="0"/>
                  </a:lnTo>
                  <a:lnTo>
                    <a:pt x="33"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46" name="Freeform 37"/>
            <p:cNvSpPr>
              <a:spLocks noChangeAspect="1"/>
            </p:cNvSpPr>
            <p:nvPr/>
          </p:nvSpPr>
          <p:spPr bwMode="black">
            <a:xfrm>
              <a:off x="10209" y="3908"/>
              <a:ext cx="1252" cy="1593"/>
            </a:xfrm>
            <a:custGeom>
              <a:avLst/>
              <a:gdLst>
                <a:gd name="T0" fmla="*/ 294 w 530"/>
                <a:gd name="T1" fmla="*/ 0 h 674"/>
                <a:gd name="T2" fmla="*/ 108 w 530"/>
                <a:gd name="T3" fmla="*/ 88 h 674"/>
                <a:gd name="T4" fmla="*/ 106 w 530"/>
                <a:gd name="T5" fmla="*/ 33 h 674"/>
                <a:gd name="T6" fmla="*/ 105 w 530"/>
                <a:gd name="T7" fmla="*/ 19 h 674"/>
                <a:gd name="T8" fmla="*/ 15 w 530"/>
                <a:gd name="T9" fmla="*/ 19 h 674"/>
                <a:gd name="T10" fmla="*/ 0 w 530"/>
                <a:gd name="T11" fmla="*/ 19 h 674"/>
                <a:gd name="T12" fmla="*/ 1 w 530"/>
                <a:gd name="T13" fmla="*/ 34 h 674"/>
                <a:gd name="T14" fmla="*/ 7 w 530"/>
                <a:gd name="T15" fmla="*/ 174 h 674"/>
                <a:gd name="T16" fmla="*/ 7 w 530"/>
                <a:gd name="T17" fmla="*/ 674 h 674"/>
                <a:gd name="T18" fmla="*/ 96 w 530"/>
                <a:gd name="T19" fmla="*/ 674 h 674"/>
                <a:gd name="T20" fmla="*/ 110 w 530"/>
                <a:gd name="T21" fmla="*/ 674 h 674"/>
                <a:gd name="T22" fmla="*/ 110 w 530"/>
                <a:gd name="T23" fmla="*/ 660 h 674"/>
                <a:gd name="T24" fmla="*/ 110 w 530"/>
                <a:gd name="T25" fmla="*/ 299 h 674"/>
                <a:gd name="T26" fmla="*/ 276 w 530"/>
                <a:gd name="T27" fmla="*/ 97 h 674"/>
                <a:gd name="T28" fmla="*/ 427 w 530"/>
                <a:gd name="T29" fmla="*/ 255 h 674"/>
                <a:gd name="T30" fmla="*/ 427 w 530"/>
                <a:gd name="T31" fmla="*/ 674 h 674"/>
                <a:gd name="T32" fmla="*/ 516 w 530"/>
                <a:gd name="T33" fmla="*/ 674 h 674"/>
                <a:gd name="T34" fmla="*/ 530 w 530"/>
                <a:gd name="T35" fmla="*/ 674 h 674"/>
                <a:gd name="T36" fmla="*/ 530 w 530"/>
                <a:gd name="T37" fmla="*/ 268 h 674"/>
                <a:gd name="T38" fmla="*/ 294 w 530"/>
                <a:gd name="T39" fmla="*/ 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0" h="674">
                  <a:moveTo>
                    <a:pt x="294" y="0"/>
                  </a:moveTo>
                  <a:cubicBezTo>
                    <a:pt x="222" y="0"/>
                    <a:pt x="155" y="28"/>
                    <a:pt x="108" y="88"/>
                  </a:cubicBezTo>
                  <a:cubicBezTo>
                    <a:pt x="106" y="33"/>
                    <a:pt x="106" y="33"/>
                    <a:pt x="106" y="33"/>
                  </a:cubicBezTo>
                  <a:cubicBezTo>
                    <a:pt x="105" y="19"/>
                    <a:pt x="105" y="19"/>
                    <a:pt x="105" y="19"/>
                  </a:cubicBezTo>
                  <a:cubicBezTo>
                    <a:pt x="15" y="19"/>
                    <a:pt x="15" y="19"/>
                    <a:pt x="15" y="19"/>
                  </a:cubicBezTo>
                  <a:cubicBezTo>
                    <a:pt x="0" y="19"/>
                    <a:pt x="0" y="19"/>
                    <a:pt x="0" y="19"/>
                  </a:cubicBezTo>
                  <a:cubicBezTo>
                    <a:pt x="1" y="34"/>
                    <a:pt x="1" y="34"/>
                    <a:pt x="1" y="34"/>
                  </a:cubicBezTo>
                  <a:cubicBezTo>
                    <a:pt x="3" y="77"/>
                    <a:pt x="7" y="126"/>
                    <a:pt x="7" y="174"/>
                  </a:cubicBezTo>
                  <a:cubicBezTo>
                    <a:pt x="7" y="674"/>
                    <a:pt x="7" y="674"/>
                    <a:pt x="7" y="674"/>
                  </a:cubicBezTo>
                  <a:cubicBezTo>
                    <a:pt x="96" y="674"/>
                    <a:pt x="96" y="674"/>
                    <a:pt x="96" y="674"/>
                  </a:cubicBezTo>
                  <a:cubicBezTo>
                    <a:pt x="110" y="674"/>
                    <a:pt x="110" y="674"/>
                    <a:pt x="110" y="674"/>
                  </a:cubicBezTo>
                  <a:cubicBezTo>
                    <a:pt x="110" y="660"/>
                    <a:pt x="110" y="660"/>
                    <a:pt x="110" y="660"/>
                  </a:cubicBezTo>
                  <a:cubicBezTo>
                    <a:pt x="110" y="299"/>
                    <a:pt x="110" y="299"/>
                    <a:pt x="110" y="299"/>
                  </a:cubicBezTo>
                  <a:cubicBezTo>
                    <a:pt x="111" y="190"/>
                    <a:pt x="162" y="97"/>
                    <a:pt x="276" y="97"/>
                  </a:cubicBezTo>
                  <a:cubicBezTo>
                    <a:pt x="372" y="98"/>
                    <a:pt x="425" y="152"/>
                    <a:pt x="427" y="255"/>
                  </a:cubicBezTo>
                  <a:cubicBezTo>
                    <a:pt x="427" y="674"/>
                    <a:pt x="427" y="674"/>
                    <a:pt x="427" y="674"/>
                  </a:cubicBezTo>
                  <a:cubicBezTo>
                    <a:pt x="516" y="674"/>
                    <a:pt x="516" y="674"/>
                    <a:pt x="516" y="674"/>
                  </a:cubicBezTo>
                  <a:cubicBezTo>
                    <a:pt x="530" y="674"/>
                    <a:pt x="530" y="674"/>
                    <a:pt x="530" y="674"/>
                  </a:cubicBezTo>
                  <a:cubicBezTo>
                    <a:pt x="530" y="268"/>
                    <a:pt x="530" y="268"/>
                    <a:pt x="530" y="268"/>
                  </a:cubicBezTo>
                  <a:cubicBezTo>
                    <a:pt x="529" y="195"/>
                    <a:pt x="511" y="0"/>
                    <a:pt x="294"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47" name="Freeform 38"/>
            <p:cNvSpPr>
              <a:spLocks noChangeAspect="1" noEditPoints="1"/>
            </p:cNvSpPr>
            <p:nvPr/>
          </p:nvSpPr>
          <p:spPr bwMode="black">
            <a:xfrm>
              <a:off x="11685" y="3908"/>
              <a:ext cx="1382" cy="2160"/>
            </a:xfrm>
            <a:custGeom>
              <a:avLst/>
              <a:gdLst>
                <a:gd name="T0" fmla="*/ 480 w 585"/>
                <a:gd name="T1" fmla="*/ 19 h 914"/>
                <a:gd name="T2" fmla="*/ 479 w 585"/>
                <a:gd name="T3" fmla="*/ 32 h 914"/>
                <a:gd name="T4" fmla="*/ 477 w 585"/>
                <a:gd name="T5" fmla="*/ 94 h 914"/>
                <a:gd name="T6" fmla="*/ 281 w 585"/>
                <a:gd name="T7" fmla="*/ 0 h 914"/>
                <a:gd name="T8" fmla="*/ 0 w 585"/>
                <a:gd name="T9" fmla="*/ 342 h 914"/>
                <a:gd name="T10" fmla="*/ 284 w 585"/>
                <a:gd name="T11" fmla="*/ 671 h 914"/>
                <a:gd name="T12" fmla="*/ 476 w 585"/>
                <a:gd name="T13" fmla="*/ 584 h 914"/>
                <a:gd name="T14" fmla="*/ 476 w 585"/>
                <a:gd name="T15" fmla="*/ 657 h 914"/>
                <a:gd name="T16" fmla="*/ 300 w 585"/>
                <a:gd name="T17" fmla="*/ 817 h 914"/>
                <a:gd name="T18" fmla="*/ 136 w 585"/>
                <a:gd name="T19" fmla="*/ 729 h 914"/>
                <a:gd name="T20" fmla="*/ 135 w 585"/>
                <a:gd name="T21" fmla="*/ 717 h 914"/>
                <a:gd name="T22" fmla="*/ 41 w 585"/>
                <a:gd name="T23" fmla="*/ 717 h 914"/>
                <a:gd name="T24" fmla="*/ 27 w 585"/>
                <a:gd name="T25" fmla="*/ 717 h 914"/>
                <a:gd name="T26" fmla="*/ 27 w 585"/>
                <a:gd name="T27" fmla="*/ 731 h 914"/>
                <a:gd name="T28" fmla="*/ 290 w 585"/>
                <a:gd name="T29" fmla="*/ 913 h 914"/>
                <a:gd name="T30" fmla="*/ 294 w 585"/>
                <a:gd name="T31" fmla="*/ 914 h 914"/>
                <a:gd name="T32" fmla="*/ 438 w 585"/>
                <a:gd name="T33" fmla="*/ 884 h 914"/>
                <a:gd name="T34" fmla="*/ 578 w 585"/>
                <a:gd name="T35" fmla="*/ 581 h 914"/>
                <a:gd name="T36" fmla="*/ 579 w 585"/>
                <a:gd name="T37" fmla="*/ 550 h 914"/>
                <a:gd name="T38" fmla="*/ 579 w 585"/>
                <a:gd name="T39" fmla="*/ 174 h 914"/>
                <a:gd name="T40" fmla="*/ 585 w 585"/>
                <a:gd name="T41" fmla="*/ 34 h 914"/>
                <a:gd name="T42" fmla="*/ 585 w 585"/>
                <a:gd name="T43" fmla="*/ 19 h 914"/>
                <a:gd name="T44" fmla="*/ 493 w 585"/>
                <a:gd name="T45" fmla="*/ 19 h 914"/>
                <a:gd name="T46" fmla="*/ 480 w 585"/>
                <a:gd name="T47" fmla="*/ 19 h 914"/>
                <a:gd name="T48" fmla="*/ 476 w 585"/>
                <a:gd name="T49" fmla="*/ 333 h 914"/>
                <a:gd name="T50" fmla="*/ 291 w 585"/>
                <a:gd name="T51" fmla="*/ 575 h 914"/>
                <a:gd name="T52" fmla="*/ 109 w 585"/>
                <a:gd name="T53" fmla="*/ 335 h 914"/>
                <a:gd name="T54" fmla="*/ 289 w 585"/>
                <a:gd name="T55" fmla="*/ 97 h 914"/>
                <a:gd name="T56" fmla="*/ 289 w 585"/>
                <a:gd name="T57" fmla="*/ 97 h 914"/>
                <a:gd name="T58" fmla="*/ 476 w 585"/>
                <a:gd name="T59" fmla="*/ 333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5" h="914">
                  <a:moveTo>
                    <a:pt x="480" y="19"/>
                  </a:moveTo>
                  <a:cubicBezTo>
                    <a:pt x="479" y="32"/>
                    <a:pt x="479" y="32"/>
                    <a:pt x="479" y="32"/>
                  </a:cubicBezTo>
                  <a:cubicBezTo>
                    <a:pt x="477" y="94"/>
                    <a:pt x="477" y="94"/>
                    <a:pt x="477" y="94"/>
                  </a:cubicBezTo>
                  <a:cubicBezTo>
                    <a:pt x="428" y="35"/>
                    <a:pt x="364" y="0"/>
                    <a:pt x="281" y="0"/>
                  </a:cubicBezTo>
                  <a:cubicBezTo>
                    <a:pt x="80" y="0"/>
                    <a:pt x="0" y="169"/>
                    <a:pt x="0" y="342"/>
                  </a:cubicBezTo>
                  <a:cubicBezTo>
                    <a:pt x="0" y="517"/>
                    <a:pt x="86" y="671"/>
                    <a:pt x="284" y="671"/>
                  </a:cubicBezTo>
                  <a:cubicBezTo>
                    <a:pt x="355" y="671"/>
                    <a:pt x="430" y="640"/>
                    <a:pt x="476" y="584"/>
                  </a:cubicBezTo>
                  <a:cubicBezTo>
                    <a:pt x="476" y="657"/>
                    <a:pt x="476" y="657"/>
                    <a:pt x="476" y="657"/>
                  </a:cubicBezTo>
                  <a:cubicBezTo>
                    <a:pt x="473" y="753"/>
                    <a:pt x="391" y="817"/>
                    <a:pt x="300" y="817"/>
                  </a:cubicBezTo>
                  <a:cubicBezTo>
                    <a:pt x="221" y="817"/>
                    <a:pt x="142" y="791"/>
                    <a:pt x="136" y="729"/>
                  </a:cubicBezTo>
                  <a:cubicBezTo>
                    <a:pt x="135" y="717"/>
                    <a:pt x="135" y="717"/>
                    <a:pt x="135" y="717"/>
                  </a:cubicBezTo>
                  <a:cubicBezTo>
                    <a:pt x="41" y="717"/>
                    <a:pt x="41" y="717"/>
                    <a:pt x="41" y="717"/>
                  </a:cubicBezTo>
                  <a:cubicBezTo>
                    <a:pt x="27" y="717"/>
                    <a:pt x="27" y="717"/>
                    <a:pt x="27" y="717"/>
                  </a:cubicBezTo>
                  <a:cubicBezTo>
                    <a:pt x="27" y="731"/>
                    <a:pt x="27" y="731"/>
                    <a:pt x="27" y="731"/>
                  </a:cubicBezTo>
                  <a:cubicBezTo>
                    <a:pt x="28" y="874"/>
                    <a:pt x="175" y="913"/>
                    <a:pt x="290" y="913"/>
                  </a:cubicBezTo>
                  <a:cubicBezTo>
                    <a:pt x="291" y="914"/>
                    <a:pt x="293" y="914"/>
                    <a:pt x="294" y="914"/>
                  </a:cubicBezTo>
                  <a:cubicBezTo>
                    <a:pt x="351" y="914"/>
                    <a:pt x="388" y="908"/>
                    <a:pt x="438" y="884"/>
                  </a:cubicBezTo>
                  <a:cubicBezTo>
                    <a:pt x="573" y="820"/>
                    <a:pt x="579" y="695"/>
                    <a:pt x="578" y="581"/>
                  </a:cubicBezTo>
                  <a:cubicBezTo>
                    <a:pt x="578" y="570"/>
                    <a:pt x="579" y="560"/>
                    <a:pt x="579" y="550"/>
                  </a:cubicBezTo>
                  <a:cubicBezTo>
                    <a:pt x="579" y="174"/>
                    <a:pt x="579" y="174"/>
                    <a:pt x="579" y="174"/>
                  </a:cubicBezTo>
                  <a:cubicBezTo>
                    <a:pt x="579" y="126"/>
                    <a:pt x="582" y="77"/>
                    <a:pt x="585" y="34"/>
                  </a:cubicBezTo>
                  <a:cubicBezTo>
                    <a:pt x="585" y="19"/>
                    <a:pt x="585" y="19"/>
                    <a:pt x="585" y="19"/>
                  </a:cubicBezTo>
                  <a:cubicBezTo>
                    <a:pt x="493" y="19"/>
                    <a:pt x="493" y="19"/>
                    <a:pt x="493" y="19"/>
                  </a:cubicBezTo>
                  <a:lnTo>
                    <a:pt x="480" y="19"/>
                  </a:lnTo>
                  <a:close/>
                  <a:moveTo>
                    <a:pt x="476" y="333"/>
                  </a:moveTo>
                  <a:cubicBezTo>
                    <a:pt x="475" y="452"/>
                    <a:pt x="424" y="574"/>
                    <a:pt x="291" y="575"/>
                  </a:cubicBezTo>
                  <a:cubicBezTo>
                    <a:pt x="166" y="574"/>
                    <a:pt x="110" y="447"/>
                    <a:pt x="109" y="335"/>
                  </a:cubicBezTo>
                  <a:cubicBezTo>
                    <a:pt x="110" y="224"/>
                    <a:pt x="164" y="97"/>
                    <a:pt x="289" y="97"/>
                  </a:cubicBezTo>
                  <a:cubicBezTo>
                    <a:pt x="289" y="97"/>
                    <a:pt x="289" y="97"/>
                    <a:pt x="289" y="97"/>
                  </a:cubicBezTo>
                  <a:cubicBezTo>
                    <a:pt x="412" y="97"/>
                    <a:pt x="475" y="217"/>
                    <a:pt x="476" y="33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48" name="Freeform 39"/>
            <p:cNvSpPr>
              <a:spLocks noChangeAspect="1"/>
            </p:cNvSpPr>
            <p:nvPr/>
          </p:nvSpPr>
          <p:spPr bwMode="black">
            <a:xfrm>
              <a:off x="14083" y="3908"/>
              <a:ext cx="1252" cy="1593"/>
            </a:xfrm>
            <a:custGeom>
              <a:avLst/>
              <a:gdLst>
                <a:gd name="T0" fmla="*/ 295 w 530"/>
                <a:gd name="T1" fmla="*/ 0 h 674"/>
                <a:gd name="T2" fmla="*/ 109 w 530"/>
                <a:gd name="T3" fmla="*/ 88 h 674"/>
                <a:gd name="T4" fmla="*/ 106 w 530"/>
                <a:gd name="T5" fmla="*/ 32 h 674"/>
                <a:gd name="T6" fmla="*/ 106 w 530"/>
                <a:gd name="T7" fmla="*/ 19 h 674"/>
                <a:gd name="T8" fmla="*/ 15 w 530"/>
                <a:gd name="T9" fmla="*/ 19 h 674"/>
                <a:gd name="T10" fmla="*/ 0 w 530"/>
                <a:gd name="T11" fmla="*/ 19 h 674"/>
                <a:gd name="T12" fmla="*/ 1 w 530"/>
                <a:gd name="T13" fmla="*/ 34 h 674"/>
                <a:gd name="T14" fmla="*/ 7 w 530"/>
                <a:gd name="T15" fmla="*/ 174 h 674"/>
                <a:gd name="T16" fmla="*/ 7 w 530"/>
                <a:gd name="T17" fmla="*/ 674 h 674"/>
                <a:gd name="T18" fmla="*/ 96 w 530"/>
                <a:gd name="T19" fmla="*/ 674 h 674"/>
                <a:gd name="T20" fmla="*/ 110 w 530"/>
                <a:gd name="T21" fmla="*/ 674 h 674"/>
                <a:gd name="T22" fmla="*/ 110 w 530"/>
                <a:gd name="T23" fmla="*/ 660 h 674"/>
                <a:gd name="T24" fmla="*/ 110 w 530"/>
                <a:gd name="T25" fmla="*/ 299 h 674"/>
                <a:gd name="T26" fmla="*/ 276 w 530"/>
                <a:gd name="T27" fmla="*/ 97 h 674"/>
                <a:gd name="T28" fmla="*/ 427 w 530"/>
                <a:gd name="T29" fmla="*/ 255 h 674"/>
                <a:gd name="T30" fmla="*/ 427 w 530"/>
                <a:gd name="T31" fmla="*/ 674 h 674"/>
                <a:gd name="T32" fmla="*/ 516 w 530"/>
                <a:gd name="T33" fmla="*/ 674 h 674"/>
                <a:gd name="T34" fmla="*/ 530 w 530"/>
                <a:gd name="T35" fmla="*/ 674 h 674"/>
                <a:gd name="T36" fmla="*/ 530 w 530"/>
                <a:gd name="T37" fmla="*/ 268 h 674"/>
                <a:gd name="T38" fmla="*/ 295 w 530"/>
                <a:gd name="T39" fmla="*/ 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0" h="674">
                  <a:moveTo>
                    <a:pt x="295" y="0"/>
                  </a:moveTo>
                  <a:cubicBezTo>
                    <a:pt x="222" y="0"/>
                    <a:pt x="155" y="29"/>
                    <a:pt x="109" y="88"/>
                  </a:cubicBezTo>
                  <a:cubicBezTo>
                    <a:pt x="106" y="32"/>
                    <a:pt x="106" y="32"/>
                    <a:pt x="106" y="32"/>
                  </a:cubicBezTo>
                  <a:cubicBezTo>
                    <a:pt x="106" y="19"/>
                    <a:pt x="106" y="19"/>
                    <a:pt x="106" y="19"/>
                  </a:cubicBezTo>
                  <a:cubicBezTo>
                    <a:pt x="15" y="19"/>
                    <a:pt x="15" y="19"/>
                    <a:pt x="15" y="19"/>
                  </a:cubicBezTo>
                  <a:cubicBezTo>
                    <a:pt x="0" y="19"/>
                    <a:pt x="0" y="19"/>
                    <a:pt x="0" y="19"/>
                  </a:cubicBezTo>
                  <a:cubicBezTo>
                    <a:pt x="1" y="34"/>
                    <a:pt x="1" y="34"/>
                    <a:pt x="1" y="34"/>
                  </a:cubicBezTo>
                  <a:cubicBezTo>
                    <a:pt x="4" y="77"/>
                    <a:pt x="7" y="126"/>
                    <a:pt x="7" y="174"/>
                  </a:cubicBezTo>
                  <a:cubicBezTo>
                    <a:pt x="7" y="674"/>
                    <a:pt x="7" y="674"/>
                    <a:pt x="7" y="674"/>
                  </a:cubicBezTo>
                  <a:cubicBezTo>
                    <a:pt x="96" y="674"/>
                    <a:pt x="96" y="674"/>
                    <a:pt x="96" y="674"/>
                  </a:cubicBezTo>
                  <a:cubicBezTo>
                    <a:pt x="110" y="674"/>
                    <a:pt x="110" y="674"/>
                    <a:pt x="110" y="674"/>
                  </a:cubicBezTo>
                  <a:cubicBezTo>
                    <a:pt x="110" y="660"/>
                    <a:pt x="110" y="660"/>
                    <a:pt x="110" y="660"/>
                  </a:cubicBezTo>
                  <a:cubicBezTo>
                    <a:pt x="110" y="299"/>
                    <a:pt x="110" y="299"/>
                    <a:pt x="110" y="299"/>
                  </a:cubicBezTo>
                  <a:cubicBezTo>
                    <a:pt x="111" y="190"/>
                    <a:pt x="162" y="97"/>
                    <a:pt x="276" y="97"/>
                  </a:cubicBezTo>
                  <a:cubicBezTo>
                    <a:pt x="372" y="98"/>
                    <a:pt x="425" y="152"/>
                    <a:pt x="427" y="255"/>
                  </a:cubicBezTo>
                  <a:cubicBezTo>
                    <a:pt x="427" y="674"/>
                    <a:pt x="427" y="674"/>
                    <a:pt x="427" y="674"/>
                  </a:cubicBezTo>
                  <a:cubicBezTo>
                    <a:pt x="516" y="674"/>
                    <a:pt x="516" y="674"/>
                    <a:pt x="516" y="674"/>
                  </a:cubicBezTo>
                  <a:cubicBezTo>
                    <a:pt x="530" y="674"/>
                    <a:pt x="530" y="674"/>
                    <a:pt x="530" y="674"/>
                  </a:cubicBezTo>
                  <a:cubicBezTo>
                    <a:pt x="530" y="268"/>
                    <a:pt x="530" y="268"/>
                    <a:pt x="530" y="268"/>
                  </a:cubicBezTo>
                  <a:cubicBezTo>
                    <a:pt x="530" y="195"/>
                    <a:pt x="511" y="0"/>
                    <a:pt x="295"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49" name="Freeform 40"/>
            <p:cNvSpPr>
              <a:spLocks noChangeAspect="1" noEditPoints="1"/>
            </p:cNvSpPr>
            <p:nvPr/>
          </p:nvSpPr>
          <p:spPr bwMode="black">
            <a:xfrm>
              <a:off x="15538" y="3908"/>
              <a:ext cx="1448" cy="1637"/>
            </a:xfrm>
            <a:custGeom>
              <a:avLst/>
              <a:gdLst>
                <a:gd name="T0" fmla="*/ 307 w 613"/>
                <a:gd name="T1" fmla="*/ 0 h 693"/>
                <a:gd name="T2" fmla="*/ 0 w 613"/>
                <a:gd name="T3" fmla="*/ 346 h 693"/>
                <a:gd name="T4" fmla="*/ 307 w 613"/>
                <a:gd name="T5" fmla="*/ 693 h 693"/>
                <a:gd name="T6" fmla="*/ 613 w 613"/>
                <a:gd name="T7" fmla="*/ 346 h 693"/>
                <a:gd name="T8" fmla="*/ 613 w 613"/>
                <a:gd name="T9" fmla="*/ 346 h 693"/>
                <a:gd name="T10" fmla="*/ 307 w 613"/>
                <a:gd name="T11" fmla="*/ 0 h 693"/>
                <a:gd name="T12" fmla="*/ 503 w 613"/>
                <a:gd name="T13" fmla="*/ 346 h 693"/>
                <a:gd name="T14" fmla="*/ 307 w 613"/>
                <a:gd name="T15" fmla="*/ 596 h 693"/>
                <a:gd name="T16" fmla="*/ 110 w 613"/>
                <a:gd name="T17" fmla="*/ 346 h 693"/>
                <a:gd name="T18" fmla="*/ 307 w 613"/>
                <a:gd name="T19" fmla="*/ 97 h 693"/>
                <a:gd name="T20" fmla="*/ 307 w 613"/>
                <a:gd name="T21" fmla="*/ 97 h 693"/>
                <a:gd name="T22" fmla="*/ 503 w 613"/>
                <a:gd name="T23" fmla="*/ 346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3" h="693">
                  <a:moveTo>
                    <a:pt x="307" y="0"/>
                  </a:moveTo>
                  <a:cubicBezTo>
                    <a:pt x="97" y="1"/>
                    <a:pt x="0" y="177"/>
                    <a:pt x="0" y="346"/>
                  </a:cubicBezTo>
                  <a:cubicBezTo>
                    <a:pt x="0" y="515"/>
                    <a:pt x="97" y="692"/>
                    <a:pt x="307" y="693"/>
                  </a:cubicBezTo>
                  <a:cubicBezTo>
                    <a:pt x="516" y="692"/>
                    <a:pt x="612" y="515"/>
                    <a:pt x="613" y="346"/>
                  </a:cubicBezTo>
                  <a:cubicBezTo>
                    <a:pt x="613" y="346"/>
                    <a:pt x="613" y="346"/>
                    <a:pt x="613" y="346"/>
                  </a:cubicBezTo>
                  <a:cubicBezTo>
                    <a:pt x="612" y="177"/>
                    <a:pt x="516" y="1"/>
                    <a:pt x="307" y="0"/>
                  </a:cubicBezTo>
                  <a:close/>
                  <a:moveTo>
                    <a:pt x="503" y="346"/>
                  </a:moveTo>
                  <a:cubicBezTo>
                    <a:pt x="503" y="459"/>
                    <a:pt x="446" y="596"/>
                    <a:pt x="307" y="596"/>
                  </a:cubicBezTo>
                  <a:cubicBezTo>
                    <a:pt x="167" y="596"/>
                    <a:pt x="110" y="459"/>
                    <a:pt x="110" y="346"/>
                  </a:cubicBezTo>
                  <a:cubicBezTo>
                    <a:pt x="110" y="234"/>
                    <a:pt x="167" y="97"/>
                    <a:pt x="307" y="97"/>
                  </a:cubicBezTo>
                  <a:cubicBezTo>
                    <a:pt x="307" y="97"/>
                    <a:pt x="307" y="97"/>
                    <a:pt x="307" y="97"/>
                  </a:cubicBezTo>
                  <a:cubicBezTo>
                    <a:pt x="446" y="97"/>
                    <a:pt x="503" y="234"/>
                    <a:pt x="503" y="34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50" name="Freeform 41"/>
            <p:cNvSpPr>
              <a:spLocks noChangeAspect="1"/>
            </p:cNvSpPr>
            <p:nvPr/>
          </p:nvSpPr>
          <p:spPr bwMode="black">
            <a:xfrm>
              <a:off x="16972" y="3953"/>
              <a:ext cx="2301" cy="1548"/>
            </a:xfrm>
            <a:custGeom>
              <a:avLst/>
              <a:gdLst>
                <a:gd name="T0" fmla="*/ 2060 w 2301"/>
                <a:gd name="T1" fmla="*/ 0 h 1548"/>
                <a:gd name="T2" fmla="*/ 2036 w 2301"/>
                <a:gd name="T3" fmla="*/ 0 h 1548"/>
                <a:gd name="T4" fmla="*/ 1670 w 2301"/>
                <a:gd name="T5" fmla="*/ 1170 h 1548"/>
                <a:gd name="T6" fmla="*/ 1292 w 2301"/>
                <a:gd name="T7" fmla="*/ 0 h 1548"/>
                <a:gd name="T8" fmla="*/ 1060 w 2301"/>
                <a:gd name="T9" fmla="*/ 0 h 1548"/>
                <a:gd name="T10" fmla="*/ 1034 w 2301"/>
                <a:gd name="T11" fmla="*/ 0 h 1548"/>
                <a:gd name="T12" fmla="*/ 647 w 2301"/>
                <a:gd name="T13" fmla="*/ 1184 h 1548"/>
                <a:gd name="T14" fmla="*/ 264 w 2301"/>
                <a:gd name="T15" fmla="*/ 0 h 1548"/>
                <a:gd name="T16" fmla="*/ 47 w 2301"/>
                <a:gd name="T17" fmla="*/ 0 h 1548"/>
                <a:gd name="T18" fmla="*/ 0 w 2301"/>
                <a:gd name="T19" fmla="*/ 0 h 1548"/>
                <a:gd name="T20" fmla="*/ 527 w 2301"/>
                <a:gd name="T21" fmla="*/ 1548 h 1548"/>
                <a:gd name="T22" fmla="*/ 730 w 2301"/>
                <a:gd name="T23" fmla="*/ 1548 h 1548"/>
                <a:gd name="T24" fmla="*/ 753 w 2301"/>
                <a:gd name="T25" fmla="*/ 1548 h 1548"/>
                <a:gd name="T26" fmla="*/ 1157 w 2301"/>
                <a:gd name="T27" fmla="*/ 336 h 1548"/>
                <a:gd name="T28" fmla="*/ 1549 w 2301"/>
                <a:gd name="T29" fmla="*/ 1548 h 1548"/>
                <a:gd name="T30" fmla="*/ 1743 w 2301"/>
                <a:gd name="T31" fmla="*/ 1548 h 1548"/>
                <a:gd name="T32" fmla="*/ 1767 w 2301"/>
                <a:gd name="T33" fmla="*/ 1548 h 1548"/>
                <a:gd name="T34" fmla="*/ 2301 w 2301"/>
                <a:gd name="T35" fmla="*/ 0 h 1548"/>
                <a:gd name="T36" fmla="*/ 2060 w 2301"/>
                <a:gd name="T37" fmla="*/ 0 h 1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1" h="1548">
                  <a:moveTo>
                    <a:pt x="2060" y="0"/>
                  </a:moveTo>
                  <a:lnTo>
                    <a:pt x="2036" y="0"/>
                  </a:lnTo>
                  <a:lnTo>
                    <a:pt x="1670" y="1170"/>
                  </a:lnTo>
                  <a:lnTo>
                    <a:pt x="1292" y="0"/>
                  </a:lnTo>
                  <a:lnTo>
                    <a:pt x="1060" y="0"/>
                  </a:lnTo>
                  <a:lnTo>
                    <a:pt x="1034" y="0"/>
                  </a:lnTo>
                  <a:lnTo>
                    <a:pt x="647" y="1184"/>
                  </a:lnTo>
                  <a:lnTo>
                    <a:pt x="264" y="0"/>
                  </a:lnTo>
                  <a:lnTo>
                    <a:pt x="47" y="0"/>
                  </a:lnTo>
                  <a:lnTo>
                    <a:pt x="0" y="0"/>
                  </a:lnTo>
                  <a:lnTo>
                    <a:pt x="527" y="1548"/>
                  </a:lnTo>
                  <a:lnTo>
                    <a:pt x="730" y="1548"/>
                  </a:lnTo>
                  <a:lnTo>
                    <a:pt x="753" y="1548"/>
                  </a:lnTo>
                  <a:lnTo>
                    <a:pt x="1157" y="336"/>
                  </a:lnTo>
                  <a:lnTo>
                    <a:pt x="1549" y="1548"/>
                  </a:lnTo>
                  <a:lnTo>
                    <a:pt x="1743" y="1548"/>
                  </a:lnTo>
                  <a:lnTo>
                    <a:pt x="1767" y="1548"/>
                  </a:lnTo>
                  <a:lnTo>
                    <a:pt x="2301" y="0"/>
                  </a:lnTo>
                  <a:lnTo>
                    <a:pt x="206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51" name="Freeform 42"/>
            <p:cNvSpPr>
              <a:spLocks noChangeAspect="1"/>
            </p:cNvSpPr>
            <p:nvPr/>
          </p:nvSpPr>
          <p:spPr bwMode="black">
            <a:xfrm>
              <a:off x="19185" y="5179"/>
              <a:ext cx="305" cy="322"/>
            </a:xfrm>
            <a:custGeom>
              <a:avLst/>
              <a:gdLst>
                <a:gd name="T0" fmla="*/ 33 w 305"/>
                <a:gd name="T1" fmla="*/ 0 h 322"/>
                <a:gd name="T2" fmla="*/ 0 w 305"/>
                <a:gd name="T3" fmla="*/ 0 h 322"/>
                <a:gd name="T4" fmla="*/ 0 w 305"/>
                <a:gd name="T5" fmla="*/ 33 h 322"/>
                <a:gd name="T6" fmla="*/ 0 w 305"/>
                <a:gd name="T7" fmla="*/ 289 h 322"/>
                <a:gd name="T8" fmla="*/ 0 w 305"/>
                <a:gd name="T9" fmla="*/ 322 h 322"/>
                <a:gd name="T10" fmla="*/ 272 w 305"/>
                <a:gd name="T11" fmla="*/ 322 h 322"/>
                <a:gd name="T12" fmla="*/ 305 w 305"/>
                <a:gd name="T13" fmla="*/ 322 h 322"/>
                <a:gd name="T14" fmla="*/ 305 w 305"/>
                <a:gd name="T15" fmla="*/ 33 h 322"/>
                <a:gd name="T16" fmla="*/ 305 w 305"/>
                <a:gd name="T17" fmla="*/ 0 h 322"/>
                <a:gd name="T18" fmla="*/ 33 w 305"/>
                <a:gd name="T19"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5" h="322">
                  <a:moveTo>
                    <a:pt x="33" y="0"/>
                  </a:moveTo>
                  <a:lnTo>
                    <a:pt x="0" y="0"/>
                  </a:lnTo>
                  <a:lnTo>
                    <a:pt x="0" y="33"/>
                  </a:lnTo>
                  <a:lnTo>
                    <a:pt x="0" y="289"/>
                  </a:lnTo>
                  <a:lnTo>
                    <a:pt x="0" y="322"/>
                  </a:lnTo>
                  <a:lnTo>
                    <a:pt x="272" y="322"/>
                  </a:lnTo>
                  <a:lnTo>
                    <a:pt x="305" y="322"/>
                  </a:lnTo>
                  <a:lnTo>
                    <a:pt x="305" y="33"/>
                  </a:lnTo>
                  <a:lnTo>
                    <a:pt x="305" y="0"/>
                  </a:lnTo>
                  <a:lnTo>
                    <a:pt x="33"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52" name="Freeform 43"/>
            <p:cNvSpPr>
              <a:spLocks noChangeAspect="1"/>
            </p:cNvSpPr>
            <p:nvPr/>
          </p:nvSpPr>
          <p:spPr bwMode="black">
            <a:xfrm>
              <a:off x="8626" y="3545"/>
              <a:ext cx="876" cy="2000"/>
            </a:xfrm>
            <a:custGeom>
              <a:avLst/>
              <a:gdLst>
                <a:gd name="T0" fmla="*/ 292 w 371"/>
                <a:gd name="T1" fmla="*/ 750 h 847"/>
                <a:gd name="T2" fmla="*/ 219 w 371"/>
                <a:gd name="T3" fmla="*/ 679 h 847"/>
                <a:gd name="T4" fmla="*/ 219 w 371"/>
                <a:gd name="T5" fmla="*/ 679 h 847"/>
                <a:gd name="T6" fmla="*/ 220 w 371"/>
                <a:gd name="T7" fmla="*/ 270 h 847"/>
                <a:gd name="T8" fmla="*/ 348 w 371"/>
                <a:gd name="T9" fmla="*/ 270 h 847"/>
                <a:gd name="T10" fmla="*/ 362 w 371"/>
                <a:gd name="T11" fmla="*/ 270 h 847"/>
                <a:gd name="T12" fmla="*/ 362 w 371"/>
                <a:gd name="T13" fmla="*/ 187 h 847"/>
                <a:gd name="T14" fmla="*/ 362 w 371"/>
                <a:gd name="T15" fmla="*/ 173 h 847"/>
                <a:gd name="T16" fmla="*/ 220 w 371"/>
                <a:gd name="T17" fmla="*/ 173 h 847"/>
                <a:gd name="T18" fmla="*/ 220 w 371"/>
                <a:gd name="T19" fmla="*/ 21 h 847"/>
                <a:gd name="T20" fmla="*/ 220 w 371"/>
                <a:gd name="T21" fmla="*/ 0 h 847"/>
                <a:gd name="T22" fmla="*/ 125 w 371"/>
                <a:gd name="T23" fmla="*/ 41 h 847"/>
                <a:gd name="T24" fmla="*/ 117 w 371"/>
                <a:gd name="T25" fmla="*/ 44 h 847"/>
                <a:gd name="T26" fmla="*/ 117 w 371"/>
                <a:gd name="T27" fmla="*/ 173 h 847"/>
                <a:gd name="T28" fmla="*/ 14 w 371"/>
                <a:gd name="T29" fmla="*/ 173 h 847"/>
                <a:gd name="T30" fmla="*/ 0 w 371"/>
                <a:gd name="T31" fmla="*/ 173 h 847"/>
                <a:gd name="T32" fmla="*/ 0 w 371"/>
                <a:gd name="T33" fmla="*/ 256 h 847"/>
                <a:gd name="T34" fmla="*/ 0 w 371"/>
                <a:gd name="T35" fmla="*/ 270 h 847"/>
                <a:gd name="T36" fmla="*/ 117 w 371"/>
                <a:gd name="T37" fmla="*/ 270 h 847"/>
                <a:gd name="T38" fmla="*/ 117 w 371"/>
                <a:gd name="T39" fmla="*/ 647 h 847"/>
                <a:gd name="T40" fmla="*/ 117 w 371"/>
                <a:gd name="T41" fmla="*/ 672 h 847"/>
                <a:gd name="T42" fmla="*/ 281 w 371"/>
                <a:gd name="T43" fmla="*/ 847 h 847"/>
                <a:gd name="T44" fmla="*/ 360 w 371"/>
                <a:gd name="T45" fmla="*/ 835 h 847"/>
                <a:gd name="T46" fmla="*/ 371 w 371"/>
                <a:gd name="T47" fmla="*/ 832 h 847"/>
                <a:gd name="T48" fmla="*/ 371 w 371"/>
                <a:gd name="T49" fmla="*/ 756 h 847"/>
                <a:gd name="T50" fmla="*/ 371 w 371"/>
                <a:gd name="T51" fmla="*/ 737 h 847"/>
                <a:gd name="T52" fmla="*/ 353 w 371"/>
                <a:gd name="T53" fmla="*/ 743 h 847"/>
                <a:gd name="T54" fmla="*/ 292 w 371"/>
                <a:gd name="T55" fmla="*/ 750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1" h="847">
                  <a:moveTo>
                    <a:pt x="292" y="750"/>
                  </a:moveTo>
                  <a:cubicBezTo>
                    <a:pt x="241" y="748"/>
                    <a:pt x="221" y="728"/>
                    <a:pt x="219" y="679"/>
                  </a:cubicBezTo>
                  <a:cubicBezTo>
                    <a:pt x="219" y="679"/>
                    <a:pt x="219" y="679"/>
                    <a:pt x="219" y="679"/>
                  </a:cubicBezTo>
                  <a:cubicBezTo>
                    <a:pt x="220" y="270"/>
                    <a:pt x="220" y="270"/>
                    <a:pt x="220" y="270"/>
                  </a:cubicBezTo>
                  <a:cubicBezTo>
                    <a:pt x="348" y="270"/>
                    <a:pt x="348" y="270"/>
                    <a:pt x="348" y="270"/>
                  </a:cubicBezTo>
                  <a:cubicBezTo>
                    <a:pt x="362" y="270"/>
                    <a:pt x="362" y="270"/>
                    <a:pt x="362" y="270"/>
                  </a:cubicBezTo>
                  <a:cubicBezTo>
                    <a:pt x="362" y="187"/>
                    <a:pt x="362" y="187"/>
                    <a:pt x="362" y="187"/>
                  </a:cubicBezTo>
                  <a:cubicBezTo>
                    <a:pt x="362" y="173"/>
                    <a:pt x="362" y="173"/>
                    <a:pt x="362" y="173"/>
                  </a:cubicBezTo>
                  <a:cubicBezTo>
                    <a:pt x="220" y="173"/>
                    <a:pt x="220" y="173"/>
                    <a:pt x="220" y="173"/>
                  </a:cubicBezTo>
                  <a:cubicBezTo>
                    <a:pt x="220" y="21"/>
                    <a:pt x="220" y="21"/>
                    <a:pt x="220" y="21"/>
                  </a:cubicBezTo>
                  <a:cubicBezTo>
                    <a:pt x="220" y="0"/>
                    <a:pt x="220" y="0"/>
                    <a:pt x="220" y="0"/>
                  </a:cubicBezTo>
                  <a:cubicBezTo>
                    <a:pt x="125" y="41"/>
                    <a:pt x="125" y="41"/>
                    <a:pt x="125" y="41"/>
                  </a:cubicBezTo>
                  <a:cubicBezTo>
                    <a:pt x="117" y="44"/>
                    <a:pt x="117" y="44"/>
                    <a:pt x="117" y="44"/>
                  </a:cubicBezTo>
                  <a:cubicBezTo>
                    <a:pt x="117" y="173"/>
                    <a:pt x="117" y="173"/>
                    <a:pt x="117" y="173"/>
                  </a:cubicBezTo>
                  <a:cubicBezTo>
                    <a:pt x="14" y="173"/>
                    <a:pt x="14" y="173"/>
                    <a:pt x="14" y="173"/>
                  </a:cubicBezTo>
                  <a:cubicBezTo>
                    <a:pt x="0" y="173"/>
                    <a:pt x="0" y="173"/>
                    <a:pt x="0" y="173"/>
                  </a:cubicBezTo>
                  <a:cubicBezTo>
                    <a:pt x="0" y="256"/>
                    <a:pt x="0" y="256"/>
                    <a:pt x="0" y="256"/>
                  </a:cubicBezTo>
                  <a:cubicBezTo>
                    <a:pt x="0" y="270"/>
                    <a:pt x="0" y="270"/>
                    <a:pt x="0" y="270"/>
                  </a:cubicBezTo>
                  <a:cubicBezTo>
                    <a:pt x="117" y="270"/>
                    <a:pt x="117" y="270"/>
                    <a:pt x="117" y="270"/>
                  </a:cubicBezTo>
                  <a:cubicBezTo>
                    <a:pt x="117" y="647"/>
                    <a:pt x="117" y="647"/>
                    <a:pt x="117" y="647"/>
                  </a:cubicBezTo>
                  <a:cubicBezTo>
                    <a:pt x="117" y="655"/>
                    <a:pt x="117" y="663"/>
                    <a:pt x="117" y="672"/>
                  </a:cubicBezTo>
                  <a:cubicBezTo>
                    <a:pt x="117" y="749"/>
                    <a:pt x="130" y="846"/>
                    <a:pt x="281" y="847"/>
                  </a:cubicBezTo>
                  <a:cubicBezTo>
                    <a:pt x="307" y="847"/>
                    <a:pt x="336" y="841"/>
                    <a:pt x="360" y="835"/>
                  </a:cubicBezTo>
                  <a:cubicBezTo>
                    <a:pt x="371" y="832"/>
                    <a:pt x="371" y="832"/>
                    <a:pt x="371" y="832"/>
                  </a:cubicBezTo>
                  <a:cubicBezTo>
                    <a:pt x="371" y="756"/>
                    <a:pt x="371" y="756"/>
                    <a:pt x="371" y="756"/>
                  </a:cubicBezTo>
                  <a:cubicBezTo>
                    <a:pt x="371" y="737"/>
                    <a:pt x="371" y="737"/>
                    <a:pt x="371" y="737"/>
                  </a:cubicBezTo>
                  <a:cubicBezTo>
                    <a:pt x="353" y="743"/>
                    <a:pt x="353" y="743"/>
                    <a:pt x="353" y="743"/>
                  </a:cubicBezTo>
                  <a:cubicBezTo>
                    <a:pt x="335" y="749"/>
                    <a:pt x="314" y="750"/>
                    <a:pt x="292" y="75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53" name="Freeform 44"/>
            <p:cNvSpPr>
              <a:spLocks noChangeAspect="1"/>
            </p:cNvSpPr>
            <p:nvPr/>
          </p:nvSpPr>
          <p:spPr bwMode="black">
            <a:xfrm>
              <a:off x="7811" y="3908"/>
              <a:ext cx="756" cy="1593"/>
            </a:xfrm>
            <a:custGeom>
              <a:avLst/>
              <a:gdLst>
                <a:gd name="T0" fmla="*/ 261 w 320"/>
                <a:gd name="T1" fmla="*/ 0 h 674"/>
                <a:gd name="T2" fmla="*/ 238 w 320"/>
                <a:gd name="T3" fmla="*/ 0 h 674"/>
                <a:gd name="T4" fmla="*/ 108 w 320"/>
                <a:gd name="T5" fmla="*/ 76 h 674"/>
                <a:gd name="T6" fmla="*/ 107 w 320"/>
                <a:gd name="T7" fmla="*/ 33 h 674"/>
                <a:gd name="T8" fmla="*/ 106 w 320"/>
                <a:gd name="T9" fmla="*/ 19 h 674"/>
                <a:gd name="T10" fmla="*/ 15 w 320"/>
                <a:gd name="T11" fmla="*/ 19 h 674"/>
                <a:gd name="T12" fmla="*/ 0 w 320"/>
                <a:gd name="T13" fmla="*/ 19 h 674"/>
                <a:gd name="T14" fmla="*/ 1 w 320"/>
                <a:gd name="T15" fmla="*/ 34 h 674"/>
                <a:gd name="T16" fmla="*/ 7 w 320"/>
                <a:gd name="T17" fmla="*/ 157 h 674"/>
                <a:gd name="T18" fmla="*/ 7 w 320"/>
                <a:gd name="T19" fmla="*/ 174 h 674"/>
                <a:gd name="T20" fmla="*/ 7 w 320"/>
                <a:gd name="T21" fmla="*/ 674 h 674"/>
                <a:gd name="T22" fmla="*/ 96 w 320"/>
                <a:gd name="T23" fmla="*/ 674 h 674"/>
                <a:gd name="T24" fmla="*/ 110 w 320"/>
                <a:gd name="T25" fmla="*/ 674 h 674"/>
                <a:gd name="T26" fmla="*/ 110 w 320"/>
                <a:gd name="T27" fmla="*/ 283 h 674"/>
                <a:gd name="T28" fmla="*/ 269 w 320"/>
                <a:gd name="T29" fmla="*/ 97 h 674"/>
                <a:gd name="T30" fmla="*/ 305 w 320"/>
                <a:gd name="T31" fmla="*/ 101 h 674"/>
                <a:gd name="T32" fmla="*/ 320 w 320"/>
                <a:gd name="T33" fmla="*/ 103 h 674"/>
                <a:gd name="T34" fmla="*/ 320 w 320"/>
                <a:gd name="T35" fmla="*/ 15 h 674"/>
                <a:gd name="T36" fmla="*/ 320 w 320"/>
                <a:gd name="T37" fmla="*/ 2 h 674"/>
                <a:gd name="T38" fmla="*/ 307 w 320"/>
                <a:gd name="T39" fmla="*/ 1 h 674"/>
                <a:gd name="T40" fmla="*/ 261 w 320"/>
                <a:gd name="T41" fmla="*/ 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0" h="674">
                  <a:moveTo>
                    <a:pt x="261" y="0"/>
                  </a:moveTo>
                  <a:cubicBezTo>
                    <a:pt x="254" y="0"/>
                    <a:pt x="246" y="0"/>
                    <a:pt x="238" y="0"/>
                  </a:cubicBezTo>
                  <a:cubicBezTo>
                    <a:pt x="186" y="2"/>
                    <a:pt x="139" y="32"/>
                    <a:pt x="108" y="76"/>
                  </a:cubicBezTo>
                  <a:cubicBezTo>
                    <a:pt x="107" y="33"/>
                    <a:pt x="107" y="33"/>
                    <a:pt x="107" y="33"/>
                  </a:cubicBezTo>
                  <a:cubicBezTo>
                    <a:pt x="106" y="19"/>
                    <a:pt x="106" y="19"/>
                    <a:pt x="106" y="19"/>
                  </a:cubicBezTo>
                  <a:cubicBezTo>
                    <a:pt x="15" y="19"/>
                    <a:pt x="15" y="19"/>
                    <a:pt x="15" y="19"/>
                  </a:cubicBezTo>
                  <a:cubicBezTo>
                    <a:pt x="0" y="19"/>
                    <a:pt x="0" y="19"/>
                    <a:pt x="0" y="19"/>
                  </a:cubicBezTo>
                  <a:cubicBezTo>
                    <a:pt x="1" y="34"/>
                    <a:pt x="1" y="34"/>
                    <a:pt x="1" y="34"/>
                  </a:cubicBezTo>
                  <a:cubicBezTo>
                    <a:pt x="3" y="72"/>
                    <a:pt x="7" y="115"/>
                    <a:pt x="7" y="157"/>
                  </a:cubicBezTo>
                  <a:cubicBezTo>
                    <a:pt x="7" y="162"/>
                    <a:pt x="7" y="168"/>
                    <a:pt x="7" y="174"/>
                  </a:cubicBezTo>
                  <a:cubicBezTo>
                    <a:pt x="7" y="674"/>
                    <a:pt x="7" y="674"/>
                    <a:pt x="7" y="674"/>
                  </a:cubicBezTo>
                  <a:cubicBezTo>
                    <a:pt x="96" y="674"/>
                    <a:pt x="96" y="674"/>
                    <a:pt x="96" y="674"/>
                  </a:cubicBezTo>
                  <a:cubicBezTo>
                    <a:pt x="110" y="674"/>
                    <a:pt x="110" y="674"/>
                    <a:pt x="110" y="674"/>
                  </a:cubicBezTo>
                  <a:cubicBezTo>
                    <a:pt x="110" y="283"/>
                    <a:pt x="110" y="283"/>
                    <a:pt x="110" y="283"/>
                  </a:cubicBezTo>
                  <a:cubicBezTo>
                    <a:pt x="114" y="167"/>
                    <a:pt x="165" y="98"/>
                    <a:pt x="269" y="97"/>
                  </a:cubicBezTo>
                  <a:cubicBezTo>
                    <a:pt x="279" y="97"/>
                    <a:pt x="291" y="99"/>
                    <a:pt x="305" y="101"/>
                  </a:cubicBezTo>
                  <a:cubicBezTo>
                    <a:pt x="320" y="103"/>
                    <a:pt x="320" y="103"/>
                    <a:pt x="320" y="103"/>
                  </a:cubicBezTo>
                  <a:cubicBezTo>
                    <a:pt x="320" y="15"/>
                    <a:pt x="320" y="15"/>
                    <a:pt x="320" y="15"/>
                  </a:cubicBezTo>
                  <a:cubicBezTo>
                    <a:pt x="320" y="2"/>
                    <a:pt x="320" y="2"/>
                    <a:pt x="320" y="2"/>
                  </a:cubicBezTo>
                  <a:cubicBezTo>
                    <a:pt x="307" y="1"/>
                    <a:pt x="307" y="1"/>
                    <a:pt x="307" y="1"/>
                  </a:cubicBezTo>
                  <a:cubicBezTo>
                    <a:pt x="292" y="0"/>
                    <a:pt x="277" y="0"/>
                    <a:pt x="26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54" name="Freeform 45"/>
            <p:cNvSpPr>
              <a:spLocks noChangeAspect="1" noEditPoints="1"/>
            </p:cNvSpPr>
            <p:nvPr/>
          </p:nvSpPr>
          <p:spPr bwMode="black">
            <a:xfrm>
              <a:off x="-17207" y="-1752"/>
              <a:ext cx="7110" cy="7680"/>
            </a:xfrm>
            <a:custGeom>
              <a:avLst/>
              <a:gdLst>
                <a:gd name="T0" fmla="*/ 2208 w 3010"/>
                <a:gd name="T1" fmla="*/ 2026 h 3251"/>
                <a:gd name="T2" fmla="*/ 2750 w 3010"/>
                <a:gd name="T3" fmla="*/ 1866 h 3251"/>
                <a:gd name="T4" fmla="*/ 2778 w 3010"/>
                <a:gd name="T5" fmla="*/ 1878 h 3251"/>
                <a:gd name="T6" fmla="*/ 2545 w 3010"/>
                <a:gd name="T7" fmla="*/ 1955 h 3251"/>
                <a:gd name="T8" fmla="*/ 2560 w 3010"/>
                <a:gd name="T9" fmla="*/ 1928 h 3251"/>
                <a:gd name="T10" fmla="*/ 2461 w 3010"/>
                <a:gd name="T11" fmla="*/ 1995 h 3251"/>
                <a:gd name="T12" fmla="*/ 2835 w 3010"/>
                <a:gd name="T13" fmla="*/ 1829 h 3251"/>
                <a:gd name="T14" fmla="*/ 2864 w 3010"/>
                <a:gd name="T15" fmla="*/ 1839 h 3251"/>
                <a:gd name="T16" fmla="*/ 2646 w 3010"/>
                <a:gd name="T17" fmla="*/ 1927 h 3251"/>
                <a:gd name="T18" fmla="*/ 2660 w 3010"/>
                <a:gd name="T19" fmla="*/ 1899 h 3251"/>
                <a:gd name="T20" fmla="*/ 2349 w 3010"/>
                <a:gd name="T21" fmla="*/ 2017 h 3251"/>
                <a:gd name="T22" fmla="*/ 2610 w 3010"/>
                <a:gd name="T23" fmla="*/ 734 h 3251"/>
                <a:gd name="T24" fmla="*/ 2435 w 3010"/>
                <a:gd name="T25" fmla="*/ 833 h 3251"/>
                <a:gd name="T26" fmla="*/ 2324 w 3010"/>
                <a:gd name="T27" fmla="*/ 857 h 3251"/>
                <a:gd name="T28" fmla="*/ 2348 w 3010"/>
                <a:gd name="T29" fmla="*/ 891 h 3251"/>
                <a:gd name="T30" fmla="*/ 1447 w 3010"/>
                <a:gd name="T31" fmla="*/ 2941 h 3251"/>
                <a:gd name="T32" fmla="*/ 1457 w 3010"/>
                <a:gd name="T33" fmla="*/ 2608 h 3251"/>
                <a:gd name="T34" fmla="*/ 1421 w 3010"/>
                <a:gd name="T35" fmla="*/ 2604 h 3251"/>
                <a:gd name="T36" fmla="*/ 1457 w 3010"/>
                <a:gd name="T37" fmla="*/ 2608 h 3251"/>
                <a:gd name="T38" fmla="*/ 1944 w 3010"/>
                <a:gd name="T39" fmla="*/ 1203 h 3251"/>
                <a:gd name="T40" fmla="*/ 2089 w 3010"/>
                <a:gd name="T41" fmla="*/ 1950 h 3251"/>
                <a:gd name="T42" fmla="*/ 2122 w 3010"/>
                <a:gd name="T43" fmla="*/ 1989 h 3251"/>
                <a:gd name="T44" fmla="*/ 841 w 3010"/>
                <a:gd name="T45" fmla="*/ 1237 h 3251"/>
                <a:gd name="T46" fmla="*/ 872 w 3010"/>
                <a:gd name="T47" fmla="*/ 1128 h 3251"/>
                <a:gd name="T48" fmla="*/ 1765 w 3010"/>
                <a:gd name="T49" fmla="*/ 1961 h 3251"/>
                <a:gd name="T50" fmla="*/ 983 w 3010"/>
                <a:gd name="T51" fmla="*/ 1446 h 3251"/>
                <a:gd name="T52" fmla="*/ 995 w 3010"/>
                <a:gd name="T53" fmla="*/ 1344 h 3251"/>
                <a:gd name="T54" fmla="*/ 2908 w 3010"/>
                <a:gd name="T55" fmla="*/ 1819 h 3251"/>
                <a:gd name="T56" fmla="*/ 2915 w 3010"/>
                <a:gd name="T57" fmla="*/ 1795 h 3251"/>
                <a:gd name="T58" fmla="*/ 2974 w 3010"/>
                <a:gd name="T59" fmla="*/ 1781 h 3251"/>
                <a:gd name="T60" fmla="*/ 782 w 3010"/>
                <a:gd name="T61" fmla="*/ 878 h 3251"/>
                <a:gd name="T62" fmla="*/ 893 w 3010"/>
                <a:gd name="T63" fmla="*/ 931 h 3251"/>
                <a:gd name="T64" fmla="*/ 2666 w 3010"/>
                <a:gd name="T65" fmla="*/ 713 h 3251"/>
                <a:gd name="T66" fmla="*/ 1936 w 3010"/>
                <a:gd name="T67" fmla="*/ 1392 h 3251"/>
                <a:gd name="T68" fmla="*/ 763 w 3010"/>
                <a:gd name="T69" fmla="*/ 0 h 3251"/>
                <a:gd name="T70" fmla="*/ 1104 w 3010"/>
                <a:gd name="T71" fmla="*/ 1518 h 3251"/>
                <a:gd name="T72" fmla="*/ 33 w 3010"/>
                <a:gd name="T73" fmla="*/ 2452 h 3251"/>
                <a:gd name="T74" fmla="*/ 1879 w 3010"/>
                <a:gd name="T75" fmla="*/ 2081 h 3251"/>
                <a:gd name="T76" fmla="*/ 1501 w 3010"/>
                <a:gd name="T77" fmla="*/ 3038 h 3251"/>
                <a:gd name="T78" fmla="*/ 1541 w 3010"/>
                <a:gd name="T79" fmla="*/ 3229 h 3251"/>
                <a:gd name="T80" fmla="*/ 1548 w 3010"/>
                <a:gd name="T81" fmla="*/ 3222 h 3251"/>
                <a:gd name="T82" fmla="*/ 2002 w 3010"/>
                <a:gd name="T83" fmla="*/ 1978 h 3251"/>
                <a:gd name="T84" fmla="*/ 2958 w 3010"/>
                <a:gd name="T85" fmla="*/ 1754 h 3251"/>
                <a:gd name="T86" fmla="*/ 1567 w 3010"/>
                <a:gd name="T87" fmla="*/ 2159 h 3251"/>
                <a:gd name="T88" fmla="*/ 1477 w 3010"/>
                <a:gd name="T89" fmla="*/ 2116 h 3251"/>
                <a:gd name="T90" fmla="*/ 789 w 3010"/>
                <a:gd name="T91" fmla="*/ 1702 h 3251"/>
                <a:gd name="T92" fmla="*/ 1637 w 3010"/>
                <a:gd name="T93" fmla="*/ 1432 h 3251"/>
                <a:gd name="T94" fmla="*/ 1703 w 3010"/>
                <a:gd name="T95" fmla="*/ 1541 h 3251"/>
                <a:gd name="T96" fmla="*/ 1725 w 3010"/>
                <a:gd name="T97" fmla="*/ 1582 h 3251"/>
                <a:gd name="T98" fmla="*/ 1567 w 3010"/>
                <a:gd name="T99" fmla="*/ 2159 h 3251"/>
                <a:gd name="T100" fmla="*/ 1877 w 3010"/>
                <a:gd name="T101" fmla="*/ 1283 h 3251"/>
                <a:gd name="T102" fmla="*/ 2001 w 3010"/>
                <a:gd name="T103" fmla="*/ 1839 h 3251"/>
                <a:gd name="T104" fmla="*/ 2001 w 3010"/>
                <a:gd name="T105" fmla="*/ 1839 h 3251"/>
                <a:gd name="T106" fmla="*/ 1647 w 3010"/>
                <a:gd name="T107" fmla="*/ 1923 h 3251"/>
                <a:gd name="T108" fmla="*/ 1390 w 3010"/>
                <a:gd name="T109" fmla="*/ 1670 h 3251"/>
                <a:gd name="T110" fmla="*/ 1404 w 3010"/>
                <a:gd name="T111" fmla="*/ 1746 h 3251"/>
                <a:gd name="T112" fmla="*/ 1187 w 3010"/>
                <a:gd name="T113" fmla="*/ 1656 h 3251"/>
                <a:gd name="T114" fmla="*/ 1180 w 3010"/>
                <a:gd name="T115" fmla="*/ 1563 h 3251"/>
                <a:gd name="T116" fmla="*/ 1435 w 3010"/>
                <a:gd name="T117" fmla="*/ 1768 h 3251"/>
                <a:gd name="T118" fmla="*/ 1503 w 3010"/>
                <a:gd name="T119" fmla="*/ 2014 h 3251"/>
                <a:gd name="T120" fmla="*/ 1568 w 3010"/>
                <a:gd name="T121" fmla="*/ 1823 h 3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10" h="3251">
                  <a:moveTo>
                    <a:pt x="2207" y="1960"/>
                  </a:moveTo>
                  <a:cubicBezTo>
                    <a:pt x="2188" y="1960"/>
                    <a:pt x="2175" y="1975"/>
                    <a:pt x="2175" y="1993"/>
                  </a:cubicBezTo>
                  <a:cubicBezTo>
                    <a:pt x="2175" y="2011"/>
                    <a:pt x="2189" y="2026"/>
                    <a:pt x="2208" y="2026"/>
                  </a:cubicBezTo>
                  <a:cubicBezTo>
                    <a:pt x="2226" y="2025"/>
                    <a:pt x="2240" y="2011"/>
                    <a:pt x="2240" y="1993"/>
                  </a:cubicBezTo>
                  <a:cubicBezTo>
                    <a:pt x="2239" y="1974"/>
                    <a:pt x="2225" y="1960"/>
                    <a:pt x="2207" y="1960"/>
                  </a:cubicBezTo>
                  <a:moveTo>
                    <a:pt x="2750" y="1866"/>
                  </a:moveTo>
                  <a:cubicBezTo>
                    <a:pt x="2738" y="1871"/>
                    <a:pt x="2733" y="1883"/>
                    <a:pt x="2738" y="1894"/>
                  </a:cubicBezTo>
                  <a:cubicBezTo>
                    <a:pt x="2743" y="1906"/>
                    <a:pt x="2755" y="1911"/>
                    <a:pt x="2766" y="1906"/>
                  </a:cubicBezTo>
                  <a:cubicBezTo>
                    <a:pt x="2778" y="1902"/>
                    <a:pt x="2783" y="1889"/>
                    <a:pt x="2778" y="1878"/>
                  </a:cubicBezTo>
                  <a:cubicBezTo>
                    <a:pt x="2774" y="1867"/>
                    <a:pt x="2761" y="1861"/>
                    <a:pt x="2750" y="1866"/>
                  </a:cubicBezTo>
                  <a:moveTo>
                    <a:pt x="2560" y="1928"/>
                  </a:moveTo>
                  <a:cubicBezTo>
                    <a:pt x="2548" y="1931"/>
                    <a:pt x="2541" y="1943"/>
                    <a:pt x="2545" y="1955"/>
                  </a:cubicBezTo>
                  <a:cubicBezTo>
                    <a:pt x="2548" y="1967"/>
                    <a:pt x="2559" y="1973"/>
                    <a:pt x="2571" y="1970"/>
                  </a:cubicBezTo>
                  <a:cubicBezTo>
                    <a:pt x="2583" y="1967"/>
                    <a:pt x="2589" y="1956"/>
                    <a:pt x="2586" y="1944"/>
                  </a:cubicBezTo>
                  <a:cubicBezTo>
                    <a:pt x="2583" y="1932"/>
                    <a:pt x="2572" y="1925"/>
                    <a:pt x="2560" y="1928"/>
                  </a:cubicBezTo>
                  <a:moveTo>
                    <a:pt x="2452" y="1945"/>
                  </a:moveTo>
                  <a:cubicBezTo>
                    <a:pt x="2438" y="1947"/>
                    <a:pt x="2429" y="1960"/>
                    <a:pt x="2432" y="1974"/>
                  </a:cubicBezTo>
                  <a:cubicBezTo>
                    <a:pt x="2434" y="1988"/>
                    <a:pt x="2447" y="1997"/>
                    <a:pt x="2461" y="1995"/>
                  </a:cubicBezTo>
                  <a:cubicBezTo>
                    <a:pt x="2475" y="1992"/>
                    <a:pt x="2484" y="1980"/>
                    <a:pt x="2481" y="1966"/>
                  </a:cubicBezTo>
                  <a:cubicBezTo>
                    <a:pt x="2479" y="1951"/>
                    <a:pt x="2466" y="1943"/>
                    <a:pt x="2452" y="1945"/>
                  </a:cubicBezTo>
                  <a:moveTo>
                    <a:pt x="2835" y="1829"/>
                  </a:moveTo>
                  <a:cubicBezTo>
                    <a:pt x="2824" y="1834"/>
                    <a:pt x="2819" y="1847"/>
                    <a:pt x="2825" y="1857"/>
                  </a:cubicBezTo>
                  <a:cubicBezTo>
                    <a:pt x="2830" y="1868"/>
                    <a:pt x="2842" y="1873"/>
                    <a:pt x="2854" y="1868"/>
                  </a:cubicBezTo>
                  <a:cubicBezTo>
                    <a:pt x="2865" y="1862"/>
                    <a:pt x="2869" y="1850"/>
                    <a:pt x="2864" y="1839"/>
                  </a:cubicBezTo>
                  <a:cubicBezTo>
                    <a:pt x="2858" y="1828"/>
                    <a:pt x="2846" y="1823"/>
                    <a:pt x="2835" y="1829"/>
                  </a:cubicBezTo>
                  <a:moveTo>
                    <a:pt x="2660" y="1899"/>
                  </a:moveTo>
                  <a:cubicBezTo>
                    <a:pt x="2648" y="1903"/>
                    <a:pt x="2642" y="1915"/>
                    <a:pt x="2646" y="1927"/>
                  </a:cubicBezTo>
                  <a:cubicBezTo>
                    <a:pt x="2650" y="1938"/>
                    <a:pt x="2661" y="1944"/>
                    <a:pt x="2673" y="1940"/>
                  </a:cubicBezTo>
                  <a:cubicBezTo>
                    <a:pt x="2685" y="1937"/>
                    <a:pt x="2691" y="1925"/>
                    <a:pt x="2687" y="1913"/>
                  </a:cubicBezTo>
                  <a:cubicBezTo>
                    <a:pt x="2683" y="1901"/>
                    <a:pt x="2671" y="1895"/>
                    <a:pt x="2660" y="1899"/>
                  </a:cubicBezTo>
                  <a:moveTo>
                    <a:pt x="2343" y="1959"/>
                  </a:moveTo>
                  <a:cubicBezTo>
                    <a:pt x="2326" y="1961"/>
                    <a:pt x="2315" y="1975"/>
                    <a:pt x="2317" y="1991"/>
                  </a:cubicBezTo>
                  <a:cubicBezTo>
                    <a:pt x="2318" y="2007"/>
                    <a:pt x="2332" y="2019"/>
                    <a:pt x="2349" y="2017"/>
                  </a:cubicBezTo>
                  <a:cubicBezTo>
                    <a:pt x="2365" y="2015"/>
                    <a:pt x="2376" y="2001"/>
                    <a:pt x="2374" y="1985"/>
                  </a:cubicBezTo>
                  <a:cubicBezTo>
                    <a:pt x="2372" y="1969"/>
                    <a:pt x="2359" y="1958"/>
                    <a:pt x="2343" y="1959"/>
                  </a:cubicBezTo>
                  <a:moveTo>
                    <a:pt x="2610" y="734"/>
                  </a:moveTo>
                  <a:cubicBezTo>
                    <a:pt x="2591" y="696"/>
                    <a:pt x="2591" y="696"/>
                    <a:pt x="2591" y="696"/>
                  </a:cubicBezTo>
                  <a:cubicBezTo>
                    <a:pt x="2529" y="727"/>
                    <a:pt x="2469" y="762"/>
                    <a:pt x="2411" y="799"/>
                  </a:cubicBezTo>
                  <a:cubicBezTo>
                    <a:pt x="2435" y="833"/>
                    <a:pt x="2435" y="833"/>
                    <a:pt x="2435" y="833"/>
                  </a:cubicBezTo>
                  <a:cubicBezTo>
                    <a:pt x="2492" y="797"/>
                    <a:pt x="2550" y="764"/>
                    <a:pt x="2610" y="734"/>
                  </a:cubicBezTo>
                  <a:moveTo>
                    <a:pt x="2348" y="891"/>
                  </a:moveTo>
                  <a:cubicBezTo>
                    <a:pt x="2324" y="857"/>
                    <a:pt x="2324" y="857"/>
                    <a:pt x="2324" y="857"/>
                  </a:cubicBezTo>
                  <a:cubicBezTo>
                    <a:pt x="2267" y="898"/>
                    <a:pt x="2212" y="941"/>
                    <a:pt x="2159" y="987"/>
                  </a:cubicBezTo>
                  <a:cubicBezTo>
                    <a:pt x="2188" y="1016"/>
                    <a:pt x="2188" y="1016"/>
                    <a:pt x="2188" y="1016"/>
                  </a:cubicBezTo>
                  <a:cubicBezTo>
                    <a:pt x="2239" y="972"/>
                    <a:pt x="2293" y="930"/>
                    <a:pt x="2348" y="891"/>
                  </a:cubicBezTo>
                  <a:moveTo>
                    <a:pt x="1461" y="2733"/>
                  </a:moveTo>
                  <a:cubicBezTo>
                    <a:pt x="1425" y="2735"/>
                    <a:pt x="1425" y="2735"/>
                    <a:pt x="1425" y="2735"/>
                  </a:cubicBezTo>
                  <a:cubicBezTo>
                    <a:pt x="1429" y="2805"/>
                    <a:pt x="1437" y="2873"/>
                    <a:pt x="1447" y="2941"/>
                  </a:cubicBezTo>
                  <a:cubicBezTo>
                    <a:pt x="1483" y="2935"/>
                    <a:pt x="1483" y="2935"/>
                    <a:pt x="1483" y="2935"/>
                  </a:cubicBezTo>
                  <a:cubicBezTo>
                    <a:pt x="1472" y="2869"/>
                    <a:pt x="1465" y="2801"/>
                    <a:pt x="1461" y="2733"/>
                  </a:cubicBezTo>
                  <a:moveTo>
                    <a:pt x="1457" y="2608"/>
                  </a:moveTo>
                  <a:cubicBezTo>
                    <a:pt x="1457" y="2547"/>
                    <a:pt x="1460" y="2487"/>
                    <a:pt x="1465" y="2427"/>
                  </a:cubicBezTo>
                  <a:cubicBezTo>
                    <a:pt x="1429" y="2424"/>
                    <a:pt x="1429" y="2424"/>
                    <a:pt x="1429" y="2424"/>
                  </a:cubicBezTo>
                  <a:cubicBezTo>
                    <a:pt x="1424" y="2484"/>
                    <a:pt x="1421" y="2544"/>
                    <a:pt x="1421" y="2604"/>
                  </a:cubicBezTo>
                  <a:cubicBezTo>
                    <a:pt x="1421" y="2613"/>
                    <a:pt x="1421" y="2622"/>
                    <a:pt x="1421" y="2631"/>
                  </a:cubicBezTo>
                  <a:cubicBezTo>
                    <a:pt x="1457" y="2628"/>
                    <a:pt x="1457" y="2628"/>
                    <a:pt x="1457" y="2628"/>
                  </a:cubicBezTo>
                  <a:cubicBezTo>
                    <a:pt x="1457" y="2621"/>
                    <a:pt x="1457" y="2615"/>
                    <a:pt x="1457" y="2608"/>
                  </a:cubicBezTo>
                  <a:moveTo>
                    <a:pt x="2110" y="1086"/>
                  </a:moveTo>
                  <a:cubicBezTo>
                    <a:pt x="2082" y="1057"/>
                    <a:pt x="2082" y="1057"/>
                    <a:pt x="2082" y="1057"/>
                  </a:cubicBezTo>
                  <a:cubicBezTo>
                    <a:pt x="2034" y="1103"/>
                    <a:pt x="1988" y="1152"/>
                    <a:pt x="1944" y="1203"/>
                  </a:cubicBezTo>
                  <a:cubicBezTo>
                    <a:pt x="1975" y="1228"/>
                    <a:pt x="1975" y="1228"/>
                    <a:pt x="1975" y="1228"/>
                  </a:cubicBezTo>
                  <a:cubicBezTo>
                    <a:pt x="2018" y="1179"/>
                    <a:pt x="2063" y="1131"/>
                    <a:pt x="2110" y="1086"/>
                  </a:cubicBezTo>
                  <a:moveTo>
                    <a:pt x="2089" y="1950"/>
                  </a:moveTo>
                  <a:cubicBezTo>
                    <a:pt x="2068" y="1949"/>
                    <a:pt x="2051" y="1963"/>
                    <a:pt x="2050" y="1984"/>
                  </a:cubicBezTo>
                  <a:cubicBezTo>
                    <a:pt x="2048" y="2004"/>
                    <a:pt x="2062" y="2021"/>
                    <a:pt x="2083" y="2022"/>
                  </a:cubicBezTo>
                  <a:cubicBezTo>
                    <a:pt x="2104" y="2024"/>
                    <a:pt x="2120" y="2009"/>
                    <a:pt x="2122" y="1989"/>
                  </a:cubicBezTo>
                  <a:cubicBezTo>
                    <a:pt x="2123" y="1968"/>
                    <a:pt x="2109" y="1951"/>
                    <a:pt x="2089" y="1950"/>
                  </a:cubicBezTo>
                  <a:moveTo>
                    <a:pt x="872" y="1128"/>
                  </a:moveTo>
                  <a:cubicBezTo>
                    <a:pt x="833" y="1150"/>
                    <a:pt x="819" y="1197"/>
                    <a:pt x="841" y="1237"/>
                  </a:cubicBezTo>
                  <a:cubicBezTo>
                    <a:pt x="863" y="1276"/>
                    <a:pt x="910" y="1289"/>
                    <a:pt x="949" y="1267"/>
                  </a:cubicBezTo>
                  <a:cubicBezTo>
                    <a:pt x="988" y="1245"/>
                    <a:pt x="1002" y="1198"/>
                    <a:pt x="981" y="1159"/>
                  </a:cubicBezTo>
                  <a:cubicBezTo>
                    <a:pt x="958" y="1119"/>
                    <a:pt x="911" y="1107"/>
                    <a:pt x="872" y="1128"/>
                  </a:cubicBezTo>
                  <a:moveTo>
                    <a:pt x="1787" y="1884"/>
                  </a:moveTo>
                  <a:cubicBezTo>
                    <a:pt x="1765" y="1878"/>
                    <a:pt x="1744" y="1890"/>
                    <a:pt x="1737" y="1911"/>
                  </a:cubicBezTo>
                  <a:cubicBezTo>
                    <a:pt x="1731" y="1933"/>
                    <a:pt x="1743" y="1954"/>
                    <a:pt x="1765" y="1961"/>
                  </a:cubicBezTo>
                  <a:cubicBezTo>
                    <a:pt x="1786" y="1967"/>
                    <a:pt x="1807" y="1955"/>
                    <a:pt x="1813" y="1933"/>
                  </a:cubicBezTo>
                  <a:cubicBezTo>
                    <a:pt x="1820" y="1912"/>
                    <a:pt x="1808" y="1890"/>
                    <a:pt x="1787" y="1884"/>
                  </a:cubicBezTo>
                  <a:moveTo>
                    <a:pt x="983" y="1446"/>
                  </a:moveTo>
                  <a:cubicBezTo>
                    <a:pt x="1009" y="1478"/>
                    <a:pt x="1053" y="1482"/>
                    <a:pt x="1084" y="1457"/>
                  </a:cubicBezTo>
                  <a:cubicBezTo>
                    <a:pt x="1116" y="1432"/>
                    <a:pt x="1122" y="1388"/>
                    <a:pt x="1097" y="1356"/>
                  </a:cubicBezTo>
                  <a:cubicBezTo>
                    <a:pt x="1071" y="1323"/>
                    <a:pt x="1027" y="1319"/>
                    <a:pt x="995" y="1344"/>
                  </a:cubicBezTo>
                  <a:cubicBezTo>
                    <a:pt x="963" y="1369"/>
                    <a:pt x="957" y="1413"/>
                    <a:pt x="983" y="1446"/>
                  </a:cubicBezTo>
                  <a:moveTo>
                    <a:pt x="2915" y="1795"/>
                  </a:moveTo>
                  <a:cubicBezTo>
                    <a:pt x="2906" y="1800"/>
                    <a:pt x="2903" y="1810"/>
                    <a:pt x="2908" y="1819"/>
                  </a:cubicBezTo>
                  <a:cubicBezTo>
                    <a:pt x="2913" y="1828"/>
                    <a:pt x="2923" y="1831"/>
                    <a:pt x="2932" y="1826"/>
                  </a:cubicBezTo>
                  <a:cubicBezTo>
                    <a:pt x="2941" y="1821"/>
                    <a:pt x="2944" y="1811"/>
                    <a:pt x="2939" y="1802"/>
                  </a:cubicBezTo>
                  <a:cubicBezTo>
                    <a:pt x="2934" y="1793"/>
                    <a:pt x="2924" y="1790"/>
                    <a:pt x="2915" y="1795"/>
                  </a:cubicBezTo>
                  <a:moveTo>
                    <a:pt x="3005" y="1762"/>
                  </a:moveTo>
                  <a:cubicBezTo>
                    <a:pt x="2999" y="1753"/>
                    <a:pt x="2989" y="1750"/>
                    <a:pt x="2980" y="1756"/>
                  </a:cubicBezTo>
                  <a:cubicBezTo>
                    <a:pt x="2971" y="1761"/>
                    <a:pt x="2969" y="1772"/>
                    <a:pt x="2974" y="1781"/>
                  </a:cubicBezTo>
                  <a:cubicBezTo>
                    <a:pt x="2980" y="1789"/>
                    <a:pt x="2990" y="1792"/>
                    <a:pt x="2999" y="1787"/>
                  </a:cubicBezTo>
                  <a:cubicBezTo>
                    <a:pt x="3008" y="1781"/>
                    <a:pt x="3010" y="1770"/>
                    <a:pt x="3005" y="1762"/>
                  </a:cubicBezTo>
                  <a:moveTo>
                    <a:pt x="782" y="878"/>
                  </a:moveTo>
                  <a:cubicBezTo>
                    <a:pt x="736" y="894"/>
                    <a:pt x="712" y="941"/>
                    <a:pt x="728" y="988"/>
                  </a:cubicBezTo>
                  <a:cubicBezTo>
                    <a:pt x="744" y="1035"/>
                    <a:pt x="792" y="1057"/>
                    <a:pt x="838" y="1041"/>
                  </a:cubicBezTo>
                  <a:cubicBezTo>
                    <a:pt x="884" y="1025"/>
                    <a:pt x="909" y="978"/>
                    <a:pt x="893" y="931"/>
                  </a:cubicBezTo>
                  <a:cubicBezTo>
                    <a:pt x="876" y="884"/>
                    <a:pt x="828" y="862"/>
                    <a:pt x="782" y="878"/>
                  </a:cubicBezTo>
                  <a:moveTo>
                    <a:pt x="2408" y="1470"/>
                  </a:moveTo>
                  <a:cubicBezTo>
                    <a:pt x="2542" y="1236"/>
                    <a:pt x="2630" y="979"/>
                    <a:pt x="2666" y="713"/>
                  </a:cubicBezTo>
                  <a:cubicBezTo>
                    <a:pt x="2607" y="979"/>
                    <a:pt x="2495" y="1229"/>
                    <a:pt x="2340" y="1453"/>
                  </a:cubicBezTo>
                  <a:cubicBezTo>
                    <a:pt x="2209" y="1420"/>
                    <a:pt x="2076" y="1400"/>
                    <a:pt x="1942" y="1392"/>
                  </a:cubicBezTo>
                  <a:cubicBezTo>
                    <a:pt x="1940" y="1392"/>
                    <a:pt x="1938" y="1392"/>
                    <a:pt x="1936" y="1392"/>
                  </a:cubicBezTo>
                  <a:cubicBezTo>
                    <a:pt x="1927" y="1354"/>
                    <a:pt x="1916" y="1316"/>
                    <a:pt x="1904" y="1279"/>
                  </a:cubicBezTo>
                  <a:cubicBezTo>
                    <a:pt x="1859" y="1138"/>
                    <a:pt x="1798" y="999"/>
                    <a:pt x="1721" y="866"/>
                  </a:cubicBezTo>
                  <a:cubicBezTo>
                    <a:pt x="1492" y="468"/>
                    <a:pt x="1152" y="175"/>
                    <a:pt x="763" y="0"/>
                  </a:cubicBezTo>
                  <a:cubicBezTo>
                    <a:pt x="677" y="254"/>
                    <a:pt x="659" y="529"/>
                    <a:pt x="717" y="797"/>
                  </a:cubicBezTo>
                  <a:cubicBezTo>
                    <a:pt x="1071" y="878"/>
                    <a:pt x="1395" y="1085"/>
                    <a:pt x="1616" y="1400"/>
                  </a:cubicBezTo>
                  <a:cubicBezTo>
                    <a:pt x="1441" y="1418"/>
                    <a:pt x="1269" y="1458"/>
                    <a:pt x="1104" y="1518"/>
                  </a:cubicBezTo>
                  <a:cubicBezTo>
                    <a:pt x="990" y="1560"/>
                    <a:pt x="878" y="1612"/>
                    <a:pt x="773" y="1673"/>
                  </a:cubicBezTo>
                  <a:cubicBezTo>
                    <a:pt x="454" y="1857"/>
                    <a:pt x="184" y="2126"/>
                    <a:pt x="0" y="2443"/>
                  </a:cubicBezTo>
                  <a:cubicBezTo>
                    <a:pt x="33" y="2452"/>
                    <a:pt x="33" y="2452"/>
                    <a:pt x="33" y="2452"/>
                  </a:cubicBezTo>
                  <a:cubicBezTo>
                    <a:pt x="33" y="2452"/>
                    <a:pt x="33" y="2452"/>
                    <a:pt x="33" y="2452"/>
                  </a:cubicBezTo>
                  <a:cubicBezTo>
                    <a:pt x="555" y="2595"/>
                    <a:pt x="1131" y="2537"/>
                    <a:pt x="1636" y="2245"/>
                  </a:cubicBezTo>
                  <a:cubicBezTo>
                    <a:pt x="1722" y="2196"/>
                    <a:pt x="1803" y="2140"/>
                    <a:pt x="1879" y="2081"/>
                  </a:cubicBezTo>
                  <a:cubicBezTo>
                    <a:pt x="1879" y="2081"/>
                    <a:pt x="1879" y="2082"/>
                    <a:pt x="1879" y="2082"/>
                  </a:cubicBezTo>
                  <a:cubicBezTo>
                    <a:pt x="1880" y="2693"/>
                    <a:pt x="1726" y="2954"/>
                    <a:pt x="1547" y="3220"/>
                  </a:cubicBezTo>
                  <a:cubicBezTo>
                    <a:pt x="1528" y="3157"/>
                    <a:pt x="1515" y="3103"/>
                    <a:pt x="1501" y="3038"/>
                  </a:cubicBezTo>
                  <a:cubicBezTo>
                    <a:pt x="1466" y="3044"/>
                    <a:pt x="1466" y="3044"/>
                    <a:pt x="1466" y="3044"/>
                  </a:cubicBezTo>
                  <a:cubicBezTo>
                    <a:pt x="1480" y="3111"/>
                    <a:pt x="1500" y="3186"/>
                    <a:pt x="1520" y="3251"/>
                  </a:cubicBezTo>
                  <a:cubicBezTo>
                    <a:pt x="1541" y="3229"/>
                    <a:pt x="1541" y="3229"/>
                    <a:pt x="1541" y="3229"/>
                  </a:cubicBezTo>
                  <a:cubicBezTo>
                    <a:pt x="1540" y="3230"/>
                    <a:pt x="1539" y="3231"/>
                    <a:pt x="1539" y="3232"/>
                  </a:cubicBezTo>
                  <a:cubicBezTo>
                    <a:pt x="1540" y="3230"/>
                    <a:pt x="1542" y="3229"/>
                    <a:pt x="1543" y="3227"/>
                  </a:cubicBezTo>
                  <a:cubicBezTo>
                    <a:pt x="1548" y="3222"/>
                    <a:pt x="1548" y="3222"/>
                    <a:pt x="1548" y="3222"/>
                  </a:cubicBezTo>
                  <a:cubicBezTo>
                    <a:pt x="1548" y="3221"/>
                    <a:pt x="1548" y="3221"/>
                    <a:pt x="1548" y="3221"/>
                  </a:cubicBezTo>
                  <a:cubicBezTo>
                    <a:pt x="1906" y="2784"/>
                    <a:pt x="1988" y="2435"/>
                    <a:pt x="2002" y="1978"/>
                  </a:cubicBezTo>
                  <a:cubicBezTo>
                    <a:pt x="2002" y="1978"/>
                    <a:pt x="2002" y="1978"/>
                    <a:pt x="2002" y="1978"/>
                  </a:cubicBezTo>
                  <a:cubicBezTo>
                    <a:pt x="2157" y="1836"/>
                    <a:pt x="2287" y="1675"/>
                    <a:pt x="2391" y="1500"/>
                  </a:cubicBezTo>
                  <a:cubicBezTo>
                    <a:pt x="2393" y="1500"/>
                    <a:pt x="2394" y="1501"/>
                    <a:pt x="2396" y="1501"/>
                  </a:cubicBezTo>
                  <a:cubicBezTo>
                    <a:pt x="2595" y="1557"/>
                    <a:pt x="2785" y="1642"/>
                    <a:pt x="2958" y="1754"/>
                  </a:cubicBezTo>
                  <a:cubicBezTo>
                    <a:pt x="2976" y="1726"/>
                    <a:pt x="2976" y="1726"/>
                    <a:pt x="2976" y="1726"/>
                  </a:cubicBezTo>
                  <a:cubicBezTo>
                    <a:pt x="2801" y="1614"/>
                    <a:pt x="2610" y="1528"/>
                    <a:pt x="2408" y="1470"/>
                  </a:cubicBezTo>
                  <a:moveTo>
                    <a:pt x="1567" y="2159"/>
                  </a:moveTo>
                  <a:cubicBezTo>
                    <a:pt x="1544" y="2173"/>
                    <a:pt x="1521" y="2185"/>
                    <a:pt x="1498" y="2198"/>
                  </a:cubicBezTo>
                  <a:cubicBezTo>
                    <a:pt x="1503" y="2174"/>
                    <a:pt x="1507" y="2150"/>
                    <a:pt x="1513" y="2125"/>
                  </a:cubicBezTo>
                  <a:cubicBezTo>
                    <a:pt x="1477" y="2116"/>
                    <a:pt x="1477" y="2116"/>
                    <a:pt x="1477" y="2116"/>
                  </a:cubicBezTo>
                  <a:cubicBezTo>
                    <a:pt x="1469" y="2150"/>
                    <a:pt x="1462" y="2185"/>
                    <a:pt x="1456" y="2220"/>
                  </a:cubicBezTo>
                  <a:cubicBezTo>
                    <a:pt x="1034" y="2436"/>
                    <a:pt x="505" y="2539"/>
                    <a:pt x="33" y="2451"/>
                  </a:cubicBezTo>
                  <a:cubicBezTo>
                    <a:pt x="215" y="2139"/>
                    <a:pt x="475" y="1883"/>
                    <a:pt x="789" y="1702"/>
                  </a:cubicBezTo>
                  <a:cubicBezTo>
                    <a:pt x="893" y="1642"/>
                    <a:pt x="1003" y="1590"/>
                    <a:pt x="1116" y="1549"/>
                  </a:cubicBezTo>
                  <a:cubicBezTo>
                    <a:pt x="1281" y="1488"/>
                    <a:pt x="1453" y="1449"/>
                    <a:pt x="1628" y="1432"/>
                  </a:cubicBezTo>
                  <a:cubicBezTo>
                    <a:pt x="1631" y="1432"/>
                    <a:pt x="1634" y="1432"/>
                    <a:pt x="1637" y="1432"/>
                  </a:cubicBezTo>
                  <a:cubicBezTo>
                    <a:pt x="1655" y="1458"/>
                    <a:pt x="1672" y="1485"/>
                    <a:pt x="1688" y="1514"/>
                  </a:cubicBezTo>
                  <a:cubicBezTo>
                    <a:pt x="1694" y="1523"/>
                    <a:pt x="1699" y="1532"/>
                    <a:pt x="1704" y="1542"/>
                  </a:cubicBezTo>
                  <a:cubicBezTo>
                    <a:pt x="1703" y="1541"/>
                    <a:pt x="1703" y="1541"/>
                    <a:pt x="1703" y="1541"/>
                  </a:cubicBezTo>
                  <a:cubicBezTo>
                    <a:pt x="1669" y="1602"/>
                    <a:pt x="1637" y="1663"/>
                    <a:pt x="1609" y="1727"/>
                  </a:cubicBezTo>
                  <a:cubicBezTo>
                    <a:pt x="1643" y="1744"/>
                    <a:pt x="1643" y="1744"/>
                    <a:pt x="1643" y="1744"/>
                  </a:cubicBezTo>
                  <a:cubicBezTo>
                    <a:pt x="1668" y="1689"/>
                    <a:pt x="1696" y="1635"/>
                    <a:pt x="1725" y="1582"/>
                  </a:cubicBezTo>
                  <a:cubicBezTo>
                    <a:pt x="1786" y="1702"/>
                    <a:pt x="1830" y="1826"/>
                    <a:pt x="1857" y="1953"/>
                  </a:cubicBezTo>
                  <a:cubicBezTo>
                    <a:pt x="1858" y="1955"/>
                    <a:pt x="1858" y="1958"/>
                    <a:pt x="1859" y="1960"/>
                  </a:cubicBezTo>
                  <a:cubicBezTo>
                    <a:pt x="1768" y="2032"/>
                    <a:pt x="1670" y="2099"/>
                    <a:pt x="1567" y="2159"/>
                  </a:cubicBezTo>
                  <a:moveTo>
                    <a:pt x="1793" y="1470"/>
                  </a:moveTo>
                  <a:cubicBezTo>
                    <a:pt x="1757" y="1452"/>
                    <a:pt x="1757" y="1452"/>
                    <a:pt x="1757" y="1452"/>
                  </a:cubicBezTo>
                  <a:cubicBezTo>
                    <a:pt x="1795" y="1394"/>
                    <a:pt x="1835" y="1337"/>
                    <a:pt x="1877" y="1283"/>
                  </a:cubicBezTo>
                  <a:cubicBezTo>
                    <a:pt x="1908" y="1308"/>
                    <a:pt x="1908" y="1308"/>
                    <a:pt x="1908" y="1308"/>
                  </a:cubicBezTo>
                  <a:cubicBezTo>
                    <a:pt x="1867" y="1360"/>
                    <a:pt x="1828" y="1414"/>
                    <a:pt x="1793" y="1470"/>
                  </a:cubicBezTo>
                  <a:moveTo>
                    <a:pt x="2001" y="1839"/>
                  </a:moveTo>
                  <a:cubicBezTo>
                    <a:pt x="1996" y="1701"/>
                    <a:pt x="1978" y="1563"/>
                    <a:pt x="1945" y="1426"/>
                  </a:cubicBezTo>
                  <a:cubicBezTo>
                    <a:pt x="2071" y="1433"/>
                    <a:pt x="2196" y="1452"/>
                    <a:pt x="2319" y="1482"/>
                  </a:cubicBezTo>
                  <a:cubicBezTo>
                    <a:pt x="2227" y="1610"/>
                    <a:pt x="2121" y="1729"/>
                    <a:pt x="2001" y="1839"/>
                  </a:cubicBezTo>
                  <a:moveTo>
                    <a:pt x="1680" y="1835"/>
                  </a:moveTo>
                  <a:cubicBezTo>
                    <a:pt x="1655" y="1825"/>
                    <a:pt x="1629" y="1838"/>
                    <a:pt x="1619" y="1862"/>
                  </a:cubicBezTo>
                  <a:cubicBezTo>
                    <a:pt x="1610" y="1887"/>
                    <a:pt x="1621" y="1914"/>
                    <a:pt x="1647" y="1923"/>
                  </a:cubicBezTo>
                  <a:cubicBezTo>
                    <a:pt x="1672" y="1933"/>
                    <a:pt x="1698" y="1920"/>
                    <a:pt x="1707" y="1895"/>
                  </a:cubicBezTo>
                  <a:cubicBezTo>
                    <a:pt x="1716" y="1871"/>
                    <a:pt x="1705" y="1844"/>
                    <a:pt x="1680" y="1835"/>
                  </a:cubicBezTo>
                  <a:moveTo>
                    <a:pt x="1390" y="1670"/>
                  </a:moveTo>
                  <a:cubicBezTo>
                    <a:pt x="1364" y="1653"/>
                    <a:pt x="1332" y="1660"/>
                    <a:pt x="1315" y="1685"/>
                  </a:cubicBezTo>
                  <a:cubicBezTo>
                    <a:pt x="1298" y="1711"/>
                    <a:pt x="1303" y="1743"/>
                    <a:pt x="1329" y="1761"/>
                  </a:cubicBezTo>
                  <a:cubicBezTo>
                    <a:pt x="1354" y="1778"/>
                    <a:pt x="1387" y="1771"/>
                    <a:pt x="1404" y="1746"/>
                  </a:cubicBezTo>
                  <a:cubicBezTo>
                    <a:pt x="1421" y="1720"/>
                    <a:pt x="1415" y="1687"/>
                    <a:pt x="1390" y="1670"/>
                  </a:cubicBezTo>
                  <a:moveTo>
                    <a:pt x="1180" y="1563"/>
                  </a:moveTo>
                  <a:cubicBezTo>
                    <a:pt x="1156" y="1591"/>
                    <a:pt x="1159" y="1631"/>
                    <a:pt x="1187" y="1656"/>
                  </a:cubicBezTo>
                  <a:cubicBezTo>
                    <a:pt x="1215" y="1679"/>
                    <a:pt x="1255" y="1676"/>
                    <a:pt x="1279" y="1648"/>
                  </a:cubicBezTo>
                  <a:cubicBezTo>
                    <a:pt x="1302" y="1620"/>
                    <a:pt x="1300" y="1580"/>
                    <a:pt x="1272" y="1556"/>
                  </a:cubicBezTo>
                  <a:cubicBezTo>
                    <a:pt x="1244" y="1532"/>
                    <a:pt x="1204" y="1536"/>
                    <a:pt x="1180" y="1563"/>
                  </a:cubicBezTo>
                  <a:moveTo>
                    <a:pt x="1524" y="1816"/>
                  </a:moveTo>
                  <a:cubicBezTo>
                    <a:pt x="1538" y="1791"/>
                    <a:pt x="1529" y="1761"/>
                    <a:pt x="1504" y="1747"/>
                  </a:cubicBezTo>
                  <a:cubicBezTo>
                    <a:pt x="1479" y="1733"/>
                    <a:pt x="1449" y="1743"/>
                    <a:pt x="1435" y="1768"/>
                  </a:cubicBezTo>
                  <a:cubicBezTo>
                    <a:pt x="1422" y="1793"/>
                    <a:pt x="1430" y="1823"/>
                    <a:pt x="1456" y="1837"/>
                  </a:cubicBezTo>
                  <a:cubicBezTo>
                    <a:pt x="1481" y="1850"/>
                    <a:pt x="1511" y="1841"/>
                    <a:pt x="1524" y="1816"/>
                  </a:cubicBezTo>
                  <a:moveTo>
                    <a:pt x="1503" y="2014"/>
                  </a:moveTo>
                  <a:cubicBezTo>
                    <a:pt x="1539" y="2024"/>
                    <a:pt x="1539" y="2024"/>
                    <a:pt x="1539" y="2024"/>
                  </a:cubicBezTo>
                  <a:cubicBezTo>
                    <a:pt x="1557" y="1962"/>
                    <a:pt x="1578" y="1901"/>
                    <a:pt x="1602" y="1840"/>
                  </a:cubicBezTo>
                  <a:cubicBezTo>
                    <a:pt x="1568" y="1823"/>
                    <a:pt x="1568" y="1823"/>
                    <a:pt x="1568" y="1823"/>
                  </a:cubicBezTo>
                  <a:cubicBezTo>
                    <a:pt x="1544" y="1886"/>
                    <a:pt x="1522" y="1950"/>
                    <a:pt x="1503" y="201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spTree>
    <p:extLst>
      <p:ext uri="{BB962C8B-B14F-4D97-AF65-F5344CB8AC3E}">
        <p14:creationId xmlns:p14="http://schemas.microsoft.com/office/powerpoint/2010/main" val="1671162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olour Gu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Date Placeholder 2"/>
          <p:cNvSpPr>
            <a:spLocks noGrp="1"/>
          </p:cNvSpPr>
          <p:nvPr>
            <p:ph type="dt" sz="half" idx="10"/>
          </p:nvPr>
        </p:nvSpPr>
        <p:spPr>
          <a:xfrm>
            <a:off x="4655061" y="5956496"/>
            <a:ext cx="2738606" cy="273600"/>
          </a:xfrm>
          <a:prstGeom prst="rect">
            <a:avLst/>
          </a:prstGeom>
        </p:spPr>
        <p:txBody>
          <a:bodyPr/>
          <a:lstStyle/>
          <a:p>
            <a:fld id="{4CDE5802-F28B-DD47-82E0-2C0A66E8883B}" type="datetimeFigureOut">
              <a:rPr lang="en-US" smtClean="0"/>
              <a:t>9/6/21</a:t>
            </a:fld>
            <a:endParaRPr lang="en-US"/>
          </a:p>
        </p:txBody>
      </p:sp>
      <p:sp>
        <p:nvSpPr>
          <p:cNvPr id="4" name="Footer Placeholder 3"/>
          <p:cNvSpPr>
            <a:spLocks noGrp="1"/>
          </p:cNvSpPr>
          <p:nvPr>
            <p:ph type="ftr" sz="quarter" idx="11"/>
          </p:nvPr>
        </p:nvSpPr>
        <p:spPr>
          <a:xfrm>
            <a:off x="727200" y="6588000"/>
            <a:ext cx="4852800" cy="273600"/>
          </a:xfrm>
          <a:prstGeom prst="rect">
            <a:avLst/>
          </a:prstGeom>
        </p:spPr>
        <p:txBody>
          <a:bodyPr/>
          <a:lstStyle/>
          <a:p>
            <a:endParaRPr lang="en-US"/>
          </a:p>
        </p:txBody>
      </p:sp>
      <p:sp>
        <p:nvSpPr>
          <p:cNvPr id="5" name="Slide Number Placeholder 4"/>
          <p:cNvSpPr>
            <a:spLocks noGrp="1"/>
          </p:cNvSpPr>
          <p:nvPr>
            <p:ph type="sldNum" sz="quarter" idx="12"/>
          </p:nvPr>
        </p:nvSpPr>
        <p:spPr>
          <a:xfrm>
            <a:off x="8708231" y="6588000"/>
            <a:ext cx="426600" cy="273600"/>
          </a:xfrm>
          <a:prstGeom prst="rect">
            <a:avLst/>
          </a:prstGeom>
        </p:spPr>
        <p:txBody>
          <a:bodyPr/>
          <a:lstStyle/>
          <a:p>
            <a:fld id="{0B15A1CD-7C06-0943-A048-99677931BC54}" type="slidenum">
              <a:rPr lang="en-US" smtClean="0"/>
              <a:t>‹#›</a:t>
            </a:fld>
            <a:endParaRPr lang="en-US"/>
          </a:p>
        </p:txBody>
      </p:sp>
      <p:sp>
        <p:nvSpPr>
          <p:cNvPr id="10" name="Text Placeholder 9"/>
          <p:cNvSpPr>
            <a:spLocks noGrp="1"/>
          </p:cNvSpPr>
          <p:nvPr>
            <p:ph type="body" sz="quarter" idx="14" hasCustomPrompt="1"/>
          </p:nvPr>
        </p:nvSpPr>
        <p:spPr bwMode="gray">
          <a:xfrm>
            <a:off x="2366167" y="2295604"/>
            <a:ext cx="1486695" cy="1063626"/>
          </a:xfrm>
          <a:solidFill>
            <a:schemeClr val="bg1">
              <a:lumMod val="65000"/>
            </a:schemeClr>
          </a:solidFill>
        </p:spPr>
        <p:txBody>
          <a:bodyPr lIns="72000" tIns="43200" rIns="72000" bIns="43200"/>
          <a:lstStyle>
            <a:lvl1pPr marL="0" indent="0">
              <a:spcBef>
                <a:spcPts val="0"/>
              </a:spcBef>
              <a:spcAft>
                <a:spcPts val="0"/>
              </a:spcAft>
              <a:buFontTx/>
              <a:buNone/>
              <a:defRPr sz="850" b="1">
                <a:solidFill>
                  <a:schemeClr val="bg1"/>
                </a:solidFill>
              </a:defRPr>
            </a:lvl1pPr>
            <a:lvl2pPr marL="0" indent="0">
              <a:spcBef>
                <a:spcPts val="0"/>
              </a:spcBef>
              <a:spcAft>
                <a:spcPts val="0"/>
              </a:spcAft>
              <a:buFontTx/>
              <a:buNone/>
              <a:defRPr sz="850" b="1">
                <a:solidFill>
                  <a:schemeClr val="bg1"/>
                </a:solidFill>
              </a:defRPr>
            </a:lvl2pPr>
            <a:lvl3pPr marL="0" indent="0">
              <a:spcBef>
                <a:spcPts val="0"/>
              </a:spcBef>
              <a:spcAft>
                <a:spcPts val="0"/>
              </a:spcAft>
              <a:buFontTx/>
              <a:buNone/>
              <a:defRPr sz="850" b="1">
                <a:solidFill>
                  <a:schemeClr val="bg1"/>
                </a:solidFill>
              </a:defRPr>
            </a:lvl3pPr>
            <a:lvl4pPr marL="0" indent="0">
              <a:spcBef>
                <a:spcPts val="0"/>
              </a:spcBef>
              <a:spcAft>
                <a:spcPts val="0"/>
              </a:spcAft>
              <a:buFontTx/>
              <a:buNone/>
              <a:defRPr sz="850" b="1">
                <a:solidFill>
                  <a:schemeClr val="bg1"/>
                </a:solidFill>
              </a:defRPr>
            </a:lvl4pPr>
            <a:lvl5pPr marL="0" indent="0">
              <a:spcBef>
                <a:spcPts val="0"/>
              </a:spcBef>
              <a:spcAft>
                <a:spcPts val="0"/>
              </a:spcAft>
              <a:buFontTx/>
              <a:buNone/>
              <a:defRPr sz="850" b="1">
                <a:solidFill>
                  <a:schemeClr val="bg1"/>
                </a:solidFill>
              </a:defRPr>
            </a:lvl5pPr>
          </a:lstStyle>
          <a:p>
            <a:pPr lvl="0"/>
            <a:r>
              <a:rPr lang="en-US"/>
              <a:t>Click to enter colour</a:t>
            </a:r>
            <a:endParaRPr lang="en-AU"/>
          </a:p>
        </p:txBody>
      </p:sp>
      <p:sp>
        <p:nvSpPr>
          <p:cNvPr id="11" name="Text Placeholder 9"/>
          <p:cNvSpPr>
            <a:spLocks noGrp="1"/>
          </p:cNvSpPr>
          <p:nvPr>
            <p:ph type="body" sz="quarter" idx="15" hasCustomPrompt="1"/>
          </p:nvPr>
        </p:nvSpPr>
        <p:spPr bwMode="gray">
          <a:xfrm>
            <a:off x="718818" y="2295604"/>
            <a:ext cx="1486695" cy="1063626"/>
          </a:xfrm>
          <a:solidFill>
            <a:schemeClr val="bg1">
              <a:lumMod val="65000"/>
            </a:schemeClr>
          </a:solidFill>
        </p:spPr>
        <p:txBody>
          <a:bodyPr lIns="72000" tIns="43200" rIns="72000" bIns="43200"/>
          <a:lstStyle>
            <a:lvl1pPr marL="0" indent="0">
              <a:spcBef>
                <a:spcPts val="0"/>
              </a:spcBef>
              <a:spcAft>
                <a:spcPts val="0"/>
              </a:spcAft>
              <a:buFontTx/>
              <a:buNone/>
              <a:defRPr sz="850" b="1">
                <a:solidFill>
                  <a:schemeClr val="bg1"/>
                </a:solidFill>
              </a:defRPr>
            </a:lvl1pPr>
            <a:lvl2pPr marL="0" indent="0">
              <a:spcBef>
                <a:spcPts val="0"/>
              </a:spcBef>
              <a:spcAft>
                <a:spcPts val="0"/>
              </a:spcAft>
              <a:buFontTx/>
              <a:buNone/>
              <a:defRPr sz="850" b="1">
                <a:solidFill>
                  <a:schemeClr val="bg1"/>
                </a:solidFill>
              </a:defRPr>
            </a:lvl2pPr>
            <a:lvl3pPr marL="0" indent="0">
              <a:spcBef>
                <a:spcPts val="0"/>
              </a:spcBef>
              <a:spcAft>
                <a:spcPts val="0"/>
              </a:spcAft>
              <a:buFontTx/>
              <a:buNone/>
              <a:defRPr sz="850" b="1">
                <a:solidFill>
                  <a:schemeClr val="bg1"/>
                </a:solidFill>
              </a:defRPr>
            </a:lvl3pPr>
            <a:lvl4pPr marL="0" indent="0">
              <a:spcBef>
                <a:spcPts val="0"/>
              </a:spcBef>
              <a:spcAft>
                <a:spcPts val="0"/>
              </a:spcAft>
              <a:buFontTx/>
              <a:buNone/>
              <a:defRPr sz="850" b="1">
                <a:solidFill>
                  <a:schemeClr val="bg1"/>
                </a:solidFill>
              </a:defRPr>
            </a:lvl4pPr>
            <a:lvl5pPr marL="0" indent="0">
              <a:spcBef>
                <a:spcPts val="0"/>
              </a:spcBef>
              <a:spcAft>
                <a:spcPts val="0"/>
              </a:spcAft>
              <a:buFontTx/>
              <a:buNone/>
              <a:defRPr sz="850" b="1">
                <a:solidFill>
                  <a:schemeClr val="bg1"/>
                </a:solidFill>
              </a:defRPr>
            </a:lvl5pPr>
          </a:lstStyle>
          <a:p>
            <a:pPr lvl="0"/>
            <a:r>
              <a:rPr lang="en-US"/>
              <a:t>Click to enter colour</a:t>
            </a:r>
            <a:endParaRPr lang="en-AU"/>
          </a:p>
        </p:txBody>
      </p:sp>
      <p:sp>
        <p:nvSpPr>
          <p:cNvPr id="12" name="Text Placeholder 9"/>
          <p:cNvSpPr>
            <a:spLocks noGrp="1"/>
          </p:cNvSpPr>
          <p:nvPr>
            <p:ph type="body" sz="quarter" idx="16" hasCustomPrompt="1"/>
          </p:nvPr>
        </p:nvSpPr>
        <p:spPr bwMode="gray">
          <a:xfrm>
            <a:off x="4007039" y="2295604"/>
            <a:ext cx="1486695" cy="1063626"/>
          </a:xfrm>
          <a:solidFill>
            <a:schemeClr val="bg1">
              <a:lumMod val="65000"/>
            </a:schemeClr>
          </a:solidFill>
        </p:spPr>
        <p:txBody>
          <a:bodyPr lIns="72000" tIns="43200" rIns="72000" bIns="43200"/>
          <a:lstStyle>
            <a:lvl1pPr marL="0" indent="0">
              <a:spcBef>
                <a:spcPts val="0"/>
              </a:spcBef>
              <a:spcAft>
                <a:spcPts val="0"/>
              </a:spcAft>
              <a:buFontTx/>
              <a:buNone/>
              <a:defRPr sz="850" b="1">
                <a:solidFill>
                  <a:schemeClr val="bg1"/>
                </a:solidFill>
              </a:defRPr>
            </a:lvl1pPr>
            <a:lvl2pPr marL="0" indent="0">
              <a:spcBef>
                <a:spcPts val="0"/>
              </a:spcBef>
              <a:spcAft>
                <a:spcPts val="0"/>
              </a:spcAft>
              <a:buFontTx/>
              <a:buNone/>
              <a:defRPr sz="850" b="1">
                <a:solidFill>
                  <a:schemeClr val="bg1"/>
                </a:solidFill>
              </a:defRPr>
            </a:lvl2pPr>
            <a:lvl3pPr marL="0" indent="0">
              <a:spcBef>
                <a:spcPts val="0"/>
              </a:spcBef>
              <a:spcAft>
                <a:spcPts val="0"/>
              </a:spcAft>
              <a:buFontTx/>
              <a:buNone/>
              <a:defRPr sz="850" b="1">
                <a:solidFill>
                  <a:schemeClr val="bg1"/>
                </a:solidFill>
              </a:defRPr>
            </a:lvl3pPr>
            <a:lvl4pPr marL="0" indent="0">
              <a:spcBef>
                <a:spcPts val="0"/>
              </a:spcBef>
              <a:spcAft>
                <a:spcPts val="0"/>
              </a:spcAft>
              <a:buFontTx/>
              <a:buNone/>
              <a:defRPr sz="850" b="1">
                <a:solidFill>
                  <a:schemeClr val="bg1"/>
                </a:solidFill>
              </a:defRPr>
            </a:lvl4pPr>
            <a:lvl5pPr marL="0" indent="0">
              <a:spcBef>
                <a:spcPts val="0"/>
              </a:spcBef>
              <a:spcAft>
                <a:spcPts val="0"/>
              </a:spcAft>
              <a:buFontTx/>
              <a:buNone/>
              <a:defRPr sz="850" b="1">
                <a:solidFill>
                  <a:schemeClr val="bg1"/>
                </a:solidFill>
              </a:defRPr>
            </a:lvl5pPr>
          </a:lstStyle>
          <a:p>
            <a:pPr lvl="0"/>
            <a:r>
              <a:rPr lang="en-US"/>
              <a:t>Click to enter colour</a:t>
            </a:r>
            <a:endParaRPr lang="en-AU"/>
          </a:p>
        </p:txBody>
      </p:sp>
      <p:sp>
        <p:nvSpPr>
          <p:cNvPr id="13" name="Text Placeholder 9"/>
          <p:cNvSpPr>
            <a:spLocks noGrp="1"/>
          </p:cNvSpPr>
          <p:nvPr>
            <p:ph type="body" sz="quarter" idx="17" hasCustomPrompt="1"/>
          </p:nvPr>
        </p:nvSpPr>
        <p:spPr bwMode="gray">
          <a:xfrm>
            <a:off x="5657433" y="2295604"/>
            <a:ext cx="1486695" cy="1063626"/>
          </a:xfrm>
          <a:solidFill>
            <a:schemeClr val="bg1">
              <a:lumMod val="65000"/>
            </a:schemeClr>
          </a:solidFill>
        </p:spPr>
        <p:txBody>
          <a:bodyPr lIns="72000" tIns="43200" rIns="72000" bIns="43200"/>
          <a:lstStyle>
            <a:lvl1pPr marL="0" indent="0">
              <a:spcBef>
                <a:spcPts val="0"/>
              </a:spcBef>
              <a:spcAft>
                <a:spcPts val="0"/>
              </a:spcAft>
              <a:buFontTx/>
              <a:buNone/>
              <a:defRPr sz="850" b="1">
                <a:solidFill>
                  <a:schemeClr val="bg1"/>
                </a:solidFill>
              </a:defRPr>
            </a:lvl1pPr>
            <a:lvl2pPr marL="0" indent="0">
              <a:spcBef>
                <a:spcPts val="0"/>
              </a:spcBef>
              <a:spcAft>
                <a:spcPts val="0"/>
              </a:spcAft>
              <a:buFontTx/>
              <a:buNone/>
              <a:defRPr sz="850" b="1">
                <a:solidFill>
                  <a:schemeClr val="bg1"/>
                </a:solidFill>
              </a:defRPr>
            </a:lvl2pPr>
            <a:lvl3pPr marL="0" indent="0">
              <a:spcBef>
                <a:spcPts val="0"/>
              </a:spcBef>
              <a:spcAft>
                <a:spcPts val="0"/>
              </a:spcAft>
              <a:buFontTx/>
              <a:buNone/>
              <a:defRPr sz="850" b="1">
                <a:solidFill>
                  <a:schemeClr val="bg1"/>
                </a:solidFill>
              </a:defRPr>
            </a:lvl3pPr>
            <a:lvl4pPr marL="0" indent="0">
              <a:spcBef>
                <a:spcPts val="0"/>
              </a:spcBef>
              <a:spcAft>
                <a:spcPts val="0"/>
              </a:spcAft>
              <a:buFontTx/>
              <a:buNone/>
              <a:defRPr sz="850" b="1">
                <a:solidFill>
                  <a:schemeClr val="bg1"/>
                </a:solidFill>
              </a:defRPr>
            </a:lvl4pPr>
            <a:lvl5pPr marL="0" indent="0">
              <a:spcBef>
                <a:spcPts val="0"/>
              </a:spcBef>
              <a:spcAft>
                <a:spcPts val="0"/>
              </a:spcAft>
              <a:buFontTx/>
              <a:buNone/>
              <a:defRPr sz="850" b="1">
                <a:solidFill>
                  <a:schemeClr val="bg1"/>
                </a:solidFill>
              </a:defRPr>
            </a:lvl5pPr>
          </a:lstStyle>
          <a:p>
            <a:pPr lvl="0"/>
            <a:r>
              <a:rPr lang="en-US"/>
              <a:t>Click to enter colour</a:t>
            </a:r>
            <a:endParaRPr lang="en-AU"/>
          </a:p>
        </p:txBody>
      </p:sp>
      <p:sp>
        <p:nvSpPr>
          <p:cNvPr id="14" name="Text Placeholder 9"/>
          <p:cNvSpPr>
            <a:spLocks noGrp="1"/>
          </p:cNvSpPr>
          <p:nvPr>
            <p:ph type="body" sz="quarter" idx="18" hasCustomPrompt="1"/>
          </p:nvPr>
        </p:nvSpPr>
        <p:spPr bwMode="gray">
          <a:xfrm>
            <a:off x="2366167" y="3686254"/>
            <a:ext cx="1486695" cy="1063626"/>
          </a:xfrm>
          <a:solidFill>
            <a:schemeClr val="bg1">
              <a:lumMod val="65000"/>
            </a:schemeClr>
          </a:solidFill>
        </p:spPr>
        <p:txBody>
          <a:bodyPr lIns="72000" tIns="43200" rIns="72000" bIns="43200"/>
          <a:lstStyle>
            <a:lvl1pPr marL="0" indent="0">
              <a:spcBef>
                <a:spcPts val="0"/>
              </a:spcBef>
              <a:spcAft>
                <a:spcPts val="0"/>
              </a:spcAft>
              <a:buFontTx/>
              <a:buNone/>
              <a:defRPr sz="850" b="1">
                <a:solidFill>
                  <a:schemeClr val="bg1"/>
                </a:solidFill>
              </a:defRPr>
            </a:lvl1pPr>
            <a:lvl2pPr marL="0" indent="0">
              <a:spcBef>
                <a:spcPts val="0"/>
              </a:spcBef>
              <a:spcAft>
                <a:spcPts val="0"/>
              </a:spcAft>
              <a:buFontTx/>
              <a:buNone/>
              <a:defRPr sz="850" b="1">
                <a:solidFill>
                  <a:schemeClr val="bg1"/>
                </a:solidFill>
              </a:defRPr>
            </a:lvl2pPr>
            <a:lvl3pPr marL="0" indent="0">
              <a:spcBef>
                <a:spcPts val="0"/>
              </a:spcBef>
              <a:spcAft>
                <a:spcPts val="0"/>
              </a:spcAft>
              <a:buFontTx/>
              <a:buNone/>
              <a:defRPr sz="850" b="1">
                <a:solidFill>
                  <a:schemeClr val="bg1"/>
                </a:solidFill>
              </a:defRPr>
            </a:lvl3pPr>
            <a:lvl4pPr marL="0" indent="0">
              <a:spcBef>
                <a:spcPts val="0"/>
              </a:spcBef>
              <a:spcAft>
                <a:spcPts val="0"/>
              </a:spcAft>
              <a:buFontTx/>
              <a:buNone/>
              <a:defRPr sz="850" b="1">
                <a:solidFill>
                  <a:schemeClr val="bg1"/>
                </a:solidFill>
              </a:defRPr>
            </a:lvl4pPr>
            <a:lvl5pPr marL="0" indent="0">
              <a:spcBef>
                <a:spcPts val="0"/>
              </a:spcBef>
              <a:spcAft>
                <a:spcPts val="0"/>
              </a:spcAft>
              <a:buFontTx/>
              <a:buNone/>
              <a:defRPr sz="850" b="1">
                <a:solidFill>
                  <a:schemeClr val="bg1"/>
                </a:solidFill>
              </a:defRPr>
            </a:lvl5pPr>
          </a:lstStyle>
          <a:p>
            <a:pPr lvl="0"/>
            <a:r>
              <a:rPr lang="en-US"/>
              <a:t>Click to enter colour</a:t>
            </a:r>
            <a:endParaRPr lang="en-AU"/>
          </a:p>
        </p:txBody>
      </p:sp>
      <p:sp>
        <p:nvSpPr>
          <p:cNvPr id="15" name="Text Placeholder 9"/>
          <p:cNvSpPr>
            <a:spLocks noGrp="1"/>
          </p:cNvSpPr>
          <p:nvPr>
            <p:ph type="body" sz="quarter" idx="19" hasCustomPrompt="1"/>
          </p:nvPr>
        </p:nvSpPr>
        <p:spPr bwMode="gray">
          <a:xfrm>
            <a:off x="718818" y="3686254"/>
            <a:ext cx="1486695" cy="1063626"/>
          </a:xfrm>
          <a:solidFill>
            <a:schemeClr val="bg1">
              <a:lumMod val="65000"/>
            </a:schemeClr>
          </a:solidFill>
        </p:spPr>
        <p:txBody>
          <a:bodyPr lIns="72000" tIns="43200" rIns="72000" bIns="43200"/>
          <a:lstStyle>
            <a:lvl1pPr marL="0" indent="0">
              <a:spcBef>
                <a:spcPts val="0"/>
              </a:spcBef>
              <a:spcAft>
                <a:spcPts val="0"/>
              </a:spcAft>
              <a:buFontTx/>
              <a:buNone/>
              <a:defRPr sz="850" b="1">
                <a:solidFill>
                  <a:schemeClr val="bg1"/>
                </a:solidFill>
              </a:defRPr>
            </a:lvl1pPr>
            <a:lvl2pPr marL="0" indent="0">
              <a:spcBef>
                <a:spcPts val="0"/>
              </a:spcBef>
              <a:spcAft>
                <a:spcPts val="0"/>
              </a:spcAft>
              <a:buFontTx/>
              <a:buNone/>
              <a:defRPr sz="850" b="1">
                <a:solidFill>
                  <a:schemeClr val="bg1"/>
                </a:solidFill>
              </a:defRPr>
            </a:lvl2pPr>
            <a:lvl3pPr marL="0" indent="0">
              <a:spcBef>
                <a:spcPts val="0"/>
              </a:spcBef>
              <a:spcAft>
                <a:spcPts val="0"/>
              </a:spcAft>
              <a:buFontTx/>
              <a:buNone/>
              <a:defRPr sz="850" b="1">
                <a:solidFill>
                  <a:schemeClr val="bg1"/>
                </a:solidFill>
              </a:defRPr>
            </a:lvl3pPr>
            <a:lvl4pPr marL="0" indent="0">
              <a:spcBef>
                <a:spcPts val="0"/>
              </a:spcBef>
              <a:spcAft>
                <a:spcPts val="0"/>
              </a:spcAft>
              <a:buFontTx/>
              <a:buNone/>
              <a:defRPr sz="850" b="1">
                <a:solidFill>
                  <a:schemeClr val="bg1"/>
                </a:solidFill>
              </a:defRPr>
            </a:lvl4pPr>
            <a:lvl5pPr marL="0" indent="0">
              <a:spcBef>
                <a:spcPts val="0"/>
              </a:spcBef>
              <a:spcAft>
                <a:spcPts val="0"/>
              </a:spcAft>
              <a:buFontTx/>
              <a:buNone/>
              <a:defRPr sz="850" b="1">
                <a:solidFill>
                  <a:schemeClr val="bg1"/>
                </a:solidFill>
              </a:defRPr>
            </a:lvl5pPr>
          </a:lstStyle>
          <a:p>
            <a:pPr lvl="0"/>
            <a:r>
              <a:rPr lang="en-US"/>
              <a:t>Click to enter colour</a:t>
            </a:r>
            <a:endParaRPr lang="en-AU"/>
          </a:p>
        </p:txBody>
      </p:sp>
      <p:sp>
        <p:nvSpPr>
          <p:cNvPr id="16" name="Text Placeholder 9"/>
          <p:cNvSpPr>
            <a:spLocks noGrp="1"/>
          </p:cNvSpPr>
          <p:nvPr>
            <p:ph type="body" sz="quarter" idx="20" hasCustomPrompt="1"/>
          </p:nvPr>
        </p:nvSpPr>
        <p:spPr bwMode="gray">
          <a:xfrm>
            <a:off x="4007039" y="3686254"/>
            <a:ext cx="1486695" cy="1063626"/>
          </a:xfrm>
          <a:solidFill>
            <a:schemeClr val="bg1">
              <a:lumMod val="65000"/>
            </a:schemeClr>
          </a:solidFill>
        </p:spPr>
        <p:txBody>
          <a:bodyPr lIns="72000" tIns="43200" rIns="72000" bIns="43200"/>
          <a:lstStyle>
            <a:lvl1pPr marL="0" indent="0">
              <a:spcBef>
                <a:spcPts val="0"/>
              </a:spcBef>
              <a:spcAft>
                <a:spcPts val="0"/>
              </a:spcAft>
              <a:buFontTx/>
              <a:buNone/>
              <a:defRPr sz="850" b="1">
                <a:solidFill>
                  <a:schemeClr val="bg1"/>
                </a:solidFill>
              </a:defRPr>
            </a:lvl1pPr>
            <a:lvl2pPr marL="0" indent="0">
              <a:spcBef>
                <a:spcPts val="0"/>
              </a:spcBef>
              <a:spcAft>
                <a:spcPts val="0"/>
              </a:spcAft>
              <a:buFontTx/>
              <a:buNone/>
              <a:defRPr sz="850" b="1">
                <a:solidFill>
                  <a:schemeClr val="bg1"/>
                </a:solidFill>
              </a:defRPr>
            </a:lvl2pPr>
            <a:lvl3pPr marL="0" indent="0">
              <a:spcBef>
                <a:spcPts val="0"/>
              </a:spcBef>
              <a:spcAft>
                <a:spcPts val="0"/>
              </a:spcAft>
              <a:buFontTx/>
              <a:buNone/>
              <a:defRPr sz="850" b="1">
                <a:solidFill>
                  <a:schemeClr val="bg1"/>
                </a:solidFill>
              </a:defRPr>
            </a:lvl3pPr>
            <a:lvl4pPr marL="0" indent="0">
              <a:spcBef>
                <a:spcPts val="0"/>
              </a:spcBef>
              <a:spcAft>
                <a:spcPts val="0"/>
              </a:spcAft>
              <a:buFontTx/>
              <a:buNone/>
              <a:defRPr sz="850" b="1">
                <a:solidFill>
                  <a:schemeClr val="bg1"/>
                </a:solidFill>
              </a:defRPr>
            </a:lvl4pPr>
            <a:lvl5pPr marL="0" indent="0">
              <a:spcBef>
                <a:spcPts val="0"/>
              </a:spcBef>
              <a:spcAft>
                <a:spcPts val="0"/>
              </a:spcAft>
              <a:buFontTx/>
              <a:buNone/>
              <a:defRPr sz="850" b="1">
                <a:solidFill>
                  <a:schemeClr val="bg1"/>
                </a:solidFill>
              </a:defRPr>
            </a:lvl5pPr>
          </a:lstStyle>
          <a:p>
            <a:pPr lvl="0"/>
            <a:r>
              <a:rPr lang="en-US"/>
              <a:t>Click to enter colour</a:t>
            </a:r>
            <a:endParaRPr lang="en-AU"/>
          </a:p>
        </p:txBody>
      </p:sp>
      <p:sp>
        <p:nvSpPr>
          <p:cNvPr id="17" name="Text Placeholder 9"/>
          <p:cNvSpPr>
            <a:spLocks noGrp="1"/>
          </p:cNvSpPr>
          <p:nvPr>
            <p:ph type="body" sz="quarter" idx="21" hasCustomPrompt="1"/>
          </p:nvPr>
        </p:nvSpPr>
        <p:spPr bwMode="gray">
          <a:xfrm>
            <a:off x="5657433" y="3686254"/>
            <a:ext cx="1486695" cy="1063626"/>
          </a:xfrm>
          <a:solidFill>
            <a:schemeClr val="bg1">
              <a:lumMod val="65000"/>
            </a:schemeClr>
          </a:solidFill>
        </p:spPr>
        <p:txBody>
          <a:bodyPr lIns="72000" tIns="43200" rIns="72000" bIns="43200"/>
          <a:lstStyle>
            <a:lvl1pPr marL="0" indent="0">
              <a:spcBef>
                <a:spcPts val="0"/>
              </a:spcBef>
              <a:spcAft>
                <a:spcPts val="0"/>
              </a:spcAft>
              <a:buFontTx/>
              <a:buNone/>
              <a:defRPr sz="850" b="1">
                <a:solidFill>
                  <a:schemeClr val="bg1"/>
                </a:solidFill>
              </a:defRPr>
            </a:lvl1pPr>
            <a:lvl2pPr marL="0" indent="0">
              <a:spcBef>
                <a:spcPts val="0"/>
              </a:spcBef>
              <a:spcAft>
                <a:spcPts val="0"/>
              </a:spcAft>
              <a:buFontTx/>
              <a:buNone/>
              <a:defRPr sz="850" b="1">
                <a:solidFill>
                  <a:schemeClr val="bg1"/>
                </a:solidFill>
              </a:defRPr>
            </a:lvl2pPr>
            <a:lvl3pPr marL="0" indent="0">
              <a:spcBef>
                <a:spcPts val="0"/>
              </a:spcBef>
              <a:spcAft>
                <a:spcPts val="0"/>
              </a:spcAft>
              <a:buFontTx/>
              <a:buNone/>
              <a:defRPr sz="850" b="1">
                <a:solidFill>
                  <a:schemeClr val="bg1"/>
                </a:solidFill>
              </a:defRPr>
            </a:lvl3pPr>
            <a:lvl4pPr marL="0" indent="0">
              <a:spcBef>
                <a:spcPts val="0"/>
              </a:spcBef>
              <a:spcAft>
                <a:spcPts val="0"/>
              </a:spcAft>
              <a:buFontTx/>
              <a:buNone/>
              <a:defRPr sz="850" b="1">
                <a:solidFill>
                  <a:schemeClr val="bg1"/>
                </a:solidFill>
              </a:defRPr>
            </a:lvl4pPr>
            <a:lvl5pPr marL="0" indent="0">
              <a:spcBef>
                <a:spcPts val="0"/>
              </a:spcBef>
              <a:spcAft>
                <a:spcPts val="0"/>
              </a:spcAft>
              <a:buFontTx/>
              <a:buNone/>
              <a:defRPr sz="850" b="1">
                <a:solidFill>
                  <a:schemeClr val="bg1"/>
                </a:solidFill>
              </a:defRPr>
            </a:lvl5pPr>
          </a:lstStyle>
          <a:p>
            <a:pPr lvl="0"/>
            <a:r>
              <a:rPr lang="en-US"/>
              <a:t>Click to enter colour</a:t>
            </a:r>
            <a:endParaRPr lang="en-AU"/>
          </a:p>
        </p:txBody>
      </p:sp>
      <p:sp>
        <p:nvSpPr>
          <p:cNvPr id="18" name="Text Placeholder 9"/>
          <p:cNvSpPr>
            <a:spLocks noGrp="1"/>
          </p:cNvSpPr>
          <p:nvPr>
            <p:ph type="body" sz="quarter" idx="22" hasCustomPrompt="1"/>
          </p:nvPr>
        </p:nvSpPr>
        <p:spPr bwMode="gray">
          <a:xfrm>
            <a:off x="2366167" y="5076904"/>
            <a:ext cx="1486695" cy="1063626"/>
          </a:xfrm>
          <a:solidFill>
            <a:schemeClr val="bg1">
              <a:lumMod val="65000"/>
            </a:schemeClr>
          </a:solidFill>
        </p:spPr>
        <p:txBody>
          <a:bodyPr lIns="72000" tIns="43200" rIns="72000" bIns="43200"/>
          <a:lstStyle>
            <a:lvl1pPr marL="0" indent="0">
              <a:spcBef>
                <a:spcPts val="0"/>
              </a:spcBef>
              <a:spcAft>
                <a:spcPts val="0"/>
              </a:spcAft>
              <a:buFontTx/>
              <a:buNone/>
              <a:defRPr sz="850" b="1">
                <a:solidFill>
                  <a:schemeClr val="bg1"/>
                </a:solidFill>
              </a:defRPr>
            </a:lvl1pPr>
            <a:lvl2pPr marL="0" indent="0">
              <a:spcBef>
                <a:spcPts val="0"/>
              </a:spcBef>
              <a:spcAft>
                <a:spcPts val="0"/>
              </a:spcAft>
              <a:buFontTx/>
              <a:buNone/>
              <a:defRPr sz="850" b="1">
                <a:solidFill>
                  <a:schemeClr val="bg1"/>
                </a:solidFill>
              </a:defRPr>
            </a:lvl2pPr>
            <a:lvl3pPr marL="0" indent="0">
              <a:spcBef>
                <a:spcPts val="0"/>
              </a:spcBef>
              <a:spcAft>
                <a:spcPts val="0"/>
              </a:spcAft>
              <a:buFontTx/>
              <a:buNone/>
              <a:defRPr sz="850" b="1">
                <a:solidFill>
                  <a:schemeClr val="bg1"/>
                </a:solidFill>
              </a:defRPr>
            </a:lvl3pPr>
            <a:lvl4pPr marL="0" indent="0">
              <a:spcBef>
                <a:spcPts val="0"/>
              </a:spcBef>
              <a:spcAft>
                <a:spcPts val="0"/>
              </a:spcAft>
              <a:buFontTx/>
              <a:buNone/>
              <a:defRPr sz="850" b="1">
                <a:solidFill>
                  <a:schemeClr val="bg1"/>
                </a:solidFill>
              </a:defRPr>
            </a:lvl4pPr>
            <a:lvl5pPr marL="0" indent="0">
              <a:spcBef>
                <a:spcPts val="0"/>
              </a:spcBef>
              <a:spcAft>
                <a:spcPts val="0"/>
              </a:spcAft>
              <a:buFontTx/>
              <a:buNone/>
              <a:defRPr sz="850" b="1">
                <a:solidFill>
                  <a:schemeClr val="bg1"/>
                </a:solidFill>
              </a:defRPr>
            </a:lvl5pPr>
          </a:lstStyle>
          <a:p>
            <a:pPr lvl="0"/>
            <a:r>
              <a:rPr lang="en-US"/>
              <a:t>Click to enter colour</a:t>
            </a:r>
            <a:endParaRPr lang="en-AU"/>
          </a:p>
        </p:txBody>
      </p:sp>
      <p:sp>
        <p:nvSpPr>
          <p:cNvPr id="19" name="Text Placeholder 9"/>
          <p:cNvSpPr>
            <a:spLocks noGrp="1"/>
          </p:cNvSpPr>
          <p:nvPr>
            <p:ph type="body" sz="quarter" idx="23" hasCustomPrompt="1"/>
          </p:nvPr>
        </p:nvSpPr>
        <p:spPr bwMode="gray">
          <a:xfrm>
            <a:off x="718818" y="5076904"/>
            <a:ext cx="1486695" cy="1063626"/>
          </a:xfrm>
          <a:solidFill>
            <a:schemeClr val="bg1">
              <a:lumMod val="65000"/>
            </a:schemeClr>
          </a:solidFill>
        </p:spPr>
        <p:txBody>
          <a:bodyPr lIns="72000" tIns="43200" rIns="72000" bIns="43200"/>
          <a:lstStyle>
            <a:lvl1pPr marL="0" indent="0">
              <a:spcBef>
                <a:spcPts val="0"/>
              </a:spcBef>
              <a:spcAft>
                <a:spcPts val="0"/>
              </a:spcAft>
              <a:buFontTx/>
              <a:buNone/>
              <a:defRPr sz="850" b="1">
                <a:solidFill>
                  <a:schemeClr val="bg1"/>
                </a:solidFill>
              </a:defRPr>
            </a:lvl1pPr>
            <a:lvl2pPr marL="0" indent="0">
              <a:spcBef>
                <a:spcPts val="0"/>
              </a:spcBef>
              <a:spcAft>
                <a:spcPts val="0"/>
              </a:spcAft>
              <a:buFontTx/>
              <a:buNone/>
              <a:defRPr sz="850" b="1">
                <a:solidFill>
                  <a:schemeClr val="bg1"/>
                </a:solidFill>
              </a:defRPr>
            </a:lvl2pPr>
            <a:lvl3pPr marL="0" indent="0">
              <a:spcBef>
                <a:spcPts val="0"/>
              </a:spcBef>
              <a:spcAft>
                <a:spcPts val="0"/>
              </a:spcAft>
              <a:buFontTx/>
              <a:buNone/>
              <a:defRPr sz="850" b="1">
                <a:solidFill>
                  <a:schemeClr val="bg1"/>
                </a:solidFill>
              </a:defRPr>
            </a:lvl3pPr>
            <a:lvl4pPr marL="0" indent="0">
              <a:spcBef>
                <a:spcPts val="0"/>
              </a:spcBef>
              <a:spcAft>
                <a:spcPts val="0"/>
              </a:spcAft>
              <a:buFontTx/>
              <a:buNone/>
              <a:defRPr sz="850" b="1">
                <a:solidFill>
                  <a:schemeClr val="bg1"/>
                </a:solidFill>
              </a:defRPr>
            </a:lvl4pPr>
            <a:lvl5pPr marL="0" indent="0">
              <a:spcBef>
                <a:spcPts val="0"/>
              </a:spcBef>
              <a:spcAft>
                <a:spcPts val="0"/>
              </a:spcAft>
              <a:buFontTx/>
              <a:buNone/>
              <a:defRPr sz="850" b="1">
                <a:solidFill>
                  <a:schemeClr val="bg1"/>
                </a:solidFill>
              </a:defRPr>
            </a:lvl5pPr>
          </a:lstStyle>
          <a:p>
            <a:pPr lvl="0"/>
            <a:r>
              <a:rPr lang="en-US"/>
              <a:t>Click to enter colour</a:t>
            </a:r>
            <a:endParaRPr lang="en-AU"/>
          </a:p>
        </p:txBody>
      </p:sp>
      <p:sp>
        <p:nvSpPr>
          <p:cNvPr id="20" name="Text Placeholder 9"/>
          <p:cNvSpPr>
            <a:spLocks noGrp="1"/>
          </p:cNvSpPr>
          <p:nvPr>
            <p:ph type="body" sz="quarter" idx="24" hasCustomPrompt="1"/>
          </p:nvPr>
        </p:nvSpPr>
        <p:spPr bwMode="gray">
          <a:xfrm>
            <a:off x="4007039" y="5076904"/>
            <a:ext cx="1486695" cy="1063626"/>
          </a:xfrm>
          <a:solidFill>
            <a:schemeClr val="bg1">
              <a:lumMod val="65000"/>
            </a:schemeClr>
          </a:solidFill>
        </p:spPr>
        <p:txBody>
          <a:bodyPr lIns="72000" tIns="43200" rIns="72000" bIns="43200"/>
          <a:lstStyle>
            <a:lvl1pPr marL="0" indent="0">
              <a:spcBef>
                <a:spcPts val="0"/>
              </a:spcBef>
              <a:spcAft>
                <a:spcPts val="0"/>
              </a:spcAft>
              <a:buFontTx/>
              <a:buNone/>
              <a:defRPr sz="850" b="1">
                <a:solidFill>
                  <a:schemeClr val="bg1"/>
                </a:solidFill>
              </a:defRPr>
            </a:lvl1pPr>
            <a:lvl2pPr marL="0" indent="0">
              <a:spcBef>
                <a:spcPts val="0"/>
              </a:spcBef>
              <a:spcAft>
                <a:spcPts val="0"/>
              </a:spcAft>
              <a:buFontTx/>
              <a:buNone/>
              <a:defRPr sz="850" b="1">
                <a:solidFill>
                  <a:schemeClr val="bg1"/>
                </a:solidFill>
              </a:defRPr>
            </a:lvl2pPr>
            <a:lvl3pPr marL="0" indent="0">
              <a:spcBef>
                <a:spcPts val="0"/>
              </a:spcBef>
              <a:spcAft>
                <a:spcPts val="0"/>
              </a:spcAft>
              <a:buFontTx/>
              <a:buNone/>
              <a:defRPr sz="850" b="1">
                <a:solidFill>
                  <a:schemeClr val="bg1"/>
                </a:solidFill>
              </a:defRPr>
            </a:lvl3pPr>
            <a:lvl4pPr marL="0" indent="0">
              <a:spcBef>
                <a:spcPts val="0"/>
              </a:spcBef>
              <a:spcAft>
                <a:spcPts val="0"/>
              </a:spcAft>
              <a:buFontTx/>
              <a:buNone/>
              <a:defRPr sz="850" b="1">
                <a:solidFill>
                  <a:schemeClr val="bg1"/>
                </a:solidFill>
              </a:defRPr>
            </a:lvl4pPr>
            <a:lvl5pPr marL="0" indent="0">
              <a:spcBef>
                <a:spcPts val="0"/>
              </a:spcBef>
              <a:spcAft>
                <a:spcPts val="0"/>
              </a:spcAft>
              <a:buFontTx/>
              <a:buNone/>
              <a:defRPr sz="850" b="1">
                <a:solidFill>
                  <a:schemeClr val="bg1"/>
                </a:solidFill>
              </a:defRPr>
            </a:lvl5pPr>
          </a:lstStyle>
          <a:p>
            <a:pPr lvl="0"/>
            <a:r>
              <a:rPr lang="en-US"/>
              <a:t>Click to enter colour</a:t>
            </a:r>
            <a:endParaRPr lang="en-AU"/>
          </a:p>
        </p:txBody>
      </p:sp>
      <p:sp>
        <p:nvSpPr>
          <p:cNvPr id="21" name="Text Placeholder 9"/>
          <p:cNvSpPr>
            <a:spLocks noGrp="1"/>
          </p:cNvSpPr>
          <p:nvPr>
            <p:ph type="body" sz="quarter" idx="25" hasCustomPrompt="1"/>
          </p:nvPr>
        </p:nvSpPr>
        <p:spPr bwMode="gray">
          <a:xfrm>
            <a:off x="5657433" y="5076904"/>
            <a:ext cx="1486695" cy="1063626"/>
          </a:xfrm>
          <a:solidFill>
            <a:schemeClr val="bg1">
              <a:lumMod val="65000"/>
            </a:schemeClr>
          </a:solidFill>
        </p:spPr>
        <p:txBody>
          <a:bodyPr lIns="72000" tIns="43200" rIns="72000" bIns="43200"/>
          <a:lstStyle>
            <a:lvl1pPr marL="0" indent="0">
              <a:spcBef>
                <a:spcPts val="0"/>
              </a:spcBef>
              <a:spcAft>
                <a:spcPts val="0"/>
              </a:spcAft>
              <a:buFontTx/>
              <a:buNone/>
              <a:defRPr sz="850" b="1">
                <a:solidFill>
                  <a:schemeClr val="bg1"/>
                </a:solidFill>
              </a:defRPr>
            </a:lvl1pPr>
            <a:lvl2pPr marL="0" indent="0">
              <a:spcBef>
                <a:spcPts val="0"/>
              </a:spcBef>
              <a:spcAft>
                <a:spcPts val="0"/>
              </a:spcAft>
              <a:buFontTx/>
              <a:buNone/>
              <a:defRPr sz="850" b="1">
                <a:solidFill>
                  <a:schemeClr val="bg1"/>
                </a:solidFill>
              </a:defRPr>
            </a:lvl2pPr>
            <a:lvl3pPr marL="0" indent="0">
              <a:spcBef>
                <a:spcPts val="0"/>
              </a:spcBef>
              <a:spcAft>
                <a:spcPts val="0"/>
              </a:spcAft>
              <a:buFontTx/>
              <a:buNone/>
              <a:defRPr sz="850" b="1">
                <a:solidFill>
                  <a:schemeClr val="bg1"/>
                </a:solidFill>
              </a:defRPr>
            </a:lvl3pPr>
            <a:lvl4pPr marL="0" indent="0">
              <a:spcBef>
                <a:spcPts val="0"/>
              </a:spcBef>
              <a:spcAft>
                <a:spcPts val="0"/>
              </a:spcAft>
              <a:buFontTx/>
              <a:buNone/>
              <a:defRPr sz="850" b="1">
                <a:solidFill>
                  <a:schemeClr val="bg1"/>
                </a:solidFill>
              </a:defRPr>
            </a:lvl4pPr>
            <a:lvl5pPr marL="0" indent="0">
              <a:spcBef>
                <a:spcPts val="0"/>
              </a:spcBef>
              <a:spcAft>
                <a:spcPts val="0"/>
              </a:spcAft>
              <a:buFontTx/>
              <a:buNone/>
              <a:defRPr sz="850" b="1">
                <a:solidFill>
                  <a:schemeClr val="bg1"/>
                </a:solidFill>
              </a:defRPr>
            </a:lvl5pPr>
          </a:lstStyle>
          <a:p>
            <a:pPr lvl="0"/>
            <a:r>
              <a:rPr lang="en-US"/>
              <a:t>Click to enter colour</a:t>
            </a:r>
            <a:endParaRPr lang="en-AU"/>
          </a:p>
        </p:txBody>
      </p:sp>
      <p:sp>
        <p:nvSpPr>
          <p:cNvPr id="22" name="Text Placeholder 9"/>
          <p:cNvSpPr>
            <a:spLocks noGrp="1"/>
          </p:cNvSpPr>
          <p:nvPr>
            <p:ph type="body" sz="quarter" idx="26" hasCustomPrompt="1"/>
          </p:nvPr>
        </p:nvSpPr>
        <p:spPr bwMode="gray">
          <a:xfrm>
            <a:off x="7295733" y="5078404"/>
            <a:ext cx="1486695" cy="1063626"/>
          </a:xfrm>
          <a:solidFill>
            <a:schemeClr val="bg1">
              <a:lumMod val="65000"/>
            </a:schemeClr>
          </a:solidFill>
        </p:spPr>
        <p:txBody>
          <a:bodyPr lIns="72000" tIns="43200" rIns="72000" bIns="43200"/>
          <a:lstStyle>
            <a:lvl1pPr marL="0" indent="0">
              <a:spcBef>
                <a:spcPts val="0"/>
              </a:spcBef>
              <a:spcAft>
                <a:spcPts val="0"/>
              </a:spcAft>
              <a:buFontTx/>
              <a:buNone/>
              <a:defRPr sz="850" b="1">
                <a:solidFill>
                  <a:schemeClr val="tx1"/>
                </a:solidFill>
              </a:defRPr>
            </a:lvl1pPr>
            <a:lvl2pPr marL="0" indent="0">
              <a:spcBef>
                <a:spcPts val="0"/>
              </a:spcBef>
              <a:spcAft>
                <a:spcPts val="0"/>
              </a:spcAft>
              <a:buFontTx/>
              <a:buNone/>
              <a:defRPr sz="850" b="1">
                <a:solidFill>
                  <a:schemeClr val="bg1"/>
                </a:solidFill>
              </a:defRPr>
            </a:lvl2pPr>
            <a:lvl3pPr marL="0" indent="0">
              <a:spcBef>
                <a:spcPts val="0"/>
              </a:spcBef>
              <a:spcAft>
                <a:spcPts val="0"/>
              </a:spcAft>
              <a:buFontTx/>
              <a:buNone/>
              <a:defRPr sz="850" b="1">
                <a:solidFill>
                  <a:schemeClr val="bg1"/>
                </a:solidFill>
              </a:defRPr>
            </a:lvl3pPr>
            <a:lvl4pPr marL="0" indent="0">
              <a:spcBef>
                <a:spcPts val="0"/>
              </a:spcBef>
              <a:spcAft>
                <a:spcPts val="0"/>
              </a:spcAft>
              <a:buFontTx/>
              <a:buNone/>
              <a:defRPr sz="850" b="1">
                <a:solidFill>
                  <a:schemeClr val="bg1"/>
                </a:solidFill>
              </a:defRPr>
            </a:lvl4pPr>
            <a:lvl5pPr marL="0" indent="0">
              <a:spcBef>
                <a:spcPts val="0"/>
              </a:spcBef>
              <a:spcAft>
                <a:spcPts val="0"/>
              </a:spcAft>
              <a:buFontTx/>
              <a:buNone/>
              <a:defRPr sz="850" b="1">
                <a:solidFill>
                  <a:schemeClr val="bg1"/>
                </a:solidFill>
              </a:defRPr>
            </a:lvl5pPr>
          </a:lstStyle>
          <a:p>
            <a:pPr lvl="0"/>
            <a:r>
              <a:rPr lang="en-US"/>
              <a:t>Click to enter colour</a:t>
            </a:r>
            <a:endParaRPr lang="en-AU"/>
          </a:p>
        </p:txBody>
      </p:sp>
      <p:sp>
        <p:nvSpPr>
          <p:cNvPr id="23" name="Text Placeholder 9"/>
          <p:cNvSpPr>
            <a:spLocks noGrp="1"/>
          </p:cNvSpPr>
          <p:nvPr>
            <p:ph type="body" sz="quarter" idx="27" hasCustomPrompt="1"/>
          </p:nvPr>
        </p:nvSpPr>
        <p:spPr bwMode="gray">
          <a:xfrm>
            <a:off x="720001" y="1321202"/>
            <a:ext cx="8096667" cy="726075"/>
          </a:xfrm>
          <a:noFill/>
        </p:spPr>
        <p:txBody>
          <a:bodyPr lIns="0" tIns="0" rIns="0" bIns="0"/>
          <a:lstStyle>
            <a:lvl1pPr marL="0" indent="0">
              <a:spcBef>
                <a:spcPts val="0"/>
              </a:spcBef>
              <a:spcAft>
                <a:spcPts val="0"/>
              </a:spcAft>
              <a:buFontTx/>
              <a:buNone/>
              <a:defRPr sz="1100" b="0">
                <a:solidFill>
                  <a:schemeClr val="tx1"/>
                </a:solidFill>
              </a:defRPr>
            </a:lvl1pPr>
            <a:lvl2pPr marL="0" indent="0">
              <a:spcBef>
                <a:spcPts val="0"/>
              </a:spcBef>
              <a:spcAft>
                <a:spcPts val="0"/>
              </a:spcAft>
              <a:buFontTx/>
              <a:buNone/>
              <a:defRPr sz="850" b="1">
                <a:solidFill>
                  <a:schemeClr val="bg1"/>
                </a:solidFill>
              </a:defRPr>
            </a:lvl2pPr>
            <a:lvl3pPr marL="0" indent="0">
              <a:spcBef>
                <a:spcPts val="0"/>
              </a:spcBef>
              <a:spcAft>
                <a:spcPts val="0"/>
              </a:spcAft>
              <a:buFontTx/>
              <a:buNone/>
              <a:defRPr sz="850" b="1">
                <a:solidFill>
                  <a:schemeClr val="bg1"/>
                </a:solidFill>
              </a:defRPr>
            </a:lvl3pPr>
            <a:lvl4pPr marL="0" indent="0">
              <a:spcBef>
                <a:spcPts val="0"/>
              </a:spcBef>
              <a:spcAft>
                <a:spcPts val="0"/>
              </a:spcAft>
              <a:buFontTx/>
              <a:buNone/>
              <a:defRPr sz="850" b="1">
                <a:solidFill>
                  <a:schemeClr val="bg1"/>
                </a:solidFill>
              </a:defRPr>
            </a:lvl4pPr>
            <a:lvl5pPr marL="0" indent="0">
              <a:spcBef>
                <a:spcPts val="0"/>
              </a:spcBef>
              <a:spcAft>
                <a:spcPts val="0"/>
              </a:spcAft>
              <a:buFontTx/>
              <a:buNone/>
              <a:defRPr sz="850" b="1">
                <a:solidFill>
                  <a:schemeClr val="bg1"/>
                </a:solidFill>
              </a:defRPr>
            </a:lvl5pPr>
          </a:lstStyle>
          <a:p>
            <a:pPr lvl="0"/>
            <a:r>
              <a:rPr lang="en-US" dirty="0"/>
              <a:t>Click to enter </a:t>
            </a:r>
            <a:r>
              <a:rPr lang="en-US" dirty="0" err="1"/>
              <a:t>colour</a:t>
            </a:r>
            <a:endParaRPr lang="en-AU" dirty="0"/>
          </a:p>
        </p:txBody>
      </p:sp>
    </p:spTree>
    <p:extLst>
      <p:ext uri="{BB962C8B-B14F-4D97-AF65-F5344CB8AC3E}">
        <p14:creationId xmlns:p14="http://schemas.microsoft.com/office/powerpoint/2010/main" val="37778892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Date Placeholder 2"/>
          <p:cNvSpPr>
            <a:spLocks noGrp="1"/>
          </p:cNvSpPr>
          <p:nvPr>
            <p:ph type="dt" sz="half" idx="10"/>
          </p:nvPr>
        </p:nvSpPr>
        <p:spPr>
          <a:xfrm>
            <a:off x="4655061" y="5956496"/>
            <a:ext cx="2738606" cy="273600"/>
          </a:xfrm>
          <a:prstGeom prst="rect">
            <a:avLst/>
          </a:prstGeom>
        </p:spPr>
        <p:txBody>
          <a:bodyPr/>
          <a:lstStyle/>
          <a:p>
            <a:fld id="{4CDE5802-F28B-DD47-82E0-2C0A66E8883B}" type="datetimeFigureOut">
              <a:rPr lang="en-US" smtClean="0"/>
              <a:t>9/6/21</a:t>
            </a:fld>
            <a:endParaRPr lang="en-US"/>
          </a:p>
        </p:txBody>
      </p:sp>
      <p:sp>
        <p:nvSpPr>
          <p:cNvPr id="4" name="Footer Placeholder 3"/>
          <p:cNvSpPr>
            <a:spLocks noGrp="1"/>
          </p:cNvSpPr>
          <p:nvPr>
            <p:ph type="ftr" sz="quarter" idx="11"/>
          </p:nvPr>
        </p:nvSpPr>
        <p:spPr>
          <a:xfrm>
            <a:off x="727200" y="6588000"/>
            <a:ext cx="4852800" cy="273600"/>
          </a:xfrm>
          <a:prstGeom prst="rect">
            <a:avLst/>
          </a:prstGeom>
        </p:spPr>
        <p:txBody>
          <a:bodyPr/>
          <a:lstStyle/>
          <a:p>
            <a:endParaRPr lang="en-US"/>
          </a:p>
        </p:txBody>
      </p:sp>
      <p:sp>
        <p:nvSpPr>
          <p:cNvPr id="5" name="Slide Number Placeholder 4"/>
          <p:cNvSpPr>
            <a:spLocks noGrp="1"/>
          </p:cNvSpPr>
          <p:nvPr>
            <p:ph type="sldNum" sz="quarter" idx="12"/>
          </p:nvPr>
        </p:nvSpPr>
        <p:spPr>
          <a:xfrm>
            <a:off x="8708231" y="6588000"/>
            <a:ext cx="426600" cy="273600"/>
          </a:xfrm>
          <a:prstGeom prst="rect">
            <a:avLst/>
          </a:prstGeom>
        </p:spPr>
        <p:txBody>
          <a:bodyPr/>
          <a:lstStyle/>
          <a:p>
            <a:fld id="{0B15A1CD-7C06-0943-A048-99677931BC54}" type="slidenum">
              <a:rPr lang="en-US" smtClean="0"/>
              <a:t>‹#›</a:t>
            </a:fld>
            <a:endParaRPr lang="en-US"/>
          </a:p>
        </p:txBody>
      </p:sp>
    </p:spTree>
    <p:extLst>
      <p:ext uri="{BB962C8B-B14F-4D97-AF65-F5344CB8AC3E}">
        <p14:creationId xmlns:p14="http://schemas.microsoft.com/office/powerpoint/2010/main" val="20389395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Date Placeholder 2"/>
          <p:cNvSpPr>
            <a:spLocks noGrp="1"/>
          </p:cNvSpPr>
          <p:nvPr>
            <p:ph type="dt" sz="half" idx="10"/>
          </p:nvPr>
        </p:nvSpPr>
        <p:spPr>
          <a:xfrm>
            <a:off x="457200" y="6356352"/>
            <a:ext cx="2133600" cy="365125"/>
          </a:xfrm>
          <a:prstGeom prst="rect">
            <a:avLst/>
          </a:prstGeom>
        </p:spPr>
        <p:txBody>
          <a:bodyPr/>
          <a:lstStyle/>
          <a:p>
            <a:fld id="{4CDE5802-F28B-DD47-82E0-2C0A66E8883B}" type="datetimeFigureOut">
              <a:rPr lang="en-US" smtClean="0"/>
              <a:t>9/6/21</a:t>
            </a:fld>
            <a:endParaRPr lang="en-US"/>
          </a:p>
        </p:txBody>
      </p:sp>
      <p:sp>
        <p:nvSpPr>
          <p:cNvPr id="4" name="Footer Placeholder 3"/>
          <p:cNvSpPr>
            <a:spLocks noGrp="1"/>
          </p:cNvSpPr>
          <p:nvPr>
            <p:ph type="ftr" sz="quarter" idx="11"/>
          </p:nvPr>
        </p:nvSpPr>
        <p:spPr>
          <a:xfrm>
            <a:off x="3124200" y="6356352"/>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2"/>
            <a:ext cx="2133600" cy="365125"/>
          </a:xfrm>
          <a:prstGeom prst="rect">
            <a:avLst/>
          </a:prstGeom>
        </p:spPr>
        <p:txBody>
          <a:bodyPr/>
          <a:lstStyle/>
          <a:p>
            <a:fld id="{0B15A1CD-7C06-0943-A048-99677931BC54}" type="slidenum">
              <a:rPr lang="en-US" smtClean="0"/>
              <a:t>‹#›</a:t>
            </a:fld>
            <a:endParaRPr lang="en-US"/>
          </a:p>
        </p:txBody>
      </p:sp>
    </p:spTree>
    <p:extLst>
      <p:ext uri="{BB962C8B-B14F-4D97-AF65-F5344CB8AC3E}">
        <p14:creationId xmlns:p14="http://schemas.microsoft.com/office/powerpoint/2010/main" val="23274942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CDE5802-F28B-DD47-82E0-2C0A66E8883B}" type="datetimeFigureOut">
              <a:rPr lang="en-US" smtClean="0"/>
              <a:t>9/6/21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B15A1CD-7C06-0943-A048-99677931BC54}" type="slidenum">
              <a:rPr lang="en-US" smtClean="0"/>
              <a:t>‹#›</a:t>
            </a:fld>
            <a:endParaRPr lang="en-US"/>
          </a:p>
        </p:txBody>
      </p:sp>
    </p:spTree>
    <p:extLst>
      <p:ext uri="{BB962C8B-B14F-4D97-AF65-F5344CB8AC3E}">
        <p14:creationId xmlns:p14="http://schemas.microsoft.com/office/powerpoint/2010/main" val="237833888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512763" y="12017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475163" y="12017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Date Placeholder 4"/>
          <p:cNvSpPr>
            <a:spLocks noGrp="1" noChangeArrowheads="1"/>
          </p:cNvSpPr>
          <p:nvPr>
            <p:ph type="dt" sz="half" idx="10"/>
          </p:nvPr>
        </p:nvSpPr>
        <p:spPr>
          <a:xfrm>
            <a:off x="114300" y="6400800"/>
            <a:ext cx="1905000" cy="457200"/>
          </a:xfrm>
          <a:prstGeom prst="rect">
            <a:avLst/>
          </a:prstGeom>
          <a:ln/>
        </p:spPr>
        <p:txBody>
          <a:bodyPr/>
          <a:lstStyle>
            <a:lvl1pPr>
              <a:defRPr/>
            </a:lvl1pPr>
          </a:lstStyle>
          <a:p>
            <a:pPr>
              <a:defRPr/>
            </a:pPr>
            <a:endParaRPr lang="en-AU"/>
          </a:p>
        </p:txBody>
      </p:sp>
      <p:sp>
        <p:nvSpPr>
          <p:cNvPr id="6" name="Footer Placeholder 5"/>
          <p:cNvSpPr>
            <a:spLocks noGrp="1" noChangeArrowheads="1"/>
          </p:cNvSpPr>
          <p:nvPr>
            <p:ph type="ftr" sz="quarter" idx="11"/>
          </p:nvPr>
        </p:nvSpPr>
        <p:spPr>
          <a:xfrm>
            <a:off x="3143250" y="6400800"/>
            <a:ext cx="2895600" cy="457200"/>
          </a:xfrm>
          <a:prstGeom prst="rect">
            <a:avLst/>
          </a:prstGeom>
          <a:ln/>
        </p:spPr>
        <p:txBody>
          <a:bodyPr/>
          <a:lstStyle>
            <a:lvl1pPr>
              <a:defRPr/>
            </a:lvl1pPr>
          </a:lstStyle>
          <a:p>
            <a:pPr>
              <a:defRPr/>
            </a:pPr>
            <a:endParaRPr lang="en-AU"/>
          </a:p>
        </p:txBody>
      </p:sp>
      <p:sp>
        <p:nvSpPr>
          <p:cNvPr id="7" name="Slide Number Placeholder 6"/>
          <p:cNvSpPr>
            <a:spLocks noGrp="1" noChangeArrowheads="1"/>
          </p:cNvSpPr>
          <p:nvPr>
            <p:ph type="sldNum" sz="quarter" idx="12"/>
          </p:nvPr>
        </p:nvSpPr>
        <p:spPr>
          <a:xfrm>
            <a:off x="7239000" y="5857875"/>
            <a:ext cx="1905000" cy="457200"/>
          </a:xfrm>
          <a:prstGeom prst="rect">
            <a:avLst/>
          </a:prstGeom>
          <a:ln/>
        </p:spPr>
        <p:txBody>
          <a:bodyPr/>
          <a:lstStyle>
            <a:lvl1pPr>
              <a:defRPr/>
            </a:lvl1pPr>
          </a:lstStyle>
          <a:p>
            <a:pPr>
              <a:defRPr/>
            </a:pPr>
            <a:fld id="{D35A45BD-131A-3E42-BBDC-08B76A5E4F67}" type="slidenum">
              <a:rPr lang="en-AU"/>
              <a:pPr>
                <a:defRPr/>
              </a:pPr>
              <a:t>‹#›</a:t>
            </a:fld>
            <a:endParaRPr lang="en-AU"/>
          </a:p>
        </p:txBody>
      </p:sp>
    </p:spTree>
    <p:extLst>
      <p:ext uri="{BB962C8B-B14F-4D97-AF65-F5344CB8AC3E}">
        <p14:creationId xmlns:p14="http://schemas.microsoft.com/office/powerpoint/2010/main" val="23099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arge Quote, Intr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Date Placeholder 2"/>
          <p:cNvSpPr>
            <a:spLocks noGrp="1"/>
          </p:cNvSpPr>
          <p:nvPr>
            <p:ph type="dt" sz="half" idx="10"/>
          </p:nvPr>
        </p:nvSpPr>
        <p:spPr>
          <a:xfrm>
            <a:off x="4655061" y="5956496"/>
            <a:ext cx="2738606" cy="273600"/>
          </a:xfrm>
          <a:prstGeom prst="rect">
            <a:avLst/>
          </a:prstGeom>
        </p:spPr>
        <p:txBody>
          <a:bodyPr/>
          <a:lstStyle/>
          <a:p>
            <a:fld id="{4CDE5802-F28B-DD47-82E0-2C0A66E8883B}" type="datetimeFigureOut">
              <a:rPr lang="en-US" smtClean="0"/>
              <a:t>9/6/21</a:t>
            </a:fld>
            <a:endParaRPr lang="en-US"/>
          </a:p>
        </p:txBody>
      </p:sp>
      <p:sp>
        <p:nvSpPr>
          <p:cNvPr id="4" name="Footer Placeholder 3"/>
          <p:cNvSpPr>
            <a:spLocks noGrp="1"/>
          </p:cNvSpPr>
          <p:nvPr>
            <p:ph type="ftr" sz="quarter" idx="11"/>
          </p:nvPr>
        </p:nvSpPr>
        <p:spPr>
          <a:xfrm>
            <a:off x="727200" y="6588000"/>
            <a:ext cx="4852800" cy="273600"/>
          </a:xfrm>
          <a:prstGeom prst="rect">
            <a:avLst/>
          </a:prstGeom>
        </p:spPr>
        <p:txBody>
          <a:bodyPr/>
          <a:lstStyle/>
          <a:p>
            <a:endParaRPr lang="en-US"/>
          </a:p>
        </p:txBody>
      </p:sp>
      <p:sp>
        <p:nvSpPr>
          <p:cNvPr id="5" name="Slide Number Placeholder 4"/>
          <p:cNvSpPr>
            <a:spLocks noGrp="1"/>
          </p:cNvSpPr>
          <p:nvPr>
            <p:ph type="sldNum" sz="quarter" idx="12"/>
          </p:nvPr>
        </p:nvSpPr>
        <p:spPr>
          <a:xfrm>
            <a:off x="8708231" y="6588000"/>
            <a:ext cx="426600" cy="273600"/>
          </a:xfrm>
          <a:prstGeom prst="rect">
            <a:avLst/>
          </a:prstGeom>
        </p:spPr>
        <p:txBody>
          <a:bodyPr/>
          <a:lstStyle/>
          <a:p>
            <a:fld id="{0B15A1CD-7C06-0943-A048-99677931BC54}" type="slidenum">
              <a:rPr lang="en-US" smtClean="0"/>
              <a:t>‹#›</a:t>
            </a:fld>
            <a:endParaRPr lang="en-US"/>
          </a:p>
        </p:txBody>
      </p:sp>
      <p:sp>
        <p:nvSpPr>
          <p:cNvPr id="6" name="Text Placeholder 7"/>
          <p:cNvSpPr>
            <a:spLocks noGrp="1"/>
          </p:cNvSpPr>
          <p:nvPr>
            <p:ph type="body" sz="quarter" idx="13"/>
          </p:nvPr>
        </p:nvSpPr>
        <p:spPr>
          <a:xfrm>
            <a:off x="718345" y="1319487"/>
            <a:ext cx="8107200" cy="5026451"/>
          </a:xfrm>
        </p:spPr>
        <p:txBody>
          <a:bodyPr/>
          <a:lstStyle>
            <a:lvl1pPr>
              <a:lnSpc>
                <a:spcPct val="95000"/>
              </a:lnSpc>
              <a:spcBef>
                <a:spcPts val="0"/>
              </a:spcBef>
              <a:spcAft>
                <a:spcPts val="1200"/>
              </a:spcAft>
              <a:defRPr sz="1400" b="1">
                <a:solidFill>
                  <a:schemeClr val="accent1"/>
                </a:solidFill>
              </a:defRPr>
            </a:lvl1pPr>
            <a:lvl2pPr>
              <a:lnSpc>
                <a:spcPct val="95000"/>
              </a:lnSpc>
              <a:spcBef>
                <a:spcPts val="0"/>
              </a:spcBef>
              <a:spcAft>
                <a:spcPts val="1200"/>
              </a:spcAft>
              <a:defRPr sz="1400" b="0">
                <a:solidFill>
                  <a:schemeClr val="accent1"/>
                </a:solidFill>
              </a:defRPr>
            </a:lvl2pPr>
            <a:lvl3pPr marL="0" indent="0">
              <a:lnSpc>
                <a:spcPct val="95000"/>
              </a:lnSpc>
              <a:spcBef>
                <a:spcPts val="0"/>
              </a:spcBef>
              <a:spcAft>
                <a:spcPts val="1200"/>
              </a:spcAft>
              <a:buFontTx/>
              <a:buNone/>
              <a:defRPr sz="1400"/>
            </a:lvl3pPr>
            <a:lvl4pPr marL="0" indent="0">
              <a:lnSpc>
                <a:spcPct val="95000"/>
              </a:lnSpc>
              <a:spcBef>
                <a:spcPts val="0"/>
              </a:spcBef>
              <a:spcAft>
                <a:spcPts val="1200"/>
              </a:spcAft>
              <a:buFontTx/>
              <a:buNone/>
              <a:defRPr sz="1400" b="1"/>
            </a:lvl4pPr>
            <a:lvl5pPr marL="0" indent="0">
              <a:lnSpc>
                <a:spcPct val="95000"/>
              </a:lnSpc>
              <a:spcBef>
                <a:spcPts val="0"/>
              </a:spcBef>
              <a:spcAft>
                <a:spcPts val="1200"/>
              </a:spcAft>
              <a:buFontTx/>
              <a:buNone/>
              <a:defRPr sz="1400"/>
            </a:lvl5pPr>
          </a:lstStyle>
          <a:p>
            <a:pPr lvl="0"/>
            <a:r>
              <a:rPr lang="en-AU"/>
              <a:t>Click to edit Master text styles</a:t>
            </a:r>
          </a:p>
          <a:p>
            <a:pPr lvl="1"/>
            <a:r>
              <a:rPr lang="en-AU"/>
              <a:t>Second level</a:t>
            </a:r>
          </a:p>
        </p:txBody>
      </p:sp>
    </p:spTree>
    <p:extLst>
      <p:ext uri="{BB962C8B-B14F-4D97-AF65-F5344CB8AC3E}">
        <p14:creationId xmlns:p14="http://schemas.microsoft.com/office/powerpoint/2010/main" val="3794123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Colm, Quote,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Date Placeholder 2"/>
          <p:cNvSpPr>
            <a:spLocks noGrp="1"/>
          </p:cNvSpPr>
          <p:nvPr>
            <p:ph type="dt" sz="half" idx="10"/>
          </p:nvPr>
        </p:nvSpPr>
        <p:spPr>
          <a:xfrm>
            <a:off x="4655061" y="5956496"/>
            <a:ext cx="2738606" cy="273600"/>
          </a:xfrm>
          <a:prstGeom prst="rect">
            <a:avLst/>
          </a:prstGeom>
        </p:spPr>
        <p:txBody>
          <a:bodyPr/>
          <a:lstStyle/>
          <a:p>
            <a:fld id="{4CDE5802-F28B-DD47-82E0-2C0A66E8883B}" type="datetimeFigureOut">
              <a:rPr lang="en-US" smtClean="0"/>
              <a:t>9/6/21</a:t>
            </a:fld>
            <a:endParaRPr lang="en-US"/>
          </a:p>
        </p:txBody>
      </p:sp>
      <p:sp>
        <p:nvSpPr>
          <p:cNvPr id="4" name="Footer Placeholder 3"/>
          <p:cNvSpPr>
            <a:spLocks noGrp="1"/>
          </p:cNvSpPr>
          <p:nvPr>
            <p:ph type="ftr" sz="quarter" idx="11"/>
          </p:nvPr>
        </p:nvSpPr>
        <p:spPr>
          <a:xfrm>
            <a:off x="727200" y="6588000"/>
            <a:ext cx="4852800" cy="273600"/>
          </a:xfrm>
          <a:prstGeom prst="rect">
            <a:avLst/>
          </a:prstGeom>
        </p:spPr>
        <p:txBody>
          <a:bodyPr/>
          <a:lstStyle/>
          <a:p>
            <a:endParaRPr lang="en-US"/>
          </a:p>
        </p:txBody>
      </p:sp>
      <p:sp>
        <p:nvSpPr>
          <p:cNvPr id="5" name="Slide Number Placeholder 4"/>
          <p:cNvSpPr>
            <a:spLocks noGrp="1"/>
          </p:cNvSpPr>
          <p:nvPr>
            <p:ph type="sldNum" sz="quarter" idx="12"/>
          </p:nvPr>
        </p:nvSpPr>
        <p:spPr>
          <a:xfrm>
            <a:off x="8708231" y="6588000"/>
            <a:ext cx="426600" cy="273600"/>
          </a:xfrm>
          <a:prstGeom prst="rect">
            <a:avLst/>
          </a:prstGeom>
        </p:spPr>
        <p:txBody>
          <a:bodyPr/>
          <a:lstStyle/>
          <a:p>
            <a:fld id="{0B15A1CD-7C06-0943-A048-99677931BC54}" type="slidenum">
              <a:rPr lang="en-US" smtClean="0"/>
              <a:t>‹#›</a:t>
            </a:fld>
            <a:endParaRPr lang="en-US"/>
          </a:p>
        </p:txBody>
      </p:sp>
      <p:sp>
        <p:nvSpPr>
          <p:cNvPr id="6" name="Text Placeholder 7"/>
          <p:cNvSpPr>
            <a:spLocks noGrp="1"/>
          </p:cNvSpPr>
          <p:nvPr>
            <p:ph type="body" sz="quarter" idx="13"/>
          </p:nvPr>
        </p:nvSpPr>
        <p:spPr>
          <a:xfrm>
            <a:off x="718345" y="1319485"/>
            <a:ext cx="8105615" cy="464400"/>
          </a:xfrm>
        </p:spPr>
        <p:txBody>
          <a:bodyPr/>
          <a:lstStyle>
            <a:lvl1pPr>
              <a:lnSpc>
                <a:spcPct val="95000"/>
              </a:lnSpc>
              <a:spcBef>
                <a:spcPts val="0"/>
              </a:spcBef>
              <a:spcAft>
                <a:spcPts val="1200"/>
              </a:spcAft>
              <a:defRPr sz="1400" b="1">
                <a:solidFill>
                  <a:schemeClr val="accent1"/>
                </a:solidFill>
              </a:defRPr>
            </a:lvl1pPr>
            <a:lvl2pPr>
              <a:lnSpc>
                <a:spcPct val="95000"/>
              </a:lnSpc>
              <a:spcBef>
                <a:spcPts val="0"/>
              </a:spcBef>
              <a:spcAft>
                <a:spcPts val="1200"/>
              </a:spcAft>
              <a:defRPr sz="1400" b="0">
                <a:solidFill>
                  <a:schemeClr val="accent1"/>
                </a:solidFill>
              </a:defRPr>
            </a:lvl2pPr>
            <a:lvl3pPr marL="0" indent="0">
              <a:lnSpc>
                <a:spcPct val="95000"/>
              </a:lnSpc>
              <a:spcBef>
                <a:spcPts val="0"/>
              </a:spcBef>
              <a:spcAft>
                <a:spcPts val="1200"/>
              </a:spcAft>
              <a:buFontTx/>
              <a:buNone/>
              <a:defRPr sz="1400"/>
            </a:lvl3pPr>
            <a:lvl4pPr marL="0" indent="0">
              <a:lnSpc>
                <a:spcPct val="95000"/>
              </a:lnSpc>
              <a:spcBef>
                <a:spcPts val="0"/>
              </a:spcBef>
              <a:spcAft>
                <a:spcPts val="1200"/>
              </a:spcAft>
              <a:buFontTx/>
              <a:buNone/>
              <a:defRPr sz="1400" b="1"/>
            </a:lvl4pPr>
            <a:lvl5pPr marL="0" indent="0">
              <a:lnSpc>
                <a:spcPct val="95000"/>
              </a:lnSpc>
              <a:spcBef>
                <a:spcPts val="0"/>
              </a:spcBef>
              <a:spcAft>
                <a:spcPts val="1200"/>
              </a:spcAft>
              <a:buFontTx/>
              <a:buNone/>
              <a:defRPr sz="1400"/>
            </a:lvl5pPr>
          </a:lstStyle>
          <a:p>
            <a:pPr lvl="0"/>
            <a:r>
              <a:rPr lang="en-AU"/>
              <a:t>Click to edit Master text styles</a:t>
            </a:r>
          </a:p>
        </p:txBody>
      </p:sp>
      <p:sp>
        <p:nvSpPr>
          <p:cNvPr id="10" name="Content Placeholder 9"/>
          <p:cNvSpPr>
            <a:spLocks noGrp="1"/>
          </p:cNvSpPr>
          <p:nvPr>
            <p:ph sz="quarter" idx="14"/>
          </p:nvPr>
        </p:nvSpPr>
        <p:spPr>
          <a:xfrm>
            <a:off x="720000" y="1857600"/>
            <a:ext cx="8107200" cy="45144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Tree>
    <p:extLst>
      <p:ext uri="{BB962C8B-B14F-4D97-AF65-F5344CB8AC3E}">
        <p14:creationId xmlns:p14="http://schemas.microsoft.com/office/powerpoint/2010/main" val="149802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xs) 1 Colm, Quote,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Date Placeholder 2"/>
          <p:cNvSpPr>
            <a:spLocks noGrp="1"/>
          </p:cNvSpPr>
          <p:nvPr>
            <p:ph type="dt" sz="half" idx="10"/>
          </p:nvPr>
        </p:nvSpPr>
        <p:spPr>
          <a:xfrm>
            <a:off x="4655061" y="5956496"/>
            <a:ext cx="2738606" cy="273600"/>
          </a:xfrm>
          <a:prstGeom prst="rect">
            <a:avLst/>
          </a:prstGeom>
        </p:spPr>
        <p:txBody>
          <a:bodyPr/>
          <a:lstStyle/>
          <a:p>
            <a:fld id="{4CDE5802-F28B-DD47-82E0-2C0A66E8883B}" type="datetimeFigureOut">
              <a:rPr lang="en-US" smtClean="0"/>
              <a:t>9/6/21</a:t>
            </a:fld>
            <a:endParaRPr lang="en-US"/>
          </a:p>
        </p:txBody>
      </p:sp>
      <p:sp>
        <p:nvSpPr>
          <p:cNvPr id="4" name="Footer Placeholder 3"/>
          <p:cNvSpPr>
            <a:spLocks noGrp="1"/>
          </p:cNvSpPr>
          <p:nvPr>
            <p:ph type="ftr" sz="quarter" idx="11"/>
          </p:nvPr>
        </p:nvSpPr>
        <p:spPr>
          <a:xfrm>
            <a:off x="727200" y="6588000"/>
            <a:ext cx="4852800" cy="273600"/>
          </a:xfrm>
          <a:prstGeom prst="rect">
            <a:avLst/>
          </a:prstGeom>
        </p:spPr>
        <p:txBody>
          <a:bodyPr/>
          <a:lstStyle/>
          <a:p>
            <a:endParaRPr lang="en-US"/>
          </a:p>
        </p:txBody>
      </p:sp>
      <p:sp>
        <p:nvSpPr>
          <p:cNvPr id="5" name="Slide Number Placeholder 4"/>
          <p:cNvSpPr>
            <a:spLocks noGrp="1"/>
          </p:cNvSpPr>
          <p:nvPr>
            <p:ph type="sldNum" sz="quarter" idx="12"/>
          </p:nvPr>
        </p:nvSpPr>
        <p:spPr>
          <a:xfrm>
            <a:off x="8708231" y="6588000"/>
            <a:ext cx="426600" cy="273600"/>
          </a:xfrm>
          <a:prstGeom prst="rect">
            <a:avLst/>
          </a:prstGeom>
        </p:spPr>
        <p:txBody>
          <a:bodyPr/>
          <a:lstStyle/>
          <a:p>
            <a:fld id="{0B15A1CD-7C06-0943-A048-99677931BC54}" type="slidenum">
              <a:rPr lang="en-US" smtClean="0"/>
              <a:t>‹#›</a:t>
            </a:fld>
            <a:endParaRPr lang="en-US"/>
          </a:p>
        </p:txBody>
      </p:sp>
      <p:sp>
        <p:nvSpPr>
          <p:cNvPr id="6" name="Text Placeholder 7"/>
          <p:cNvSpPr>
            <a:spLocks noGrp="1"/>
          </p:cNvSpPr>
          <p:nvPr>
            <p:ph type="body" sz="quarter" idx="13"/>
          </p:nvPr>
        </p:nvSpPr>
        <p:spPr>
          <a:xfrm>
            <a:off x="718345" y="1319485"/>
            <a:ext cx="8105615" cy="464400"/>
          </a:xfrm>
        </p:spPr>
        <p:txBody>
          <a:bodyPr/>
          <a:lstStyle>
            <a:lvl1pPr>
              <a:lnSpc>
                <a:spcPct val="108000"/>
              </a:lnSpc>
              <a:spcBef>
                <a:spcPts val="300"/>
              </a:spcBef>
              <a:spcAft>
                <a:spcPts val="400"/>
              </a:spcAft>
              <a:defRPr sz="1000" b="1">
                <a:solidFill>
                  <a:schemeClr val="accent1"/>
                </a:solidFill>
              </a:defRPr>
            </a:lvl1pPr>
            <a:lvl2pPr>
              <a:lnSpc>
                <a:spcPct val="108000"/>
              </a:lnSpc>
              <a:spcBef>
                <a:spcPts val="300"/>
              </a:spcBef>
              <a:spcAft>
                <a:spcPts val="400"/>
              </a:spcAft>
              <a:defRPr sz="900" b="0">
                <a:solidFill>
                  <a:schemeClr val="accent1"/>
                </a:solidFill>
              </a:defRPr>
            </a:lvl2pPr>
            <a:lvl3pPr marL="0" indent="0">
              <a:lnSpc>
                <a:spcPct val="95000"/>
              </a:lnSpc>
              <a:spcBef>
                <a:spcPts val="0"/>
              </a:spcBef>
              <a:spcAft>
                <a:spcPts val="1200"/>
              </a:spcAft>
              <a:buFontTx/>
              <a:buNone/>
              <a:defRPr sz="1400"/>
            </a:lvl3pPr>
            <a:lvl4pPr marL="0" indent="0">
              <a:lnSpc>
                <a:spcPct val="95000"/>
              </a:lnSpc>
              <a:spcBef>
                <a:spcPts val="0"/>
              </a:spcBef>
              <a:spcAft>
                <a:spcPts val="1200"/>
              </a:spcAft>
              <a:buFontTx/>
              <a:buNone/>
              <a:defRPr sz="1400" b="1"/>
            </a:lvl4pPr>
            <a:lvl5pPr marL="0" indent="0">
              <a:lnSpc>
                <a:spcPct val="95000"/>
              </a:lnSpc>
              <a:spcBef>
                <a:spcPts val="0"/>
              </a:spcBef>
              <a:spcAft>
                <a:spcPts val="1200"/>
              </a:spcAft>
              <a:buFontTx/>
              <a:buNone/>
              <a:defRPr sz="1400"/>
            </a:lvl5pPr>
          </a:lstStyle>
          <a:p>
            <a:pPr lvl="0"/>
            <a:r>
              <a:rPr lang="en-AU"/>
              <a:t>Click to edit Master text styles</a:t>
            </a:r>
          </a:p>
        </p:txBody>
      </p:sp>
      <p:sp>
        <p:nvSpPr>
          <p:cNvPr id="9" name="Content Placeholder 2"/>
          <p:cNvSpPr>
            <a:spLocks noGrp="1"/>
          </p:cNvSpPr>
          <p:nvPr>
            <p:ph idx="1"/>
          </p:nvPr>
        </p:nvSpPr>
        <p:spPr>
          <a:xfrm>
            <a:off x="720437" y="1857600"/>
            <a:ext cx="8107200" cy="4482000"/>
          </a:xfrm>
        </p:spPr>
        <p:txBody>
          <a:bodyPr/>
          <a:lstStyle>
            <a:lvl1pPr>
              <a:lnSpc>
                <a:spcPct val="108000"/>
              </a:lnSpc>
              <a:spcBef>
                <a:spcPts val="300"/>
              </a:spcBef>
              <a:spcAft>
                <a:spcPts val="400"/>
              </a:spcAft>
              <a:defRPr sz="1000">
                <a:solidFill>
                  <a:schemeClr val="tx1"/>
                </a:solidFill>
              </a:defRPr>
            </a:lvl1pPr>
            <a:lvl2pPr>
              <a:lnSpc>
                <a:spcPct val="108000"/>
              </a:lnSpc>
              <a:spcBef>
                <a:spcPts val="300"/>
              </a:spcBef>
              <a:spcAft>
                <a:spcPts val="400"/>
              </a:spcAft>
              <a:defRPr sz="1000"/>
            </a:lvl2pPr>
            <a:lvl3pPr>
              <a:lnSpc>
                <a:spcPct val="105000"/>
              </a:lnSpc>
              <a:spcBef>
                <a:spcPts val="0"/>
              </a:spcBef>
              <a:spcAft>
                <a:spcPts val="500"/>
              </a:spcAft>
              <a:defRPr sz="1000"/>
            </a:lvl3pPr>
            <a:lvl4pPr marL="442800" indent="-201600">
              <a:lnSpc>
                <a:spcPct val="108000"/>
              </a:lnSpc>
              <a:spcBef>
                <a:spcPts val="0"/>
              </a:spcBef>
              <a:spcAft>
                <a:spcPts val="240"/>
              </a:spcAft>
              <a:defRPr sz="1000"/>
            </a:lvl4pPr>
            <a:lvl5pPr marL="661988" indent="-201600">
              <a:lnSpc>
                <a:spcPct val="108000"/>
              </a:lnSpc>
              <a:spcBef>
                <a:spcPts val="0"/>
              </a:spcBef>
              <a:spcAft>
                <a:spcPts val="240"/>
              </a:spcAft>
              <a:buFont typeface="Arial" pitchFamily="34" charset="0"/>
              <a:buChar char="»"/>
              <a:defRPr sz="1000"/>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Tree>
    <p:extLst>
      <p:ext uri="{BB962C8B-B14F-4D97-AF65-F5344CB8AC3E}">
        <p14:creationId xmlns:p14="http://schemas.microsoft.com/office/powerpoint/2010/main" val="2611136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lm, Quote,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Date Placeholder 2"/>
          <p:cNvSpPr>
            <a:spLocks noGrp="1"/>
          </p:cNvSpPr>
          <p:nvPr>
            <p:ph type="dt" sz="half" idx="10"/>
          </p:nvPr>
        </p:nvSpPr>
        <p:spPr>
          <a:xfrm>
            <a:off x="4655061" y="5956496"/>
            <a:ext cx="2738606" cy="273600"/>
          </a:xfrm>
          <a:prstGeom prst="rect">
            <a:avLst/>
          </a:prstGeom>
        </p:spPr>
        <p:txBody>
          <a:bodyPr/>
          <a:lstStyle/>
          <a:p>
            <a:fld id="{4CDE5802-F28B-DD47-82E0-2C0A66E8883B}" type="datetimeFigureOut">
              <a:rPr lang="en-US" smtClean="0"/>
              <a:t>9/6/21</a:t>
            </a:fld>
            <a:endParaRPr lang="en-US"/>
          </a:p>
        </p:txBody>
      </p:sp>
      <p:sp>
        <p:nvSpPr>
          <p:cNvPr id="4" name="Footer Placeholder 3"/>
          <p:cNvSpPr>
            <a:spLocks noGrp="1"/>
          </p:cNvSpPr>
          <p:nvPr>
            <p:ph type="ftr" sz="quarter" idx="11"/>
          </p:nvPr>
        </p:nvSpPr>
        <p:spPr>
          <a:xfrm>
            <a:off x="727200" y="6588000"/>
            <a:ext cx="4852800" cy="273600"/>
          </a:xfrm>
          <a:prstGeom prst="rect">
            <a:avLst/>
          </a:prstGeom>
        </p:spPr>
        <p:txBody>
          <a:bodyPr/>
          <a:lstStyle/>
          <a:p>
            <a:endParaRPr lang="en-US"/>
          </a:p>
        </p:txBody>
      </p:sp>
      <p:sp>
        <p:nvSpPr>
          <p:cNvPr id="5" name="Slide Number Placeholder 4"/>
          <p:cNvSpPr>
            <a:spLocks noGrp="1"/>
          </p:cNvSpPr>
          <p:nvPr>
            <p:ph type="sldNum" sz="quarter" idx="12"/>
          </p:nvPr>
        </p:nvSpPr>
        <p:spPr>
          <a:xfrm>
            <a:off x="8708231" y="6588000"/>
            <a:ext cx="426600" cy="273600"/>
          </a:xfrm>
          <a:prstGeom prst="rect">
            <a:avLst/>
          </a:prstGeom>
        </p:spPr>
        <p:txBody>
          <a:bodyPr/>
          <a:lstStyle/>
          <a:p>
            <a:fld id="{0B15A1CD-7C06-0943-A048-99677931BC54}" type="slidenum">
              <a:rPr lang="en-US" smtClean="0"/>
              <a:t>‹#›</a:t>
            </a:fld>
            <a:endParaRPr lang="en-US"/>
          </a:p>
        </p:txBody>
      </p:sp>
      <p:sp>
        <p:nvSpPr>
          <p:cNvPr id="6" name="Text Placeholder 7"/>
          <p:cNvSpPr>
            <a:spLocks noGrp="1"/>
          </p:cNvSpPr>
          <p:nvPr>
            <p:ph type="body" sz="quarter" idx="13"/>
          </p:nvPr>
        </p:nvSpPr>
        <p:spPr>
          <a:xfrm>
            <a:off x="718345" y="1319487"/>
            <a:ext cx="8105615" cy="463595"/>
          </a:xfrm>
        </p:spPr>
        <p:txBody>
          <a:bodyPr/>
          <a:lstStyle>
            <a:lvl1pPr>
              <a:lnSpc>
                <a:spcPct val="95000"/>
              </a:lnSpc>
              <a:spcBef>
                <a:spcPts val="0"/>
              </a:spcBef>
              <a:spcAft>
                <a:spcPts val="1200"/>
              </a:spcAft>
              <a:defRPr sz="1400" b="1">
                <a:solidFill>
                  <a:schemeClr val="accent1"/>
                </a:solidFill>
              </a:defRPr>
            </a:lvl1pPr>
            <a:lvl2pPr>
              <a:lnSpc>
                <a:spcPct val="95000"/>
              </a:lnSpc>
              <a:spcBef>
                <a:spcPts val="0"/>
              </a:spcBef>
              <a:spcAft>
                <a:spcPts val="1200"/>
              </a:spcAft>
              <a:defRPr sz="1400" b="0">
                <a:solidFill>
                  <a:schemeClr val="accent1"/>
                </a:solidFill>
              </a:defRPr>
            </a:lvl2pPr>
            <a:lvl3pPr marL="0" indent="0">
              <a:lnSpc>
                <a:spcPct val="95000"/>
              </a:lnSpc>
              <a:spcBef>
                <a:spcPts val="0"/>
              </a:spcBef>
              <a:spcAft>
                <a:spcPts val="1200"/>
              </a:spcAft>
              <a:buFontTx/>
              <a:buNone/>
              <a:defRPr sz="1400"/>
            </a:lvl3pPr>
            <a:lvl4pPr marL="0" indent="0">
              <a:lnSpc>
                <a:spcPct val="95000"/>
              </a:lnSpc>
              <a:spcBef>
                <a:spcPts val="0"/>
              </a:spcBef>
              <a:spcAft>
                <a:spcPts val="1200"/>
              </a:spcAft>
              <a:buFontTx/>
              <a:buNone/>
              <a:defRPr sz="1400" b="1"/>
            </a:lvl4pPr>
            <a:lvl5pPr marL="0" indent="0">
              <a:lnSpc>
                <a:spcPct val="95000"/>
              </a:lnSpc>
              <a:spcBef>
                <a:spcPts val="0"/>
              </a:spcBef>
              <a:spcAft>
                <a:spcPts val="1200"/>
              </a:spcAft>
              <a:buFontTx/>
              <a:buNone/>
              <a:defRPr sz="1400"/>
            </a:lvl5pPr>
          </a:lstStyle>
          <a:p>
            <a:pPr lvl="0"/>
            <a:r>
              <a:rPr lang="en-AU"/>
              <a:t>Click to edit Master text styles</a:t>
            </a:r>
          </a:p>
        </p:txBody>
      </p:sp>
      <p:sp>
        <p:nvSpPr>
          <p:cNvPr id="15" name="Content Placeholder 14"/>
          <p:cNvSpPr>
            <a:spLocks noGrp="1"/>
          </p:cNvSpPr>
          <p:nvPr>
            <p:ph sz="quarter" idx="15"/>
          </p:nvPr>
        </p:nvSpPr>
        <p:spPr>
          <a:xfrm>
            <a:off x="720000" y="1857600"/>
            <a:ext cx="3805200" cy="44820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16" name="Content Placeholder 14"/>
          <p:cNvSpPr>
            <a:spLocks noGrp="1"/>
          </p:cNvSpPr>
          <p:nvPr>
            <p:ph sz="quarter" idx="16"/>
          </p:nvPr>
        </p:nvSpPr>
        <p:spPr>
          <a:xfrm>
            <a:off x="5014800" y="1857600"/>
            <a:ext cx="3805200" cy="44820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Tree>
    <p:extLst>
      <p:ext uri="{BB962C8B-B14F-4D97-AF65-F5344CB8AC3E}">
        <p14:creationId xmlns:p14="http://schemas.microsoft.com/office/powerpoint/2010/main" val="1573033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xs) 2 Colm, Quote,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Date Placeholder 2"/>
          <p:cNvSpPr>
            <a:spLocks noGrp="1"/>
          </p:cNvSpPr>
          <p:nvPr>
            <p:ph type="dt" sz="half" idx="10"/>
          </p:nvPr>
        </p:nvSpPr>
        <p:spPr>
          <a:xfrm>
            <a:off x="4655061" y="5956496"/>
            <a:ext cx="2738606" cy="273600"/>
          </a:xfrm>
          <a:prstGeom prst="rect">
            <a:avLst/>
          </a:prstGeom>
        </p:spPr>
        <p:txBody>
          <a:bodyPr/>
          <a:lstStyle/>
          <a:p>
            <a:fld id="{4CDE5802-F28B-DD47-82E0-2C0A66E8883B}" type="datetimeFigureOut">
              <a:rPr lang="en-US" smtClean="0"/>
              <a:t>9/6/21</a:t>
            </a:fld>
            <a:endParaRPr lang="en-US"/>
          </a:p>
        </p:txBody>
      </p:sp>
      <p:sp>
        <p:nvSpPr>
          <p:cNvPr id="4" name="Footer Placeholder 3"/>
          <p:cNvSpPr>
            <a:spLocks noGrp="1"/>
          </p:cNvSpPr>
          <p:nvPr>
            <p:ph type="ftr" sz="quarter" idx="11"/>
          </p:nvPr>
        </p:nvSpPr>
        <p:spPr>
          <a:xfrm>
            <a:off x="727200" y="6588000"/>
            <a:ext cx="4852800" cy="273600"/>
          </a:xfrm>
          <a:prstGeom prst="rect">
            <a:avLst/>
          </a:prstGeom>
        </p:spPr>
        <p:txBody>
          <a:bodyPr/>
          <a:lstStyle/>
          <a:p>
            <a:endParaRPr lang="en-US"/>
          </a:p>
        </p:txBody>
      </p:sp>
      <p:sp>
        <p:nvSpPr>
          <p:cNvPr id="5" name="Slide Number Placeholder 4"/>
          <p:cNvSpPr>
            <a:spLocks noGrp="1"/>
          </p:cNvSpPr>
          <p:nvPr>
            <p:ph type="sldNum" sz="quarter" idx="12"/>
          </p:nvPr>
        </p:nvSpPr>
        <p:spPr>
          <a:xfrm>
            <a:off x="8708231" y="6588000"/>
            <a:ext cx="426600" cy="273600"/>
          </a:xfrm>
          <a:prstGeom prst="rect">
            <a:avLst/>
          </a:prstGeom>
        </p:spPr>
        <p:txBody>
          <a:bodyPr/>
          <a:lstStyle/>
          <a:p>
            <a:fld id="{0B15A1CD-7C06-0943-A048-99677931BC54}" type="slidenum">
              <a:rPr lang="en-US" smtClean="0"/>
              <a:t>‹#›</a:t>
            </a:fld>
            <a:endParaRPr lang="en-US"/>
          </a:p>
        </p:txBody>
      </p:sp>
      <p:sp>
        <p:nvSpPr>
          <p:cNvPr id="6" name="Text Placeholder 7"/>
          <p:cNvSpPr>
            <a:spLocks noGrp="1"/>
          </p:cNvSpPr>
          <p:nvPr>
            <p:ph type="body" sz="quarter" idx="13"/>
          </p:nvPr>
        </p:nvSpPr>
        <p:spPr>
          <a:xfrm>
            <a:off x="718345" y="1319485"/>
            <a:ext cx="8105615" cy="464400"/>
          </a:xfrm>
        </p:spPr>
        <p:txBody>
          <a:bodyPr/>
          <a:lstStyle>
            <a:lvl1pPr>
              <a:lnSpc>
                <a:spcPct val="108000"/>
              </a:lnSpc>
              <a:spcBef>
                <a:spcPts val="300"/>
              </a:spcBef>
              <a:spcAft>
                <a:spcPts val="400"/>
              </a:spcAft>
              <a:defRPr sz="1000" b="1">
                <a:solidFill>
                  <a:schemeClr val="accent1"/>
                </a:solidFill>
              </a:defRPr>
            </a:lvl1pPr>
            <a:lvl2pPr>
              <a:lnSpc>
                <a:spcPct val="108000"/>
              </a:lnSpc>
              <a:spcBef>
                <a:spcPts val="300"/>
              </a:spcBef>
              <a:spcAft>
                <a:spcPts val="400"/>
              </a:spcAft>
              <a:defRPr sz="900" b="0">
                <a:solidFill>
                  <a:schemeClr val="accent1"/>
                </a:solidFill>
              </a:defRPr>
            </a:lvl2pPr>
            <a:lvl3pPr marL="0" indent="0">
              <a:lnSpc>
                <a:spcPct val="95000"/>
              </a:lnSpc>
              <a:spcBef>
                <a:spcPts val="0"/>
              </a:spcBef>
              <a:spcAft>
                <a:spcPts val="1200"/>
              </a:spcAft>
              <a:buFontTx/>
              <a:buNone/>
              <a:defRPr sz="1400"/>
            </a:lvl3pPr>
            <a:lvl4pPr marL="0" indent="0">
              <a:lnSpc>
                <a:spcPct val="95000"/>
              </a:lnSpc>
              <a:spcBef>
                <a:spcPts val="0"/>
              </a:spcBef>
              <a:spcAft>
                <a:spcPts val="1200"/>
              </a:spcAft>
              <a:buFontTx/>
              <a:buNone/>
              <a:defRPr sz="1400" b="1"/>
            </a:lvl4pPr>
            <a:lvl5pPr marL="0" indent="0">
              <a:lnSpc>
                <a:spcPct val="95000"/>
              </a:lnSpc>
              <a:spcBef>
                <a:spcPts val="0"/>
              </a:spcBef>
              <a:spcAft>
                <a:spcPts val="1200"/>
              </a:spcAft>
              <a:buFontTx/>
              <a:buNone/>
              <a:defRPr sz="1400"/>
            </a:lvl5pPr>
          </a:lstStyle>
          <a:p>
            <a:pPr lvl="0"/>
            <a:r>
              <a:rPr lang="en-AU"/>
              <a:t>Click to edit Master text styles</a:t>
            </a:r>
          </a:p>
        </p:txBody>
      </p:sp>
      <p:sp>
        <p:nvSpPr>
          <p:cNvPr id="9" name="Content Placeholder 2"/>
          <p:cNvSpPr>
            <a:spLocks noGrp="1"/>
          </p:cNvSpPr>
          <p:nvPr>
            <p:ph idx="1"/>
          </p:nvPr>
        </p:nvSpPr>
        <p:spPr>
          <a:xfrm>
            <a:off x="720437" y="1857600"/>
            <a:ext cx="3823200" cy="4482000"/>
          </a:xfrm>
        </p:spPr>
        <p:txBody>
          <a:bodyPr/>
          <a:lstStyle>
            <a:lvl1pPr>
              <a:lnSpc>
                <a:spcPct val="108000"/>
              </a:lnSpc>
              <a:spcBef>
                <a:spcPts val="300"/>
              </a:spcBef>
              <a:spcAft>
                <a:spcPts val="400"/>
              </a:spcAft>
              <a:defRPr sz="1000">
                <a:solidFill>
                  <a:schemeClr val="tx1"/>
                </a:solidFill>
              </a:defRPr>
            </a:lvl1pPr>
            <a:lvl2pPr>
              <a:lnSpc>
                <a:spcPct val="108000"/>
              </a:lnSpc>
              <a:spcBef>
                <a:spcPts val="300"/>
              </a:spcBef>
              <a:spcAft>
                <a:spcPts val="400"/>
              </a:spcAft>
              <a:defRPr lang="en-US" sz="1000" kern="1200" dirty="0" smtClean="0">
                <a:solidFill>
                  <a:schemeClr val="tx1"/>
                </a:solidFill>
                <a:latin typeface="Arial" pitchFamily="34" charset="0"/>
                <a:ea typeface="+mn-ea"/>
                <a:cs typeface="Arial" pitchFamily="34" charset="0"/>
              </a:defRPr>
            </a:lvl2pPr>
            <a:lvl3pPr marL="228600" indent="-228600">
              <a:lnSpc>
                <a:spcPct val="108000"/>
              </a:lnSpc>
              <a:spcBef>
                <a:spcPts val="0"/>
              </a:spcBef>
              <a:spcAft>
                <a:spcPts val="240"/>
              </a:spcAft>
              <a:defRPr lang="en-US" sz="1000" kern="1200" dirty="0" smtClean="0">
                <a:solidFill>
                  <a:schemeClr val="tx1"/>
                </a:solidFill>
                <a:latin typeface="Arial" pitchFamily="34" charset="0"/>
                <a:ea typeface="+mn-ea"/>
                <a:cs typeface="Arial" pitchFamily="34" charset="0"/>
              </a:defRPr>
            </a:lvl3pPr>
            <a:lvl4pPr marL="442800" indent="-201600">
              <a:lnSpc>
                <a:spcPct val="108000"/>
              </a:lnSpc>
              <a:spcBef>
                <a:spcPts val="0"/>
              </a:spcBef>
              <a:spcAft>
                <a:spcPts val="240"/>
              </a:spcAft>
              <a:defRPr lang="en-US" sz="1000" kern="1200" dirty="0" smtClean="0">
                <a:solidFill>
                  <a:schemeClr val="tx1"/>
                </a:solidFill>
                <a:latin typeface="Arial" pitchFamily="34" charset="0"/>
                <a:ea typeface="+mn-ea"/>
                <a:cs typeface="Arial" pitchFamily="34" charset="0"/>
              </a:defRPr>
            </a:lvl4pPr>
            <a:lvl5pPr marL="661988" indent="-201600">
              <a:lnSpc>
                <a:spcPct val="108000"/>
              </a:lnSpc>
              <a:spcBef>
                <a:spcPts val="0"/>
              </a:spcBef>
              <a:spcAft>
                <a:spcPts val="240"/>
              </a:spcAft>
              <a:buFont typeface="Arial" pitchFamily="34" charset="0"/>
              <a:buChar char="»"/>
              <a:defRPr lang="en-AU" sz="1000" kern="1200" dirty="0">
                <a:solidFill>
                  <a:schemeClr val="tx1"/>
                </a:solidFill>
                <a:latin typeface="Arial" pitchFamily="34" charset="0"/>
                <a:ea typeface="+mn-ea"/>
                <a:cs typeface="Arial" pitchFamily="34" charset="0"/>
              </a:defRPr>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10" name="Content Placeholder 2"/>
          <p:cNvSpPr>
            <a:spLocks noGrp="1"/>
          </p:cNvSpPr>
          <p:nvPr>
            <p:ph idx="14"/>
          </p:nvPr>
        </p:nvSpPr>
        <p:spPr>
          <a:xfrm>
            <a:off x="5015069" y="1857600"/>
            <a:ext cx="3823200" cy="4482000"/>
          </a:xfrm>
        </p:spPr>
        <p:txBody>
          <a:bodyPr/>
          <a:lstStyle>
            <a:lvl1pPr>
              <a:lnSpc>
                <a:spcPct val="108000"/>
              </a:lnSpc>
              <a:spcBef>
                <a:spcPts val="300"/>
              </a:spcBef>
              <a:spcAft>
                <a:spcPts val="400"/>
              </a:spcAft>
              <a:defRPr sz="1000">
                <a:solidFill>
                  <a:schemeClr val="tx1"/>
                </a:solidFill>
              </a:defRPr>
            </a:lvl1pPr>
            <a:lvl2pPr>
              <a:lnSpc>
                <a:spcPct val="108000"/>
              </a:lnSpc>
              <a:spcBef>
                <a:spcPts val="300"/>
              </a:spcBef>
              <a:spcAft>
                <a:spcPts val="400"/>
              </a:spcAft>
              <a:defRPr sz="1000"/>
            </a:lvl2pPr>
            <a:lvl3pPr>
              <a:lnSpc>
                <a:spcPct val="108000"/>
              </a:lnSpc>
              <a:spcBef>
                <a:spcPts val="200"/>
              </a:spcBef>
              <a:spcAft>
                <a:spcPts val="400"/>
              </a:spcAft>
              <a:defRPr sz="1000"/>
            </a:lvl3pPr>
            <a:lvl4pPr marL="442800" indent="-201600">
              <a:lnSpc>
                <a:spcPct val="108000"/>
              </a:lnSpc>
              <a:spcBef>
                <a:spcPts val="0"/>
              </a:spcBef>
              <a:spcAft>
                <a:spcPts val="200"/>
              </a:spcAft>
              <a:defRPr sz="1000"/>
            </a:lvl4pPr>
            <a:lvl5pPr marL="661988" indent="-201600">
              <a:lnSpc>
                <a:spcPct val="108000"/>
              </a:lnSpc>
              <a:spcBef>
                <a:spcPts val="0"/>
              </a:spcBef>
              <a:spcAft>
                <a:spcPts val="240"/>
              </a:spcAft>
              <a:buFont typeface="Arial" pitchFamily="34" charset="0"/>
              <a:buChar char="»"/>
              <a:defRPr sz="1000"/>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Tree>
    <p:extLst>
      <p:ext uri="{BB962C8B-B14F-4D97-AF65-F5344CB8AC3E}">
        <p14:creationId xmlns:p14="http://schemas.microsoft.com/office/powerpoint/2010/main" val="86990315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ltGray">
          <a:xfrm>
            <a:off x="0" y="-10102"/>
            <a:ext cx="9144000" cy="1179576"/>
          </a:xfrm>
          <a:prstGeom prst="rect">
            <a:avLst/>
          </a:prstGeom>
          <a:gradFill flip="none" rotWithShape="1">
            <a:gsLst>
              <a:gs pos="74600">
                <a:srgbClr val="009AD8"/>
              </a:gs>
              <a:gs pos="25000">
                <a:srgbClr val="00AADF"/>
              </a:gs>
              <a:gs pos="1000">
                <a:srgbClr val="6EC1E8"/>
              </a:gs>
              <a:gs pos="50000">
                <a:srgbClr val="009FDB"/>
              </a:gs>
              <a:gs pos="100000">
                <a:srgbClr val="0085CA"/>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Placeholder 1"/>
          <p:cNvSpPr>
            <a:spLocks noGrp="1"/>
          </p:cNvSpPr>
          <p:nvPr>
            <p:ph type="title"/>
          </p:nvPr>
        </p:nvSpPr>
        <p:spPr>
          <a:xfrm>
            <a:off x="517396" y="334164"/>
            <a:ext cx="6804240" cy="845413"/>
          </a:xfrm>
          <a:prstGeom prst="rect">
            <a:avLst/>
          </a:prstGeom>
        </p:spPr>
        <p:txBody>
          <a:bodyPr vert="horz" lIns="0" tIns="0" rIns="0" bIns="0" rtlCol="0" anchor="t" anchorCtr="0">
            <a:noAutofit/>
          </a:bodyPr>
          <a:lstStyle/>
          <a:p>
            <a:r>
              <a:rPr lang="en-US" dirty="0"/>
              <a:t>Click to Enter Title</a:t>
            </a:r>
            <a:endParaRPr lang="en-AU" dirty="0"/>
          </a:p>
        </p:txBody>
      </p:sp>
      <p:sp>
        <p:nvSpPr>
          <p:cNvPr id="3" name="Text Placeholder 2"/>
          <p:cNvSpPr>
            <a:spLocks noGrp="1"/>
          </p:cNvSpPr>
          <p:nvPr>
            <p:ph type="body" idx="1"/>
          </p:nvPr>
        </p:nvSpPr>
        <p:spPr>
          <a:xfrm>
            <a:off x="517395" y="1321200"/>
            <a:ext cx="8433416" cy="5025228"/>
          </a:xfrm>
          <a:prstGeom prst="rect">
            <a:avLst/>
          </a:prstGeom>
        </p:spPr>
        <p:txBody>
          <a:bodyPr vert="horz" lIns="0" tIns="0" rIns="0" bIns="0" rtlCol="0" anchor="t" anchorCtr="0">
            <a:noAutofit/>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p>
        </p:txBody>
      </p:sp>
      <p:grpSp>
        <p:nvGrpSpPr>
          <p:cNvPr id="7" name="Group 2"/>
          <p:cNvGrpSpPr>
            <a:grpSpLocks noChangeAspect="1"/>
          </p:cNvGrpSpPr>
          <p:nvPr/>
        </p:nvGrpSpPr>
        <p:grpSpPr bwMode="black">
          <a:xfrm>
            <a:off x="7393666" y="334645"/>
            <a:ext cx="1400724" cy="300037"/>
            <a:chOff x="-17207" y="-1752"/>
            <a:chExt cx="40176" cy="7829"/>
          </a:xfrm>
        </p:grpSpPr>
        <p:sp>
          <p:nvSpPr>
            <p:cNvPr id="8" name="Freeform 3"/>
            <p:cNvSpPr>
              <a:spLocks noChangeAspect="1"/>
            </p:cNvSpPr>
            <p:nvPr/>
          </p:nvSpPr>
          <p:spPr bwMode="black">
            <a:xfrm>
              <a:off x="-9516" y="-72"/>
              <a:ext cx="2022" cy="2391"/>
            </a:xfrm>
            <a:custGeom>
              <a:avLst/>
              <a:gdLst>
                <a:gd name="T0" fmla="*/ 553 w 856"/>
                <a:gd name="T1" fmla="*/ 305 h 1012"/>
                <a:gd name="T2" fmla="*/ 518 w 856"/>
                <a:gd name="T3" fmla="*/ 219 h 1012"/>
                <a:gd name="T4" fmla="*/ 414 w 856"/>
                <a:gd name="T5" fmla="*/ 188 h 1012"/>
                <a:gd name="T6" fmla="*/ 299 w 856"/>
                <a:gd name="T7" fmla="*/ 277 h 1012"/>
                <a:gd name="T8" fmla="*/ 456 w 856"/>
                <a:gd name="T9" fmla="*/ 390 h 1012"/>
                <a:gd name="T10" fmla="*/ 856 w 856"/>
                <a:gd name="T11" fmla="*/ 711 h 1012"/>
                <a:gd name="T12" fmla="*/ 429 w 856"/>
                <a:gd name="T13" fmla="*/ 1012 h 1012"/>
                <a:gd name="T14" fmla="*/ 0 w 856"/>
                <a:gd name="T15" fmla="*/ 682 h 1012"/>
                <a:gd name="T16" fmla="*/ 269 w 856"/>
                <a:gd name="T17" fmla="*/ 682 h 1012"/>
                <a:gd name="T18" fmla="*/ 432 w 856"/>
                <a:gd name="T19" fmla="*/ 824 h 1012"/>
                <a:gd name="T20" fmla="*/ 573 w 856"/>
                <a:gd name="T21" fmla="*/ 727 h 1012"/>
                <a:gd name="T22" fmla="*/ 162 w 856"/>
                <a:gd name="T23" fmla="*/ 530 h 1012"/>
                <a:gd name="T24" fmla="*/ 16 w 856"/>
                <a:gd name="T25" fmla="*/ 293 h 1012"/>
                <a:gd name="T26" fmla="*/ 432 w 856"/>
                <a:gd name="T27" fmla="*/ 0 h 1012"/>
                <a:gd name="T28" fmla="*/ 822 w 856"/>
                <a:gd name="T29" fmla="*/ 305 h 1012"/>
                <a:gd name="T30" fmla="*/ 553 w 856"/>
                <a:gd name="T31" fmla="*/ 305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56" h="1012">
                  <a:moveTo>
                    <a:pt x="553" y="305"/>
                  </a:moveTo>
                  <a:cubicBezTo>
                    <a:pt x="554" y="268"/>
                    <a:pt x="542" y="239"/>
                    <a:pt x="518" y="219"/>
                  </a:cubicBezTo>
                  <a:cubicBezTo>
                    <a:pt x="495" y="199"/>
                    <a:pt x="460" y="188"/>
                    <a:pt x="414" y="188"/>
                  </a:cubicBezTo>
                  <a:cubicBezTo>
                    <a:pt x="352" y="188"/>
                    <a:pt x="299" y="229"/>
                    <a:pt x="299" y="277"/>
                  </a:cubicBezTo>
                  <a:cubicBezTo>
                    <a:pt x="299" y="349"/>
                    <a:pt x="385" y="371"/>
                    <a:pt x="456" y="390"/>
                  </a:cubicBezTo>
                  <a:cubicBezTo>
                    <a:pt x="619" y="432"/>
                    <a:pt x="856" y="448"/>
                    <a:pt x="856" y="711"/>
                  </a:cubicBezTo>
                  <a:cubicBezTo>
                    <a:pt x="856" y="915"/>
                    <a:pt x="654" y="1012"/>
                    <a:pt x="429" y="1012"/>
                  </a:cubicBezTo>
                  <a:cubicBezTo>
                    <a:pt x="203" y="1012"/>
                    <a:pt x="4" y="946"/>
                    <a:pt x="0" y="682"/>
                  </a:cubicBezTo>
                  <a:cubicBezTo>
                    <a:pt x="269" y="682"/>
                    <a:pt x="269" y="682"/>
                    <a:pt x="269" y="682"/>
                  </a:cubicBezTo>
                  <a:cubicBezTo>
                    <a:pt x="268" y="774"/>
                    <a:pt x="335" y="824"/>
                    <a:pt x="432" y="824"/>
                  </a:cubicBezTo>
                  <a:cubicBezTo>
                    <a:pt x="494" y="824"/>
                    <a:pt x="573" y="791"/>
                    <a:pt x="573" y="727"/>
                  </a:cubicBezTo>
                  <a:cubicBezTo>
                    <a:pt x="573" y="595"/>
                    <a:pt x="374" y="623"/>
                    <a:pt x="162" y="530"/>
                  </a:cubicBezTo>
                  <a:cubicBezTo>
                    <a:pt x="64" y="487"/>
                    <a:pt x="16" y="398"/>
                    <a:pt x="16" y="293"/>
                  </a:cubicBezTo>
                  <a:cubicBezTo>
                    <a:pt x="27" y="63"/>
                    <a:pt x="229" y="0"/>
                    <a:pt x="432" y="0"/>
                  </a:cubicBezTo>
                  <a:cubicBezTo>
                    <a:pt x="632" y="0"/>
                    <a:pt x="839" y="71"/>
                    <a:pt x="822" y="305"/>
                  </a:cubicBezTo>
                  <a:lnTo>
                    <a:pt x="553" y="30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9" name="Freeform 4"/>
            <p:cNvSpPr>
              <a:spLocks noChangeAspect="1"/>
            </p:cNvSpPr>
            <p:nvPr/>
          </p:nvSpPr>
          <p:spPr bwMode="black">
            <a:xfrm>
              <a:off x="-7458" y="674"/>
              <a:ext cx="1866" cy="2209"/>
            </a:xfrm>
            <a:custGeom>
              <a:avLst/>
              <a:gdLst>
                <a:gd name="T0" fmla="*/ 1866 w 1866"/>
                <a:gd name="T1" fmla="*/ 0 h 2209"/>
                <a:gd name="T2" fmla="*/ 999 w 1866"/>
                <a:gd name="T3" fmla="*/ 2209 h 2209"/>
                <a:gd name="T4" fmla="*/ 442 w 1866"/>
                <a:gd name="T5" fmla="*/ 2209 h 2209"/>
                <a:gd name="T6" fmla="*/ 668 w 1866"/>
                <a:gd name="T7" fmla="*/ 1645 h 2209"/>
                <a:gd name="T8" fmla="*/ 0 w 1866"/>
                <a:gd name="T9" fmla="*/ 0 h 2209"/>
                <a:gd name="T10" fmla="*/ 645 w 1866"/>
                <a:gd name="T11" fmla="*/ 0 h 2209"/>
                <a:gd name="T12" fmla="*/ 959 w 1866"/>
                <a:gd name="T13" fmla="*/ 1111 h 2209"/>
                <a:gd name="T14" fmla="*/ 966 w 1866"/>
                <a:gd name="T15" fmla="*/ 1111 h 2209"/>
                <a:gd name="T16" fmla="*/ 1311 w 1866"/>
                <a:gd name="T17" fmla="*/ 0 h 2209"/>
                <a:gd name="T18" fmla="*/ 1866 w 1866"/>
                <a:gd name="T19" fmla="*/ 0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6" h="2209">
                  <a:moveTo>
                    <a:pt x="1866" y="0"/>
                  </a:moveTo>
                  <a:lnTo>
                    <a:pt x="999" y="2209"/>
                  </a:lnTo>
                  <a:lnTo>
                    <a:pt x="442" y="2209"/>
                  </a:lnTo>
                  <a:lnTo>
                    <a:pt x="668" y="1645"/>
                  </a:lnTo>
                  <a:lnTo>
                    <a:pt x="0" y="0"/>
                  </a:lnTo>
                  <a:lnTo>
                    <a:pt x="645" y="0"/>
                  </a:lnTo>
                  <a:lnTo>
                    <a:pt x="959" y="1111"/>
                  </a:lnTo>
                  <a:lnTo>
                    <a:pt x="966" y="1111"/>
                  </a:lnTo>
                  <a:lnTo>
                    <a:pt x="1311" y="0"/>
                  </a:lnTo>
                  <a:lnTo>
                    <a:pt x="1866"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2" name="Freeform 5"/>
            <p:cNvSpPr>
              <a:spLocks noChangeAspect="1" noEditPoints="1"/>
            </p:cNvSpPr>
            <p:nvPr/>
          </p:nvSpPr>
          <p:spPr bwMode="black">
            <a:xfrm>
              <a:off x="-5538" y="-25"/>
              <a:ext cx="1817" cy="2344"/>
            </a:xfrm>
            <a:custGeom>
              <a:avLst/>
              <a:gdLst>
                <a:gd name="T0" fmla="*/ 513 w 769"/>
                <a:gd name="T1" fmla="*/ 872 h 992"/>
                <a:gd name="T2" fmla="*/ 507 w 769"/>
                <a:gd name="T3" fmla="*/ 872 h 992"/>
                <a:gd name="T4" fmla="*/ 283 w 769"/>
                <a:gd name="T5" fmla="*/ 992 h 992"/>
                <a:gd name="T6" fmla="*/ 0 w 769"/>
                <a:gd name="T7" fmla="*/ 637 h 992"/>
                <a:gd name="T8" fmla="*/ 291 w 769"/>
                <a:gd name="T9" fmla="*/ 276 h 992"/>
                <a:gd name="T10" fmla="*/ 510 w 769"/>
                <a:gd name="T11" fmla="*/ 376 h 992"/>
                <a:gd name="T12" fmla="*/ 513 w 769"/>
                <a:gd name="T13" fmla="*/ 376 h 992"/>
                <a:gd name="T14" fmla="*/ 513 w 769"/>
                <a:gd name="T15" fmla="*/ 0 h 992"/>
                <a:gd name="T16" fmla="*/ 769 w 769"/>
                <a:gd name="T17" fmla="*/ 0 h 992"/>
                <a:gd name="T18" fmla="*/ 769 w 769"/>
                <a:gd name="T19" fmla="*/ 972 h 992"/>
                <a:gd name="T20" fmla="*/ 520 w 769"/>
                <a:gd name="T21" fmla="*/ 972 h 992"/>
                <a:gd name="T22" fmla="*/ 513 w 769"/>
                <a:gd name="T23" fmla="*/ 872 h 992"/>
                <a:gd name="T24" fmla="*/ 263 w 769"/>
                <a:gd name="T25" fmla="*/ 634 h 992"/>
                <a:gd name="T26" fmla="*/ 388 w 769"/>
                <a:gd name="T27" fmla="*/ 844 h 992"/>
                <a:gd name="T28" fmla="*/ 513 w 769"/>
                <a:gd name="T29" fmla="*/ 634 h 992"/>
                <a:gd name="T30" fmla="*/ 388 w 769"/>
                <a:gd name="T31" fmla="*/ 424 h 992"/>
                <a:gd name="T32" fmla="*/ 263 w 769"/>
                <a:gd name="T33" fmla="*/ 634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9" h="992">
                  <a:moveTo>
                    <a:pt x="513" y="872"/>
                  </a:moveTo>
                  <a:cubicBezTo>
                    <a:pt x="507" y="872"/>
                    <a:pt x="507" y="872"/>
                    <a:pt x="507" y="872"/>
                  </a:cubicBezTo>
                  <a:cubicBezTo>
                    <a:pt x="472" y="954"/>
                    <a:pt x="378" y="992"/>
                    <a:pt x="283" y="992"/>
                  </a:cubicBezTo>
                  <a:cubicBezTo>
                    <a:pt x="90" y="992"/>
                    <a:pt x="0" y="805"/>
                    <a:pt x="0" y="637"/>
                  </a:cubicBezTo>
                  <a:cubicBezTo>
                    <a:pt x="0" y="458"/>
                    <a:pt x="90" y="276"/>
                    <a:pt x="291" y="276"/>
                  </a:cubicBezTo>
                  <a:cubicBezTo>
                    <a:pt x="376" y="276"/>
                    <a:pt x="460" y="306"/>
                    <a:pt x="510" y="376"/>
                  </a:cubicBezTo>
                  <a:cubicBezTo>
                    <a:pt x="513" y="376"/>
                    <a:pt x="513" y="376"/>
                    <a:pt x="513" y="376"/>
                  </a:cubicBezTo>
                  <a:cubicBezTo>
                    <a:pt x="513" y="0"/>
                    <a:pt x="513" y="0"/>
                    <a:pt x="513" y="0"/>
                  </a:cubicBezTo>
                  <a:cubicBezTo>
                    <a:pt x="769" y="0"/>
                    <a:pt x="769" y="0"/>
                    <a:pt x="769" y="0"/>
                  </a:cubicBezTo>
                  <a:cubicBezTo>
                    <a:pt x="769" y="972"/>
                    <a:pt x="769" y="972"/>
                    <a:pt x="769" y="972"/>
                  </a:cubicBezTo>
                  <a:cubicBezTo>
                    <a:pt x="520" y="972"/>
                    <a:pt x="520" y="972"/>
                    <a:pt x="520" y="972"/>
                  </a:cubicBezTo>
                  <a:lnTo>
                    <a:pt x="513" y="872"/>
                  </a:lnTo>
                  <a:close/>
                  <a:moveTo>
                    <a:pt x="263" y="634"/>
                  </a:moveTo>
                  <a:cubicBezTo>
                    <a:pt x="263" y="723"/>
                    <a:pt x="283" y="844"/>
                    <a:pt x="388" y="844"/>
                  </a:cubicBezTo>
                  <a:cubicBezTo>
                    <a:pt x="493" y="844"/>
                    <a:pt x="513" y="723"/>
                    <a:pt x="513" y="634"/>
                  </a:cubicBezTo>
                  <a:cubicBezTo>
                    <a:pt x="513" y="544"/>
                    <a:pt x="499" y="424"/>
                    <a:pt x="388" y="424"/>
                  </a:cubicBezTo>
                  <a:cubicBezTo>
                    <a:pt x="276" y="424"/>
                    <a:pt x="263" y="544"/>
                    <a:pt x="263" y="63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Freeform 6"/>
            <p:cNvSpPr>
              <a:spLocks noChangeAspect="1"/>
            </p:cNvSpPr>
            <p:nvPr/>
          </p:nvSpPr>
          <p:spPr bwMode="black">
            <a:xfrm>
              <a:off x="-3483" y="627"/>
              <a:ext cx="1720" cy="1644"/>
            </a:xfrm>
            <a:custGeom>
              <a:avLst/>
              <a:gdLst>
                <a:gd name="T0" fmla="*/ 264 w 728"/>
                <a:gd name="T1" fmla="*/ 94 h 696"/>
                <a:gd name="T2" fmla="*/ 475 w 728"/>
                <a:gd name="T3" fmla="*/ 0 h 696"/>
                <a:gd name="T4" fmla="*/ 728 w 728"/>
                <a:gd name="T5" fmla="*/ 244 h 696"/>
                <a:gd name="T6" fmla="*/ 728 w 728"/>
                <a:gd name="T7" fmla="*/ 696 h 696"/>
                <a:gd name="T8" fmla="*/ 472 w 728"/>
                <a:gd name="T9" fmla="*/ 696 h 696"/>
                <a:gd name="T10" fmla="*/ 472 w 728"/>
                <a:gd name="T11" fmla="*/ 299 h 696"/>
                <a:gd name="T12" fmla="*/ 374 w 728"/>
                <a:gd name="T13" fmla="*/ 162 h 696"/>
                <a:gd name="T14" fmla="*/ 264 w 728"/>
                <a:gd name="T15" fmla="*/ 308 h 696"/>
                <a:gd name="T16" fmla="*/ 264 w 728"/>
                <a:gd name="T17" fmla="*/ 696 h 696"/>
                <a:gd name="T18" fmla="*/ 8 w 728"/>
                <a:gd name="T19" fmla="*/ 696 h 696"/>
                <a:gd name="T20" fmla="*/ 8 w 728"/>
                <a:gd name="T21" fmla="*/ 194 h 696"/>
                <a:gd name="T22" fmla="*/ 0 w 728"/>
                <a:gd name="T23" fmla="*/ 20 h 696"/>
                <a:gd name="T24" fmla="*/ 260 w 728"/>
                <a:gd name="T25" fmla="*/ 20 h 696"/>
                <a:gd name="T26" fmla="*/ 264 w 728"/>
                <a:gd name="T27" fmla="*/ 94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8" h="696">
                  <a:moveTo>
                    <a:pt x="264" y="94"/>
                  </a:moveTo>
                  <a:cubicBezTo>
                    <a:pt x="322" y="27"/>
                    <a:pt x="389" y="0"/>
                    <a:pt x="475" y="0"/>
                  </a:cubicBezTo>
                  <a:cubicBezTo>
                    <a:pt x="621" y="0"/>
                    <a:pt x="728" y="94"/>
                    <a:pt x="728" y="244"/>
                  </a:cubicBezTo>
                  <a:cubicBezTo>
                    <a:pt x="728" y="696"/>
                    <a:pt x="728" y="696"/>
                    <a:pt x="728" y="696"/>
                  </a:cubicBezTo>
                  <a:cubicBezTo>
                    <a:pt x="472" y="696"/>
                    <a:pt x="472" y="696"/>
                    <a:pt x="472" y="696"/>
                  </a:cubicBezTo>
                  <a:cubicBezTo>
                    <a:pt x="472" y="299"/>
                    <a:pt x="472" y="299"/>
                    <a:pt x="472" y="299"/>
                  </a:cubicBezTo>
                  <a:cubicBezTo>
                    <a:pt x="470" y="233"/>
                    <a:pt x="454" y="162"/>
                    <a:pt x="374" y="162"/>
                  </a:cubicBezTo>
                  <a:cubicBezTo>
                    <a:pt x="248" y="162"/>
                    <a:pt x="264" y="300"/>
                    <a:pt x="264" y="308"/>
                  </a:cubicBezTo>
                  <a:cubicBezTo>
                    <a:pt x="264" y="696"/>
                    <a:pt x="264" y="696"/>
                    <a:pt x="264" y="696"/>
                  </a:cubicBezTo>
                  <a:cubicBezTo>
                    <a:pt x="8" y="696"/>
                    <a:pt x="8" y="696"/>
                    <a:pt x="8" y="696"/>
                  </a:cubicBezTo>
                  <a:cubicBezTo>
                    <a:pt x="8" y="194"/>
                    <a:pt x="8" y="194"/>
                    <a:pt x="8" y="194"/>
                  </a:cubicBezTo>
                  <a:cubicBezTo>
                    <a:pt x="8" y="133"/>
                    <a:pt x="6" y="93"/>
                    <a:pt x="0" y="20"/>
                  </a:cubicBezTo>
                  <a:cubicBezTo>
                    <a:pt x="260" y="20"/>
                    <a:pt x="260" y="20"/>
                    <a:pt x="260" y="20"/>
                  </a:cubicBezTo>
                  <a:lnTo>
                    <a:pt x="264" y="9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4" name="Freeform 7"/>
            <p:cNvSpPr>
              <a:spLocks noChangeAspect="1" noEditPoints="1"/>
            </p:cNvSpPr>
            <p:nvPr/>
          </p:nvSpPr>
          <p:spPr bwMode="black">
            <a:xfrm>
              <a:off x="-1572" y="627"/>
              <a:ext cx="1715" cy="1692"/>
            </a:xfrm>
            <a:custGeom>
              <a:avLst/>
              <a:gdLst>
                <a:gd name="T0" fmla="*/ 241 w 726"/>
                <a:gd name="T1" fmla="*/ 409 h 716"/>
                <a:gd name="T2" fmla="*/ 358 w 726"/>
                <a:gd name="T3" fmla="*/ 572 h 716"/>
                <a:gd name="T4" fmla="*/ 483 w 726"/>
                <a:gd name="T5" fmla="*/ 475 h 716"/>
                <a:gd name="T6" fmla="*/ 721 w 726"/>
                <a:gd name="T7" fmla="*/ 475 h 716"/>
                <a:gd name="T8" fmla="*/ 593 w 726"/>
                <a:gd name="T9" fmla="*/ 664 h 716"/>
                <a:gd name="T10" fmla="*/ 378 w 726"/>
                <a:gd name="T11" fmla="*/ 716 h 716"/>
                <a:gd name="T12" fmla="*/ 0 w 726"/>
                <a:gd name="T13" fmla="*/ 335 h 716"/>
                <a:gd name="T14" fmla="*/ 364 w 726"/>
                <a:gd name="T15" fmla="*/ 0 h 716"/>
                <a:gd name="T16" fmla="*/ 726 w 726"/>
                <a:gd name="T17" fmla="*/ 409 h 716"/>
                <a:gd name="T18" fmla="*/ 241 w 726"/>
                <a:gd name="T19" fmla="*/ 409 h 716"/>
                <a:gd name="T20" fmla="*/ 483 w 726"/>
                <a:gd name="T21" fmla="*/ 272 h 716"/>
                <a:gd name="T22" fmla="*/ 453 w 726"/>
                <a:gd name="T23" fmla="*/ 171 h 716"/>
                <a:gd name="T24" fmla="*/ 364 w 726"/>
                <a:gd name="T25" fmla="*/ 128 h 716"/>
                <a:gd name="T26" fmla="*/ 246 w 726"/>
                <a:gd name="T27" fmla="*/ 272 h 716"/>
                <a:gd name="T28" fmla="*/ 483 w 726"/>
                <a:gd name="T29" fmla="*/ 272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6" h="716">
                  <a:moveTo>
                    <a:pt x="241" y="409"/>
                  </a:moveTo>
                  <a:cubicBezTo>
                    <a:pt x="240" y="497"/>
                    <a:pt x="262" y="572"/>
                    <a:pt x="358" y="572"/>
                  </a:cubicBezTo>
                  <a:cubicBezTo>
                    <a:pt x="430" y="572"/>
                    <a:pt x="474" y="538"/>
                    <a:pt x="483" y="475"/>
                  </a:cubicBezTo>
                  <a:cubicBezTo>
                    <a:pt x="721" y="475"/>
                    <a:pt x="721" y="475"/>
                    <a:pt x="721" y="475"/>
                  </a:cubicBezTo>
                  <a:cubicBezTo>
                    <a:pt x="712" y="563"/>
                    <a:pt x="657" y="626"/>
                    <a:pt x="593" y="664"/>
                  </a:cubicBezTo>
                  <a:cubicBezTo>
                    <a:pt x="533" y="701"/>
                    <a:pt x="458" y="716"/>
                    <a:pt x="378" y="716"/>
                  </a:cubicBezTo>
                  <a:cubicBezTo>
                    <a:pt x="108" y="716"/>
                    <a:pt x="0" y="600"/>
                    <a:pt x="0" y="335"/>
                  </a:cubicBezTo>
                  <a:cubicBezTo>
                    <a:pt x="0" y="121"/>
                    <a:pt x="160" y="0"/>
                    <a:pt x="364" y="0"/>
                  </a:cubicBezTo>
                  <a:cubicBezTo>
                    <a:pt x="638" y="0"/>
                    <a:pt x="726" y="157"/>
                    <a:pt x="726" y="409"/>
                  </a:cubicBezTo>
                  <a:lnTo>
                    <a:pt x="241" y="409"/>
                  </a:lnTo>
                  <a:close/>
                  <a:moveTo>
                    <a:pt x="483" y="272"/>
                  </a:moveTo>
                  <a:cubicBezTo>
                    <a:pt x="483" y="236"/>
                    <a:pt x="473" y="199"/>
                    <a:pt x="453" y="171"/>
                  </a:cubicBezTo>
                  <a:cubicBezTo>
                    <a:pt x="432" y="143"/>
                    <a:pt x="403" y="125"/>
                    <a:pt x="364" y="128"/>
                  </a:cubicBezTo>
                  <a:cubicBezTo>
                    <a:pt x="275" y="132"/>
                    <a:pt x="253" y="195"/>
                    <a:pt x="246" y="272"/>
                  </a:cubicBezTo>
                  <a:lnTo>
                    <a:pt x="483" y="27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5" name="Freeform 8"/>
            <p:cNvSpPr>
              <a:spLocks noChangeAspect="1"/>
            </p:cNvSpPr>
            <p:nvPr/>
          </p:nvSpPr>
          <p:spPr bwMode="black">
            <a:xfrm>
              <a:off x="162" y="674"/>
              <a:ext cx="1866" cy="2209"/>
            </a:xfrm>
            <a:custGeom>
              <a:avLst/>
              <a:gdLst>
                <a:gd name="T0" fmla="*/ 1866 w 1866"/>
                <a:gd name="T1" fmla="*/ 0 h 2209"/>
                <a:gd name="T2" fmla="*/ 1000 w 1866"/>
                <a:gd name="T3" fmla="*/ 2209 h 2209"/>
                <a:gd name="T4" fmla="*/ 442 w 1866"/>
                <a:gd name="T5" fmla="*/ 2209 h 2209"/>
                <a:gd name="T6" fmla="*/ 666 w 1866"/>
                <a:gd name="T7" fmla="*/ 1645 h 2209"/>
                <a:gd name="T8" fmla="*/ 0 w 1866"/>
                <a:gd name="T9" fmla="*/ 0 h 2209"/>
                <a:gd name="T10" fmla="*/ 645 w 1866"/>
                <a:gd name="T11" fmla="*/ 0 h 2209"/>
                <a:gd name="T12" fmla="*/ 959 w 1866"/>
                <a:gd name="T13" fmla="*/ 1111 h 2209"/>
                <a:gd name="T14" fmla="*/ 966 w 1866"/>
                <a:gd name="T15" fmla="*/ 1111 h 2209"/>
                <a:gd name="T16" fmla="*/ 1311 w 1866"/>
                <a:gd name="T17" fmla="*/ 0 h 2209"/>
                <a:gd name="T18" fmla="*/ 1866 w 1866"/>
                <a:gd name="T19" fmla="*/ 0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6" h="2209">
                  <a:moveTo>
                    <a:pt x="1866" y="0"/>
                  </a:moveTo>
                  <a:lnTo>
                    <a:pt x="1000" y="2209"/>
                  </a:lnTo>
                  <a:lnTo>
                    <a:pt x="442" y="2209"/>
                  </a:lnTo>
                  <a:lnTo>
                    <a:pt x="666" y="1645"/>
                  </a:lnTo>
                  <a:lnTo>
                    <a:pt x="0" y="0"/>
                  </a:lnTo>
                  <a:lnTo>
                    <a:pt x="645" y="0"/>
                  </a:lnTo>
                  <a:lnTo>
                    <a:pt x="959" y="1111"/>
                  </a:lnTo>
                  <a:lnTo>
                    <a:pt x="966" y="1111"/>
                  </a:lnTo>
                  <a:lnTo>
                    <a:pt x="1311" y="0"/>
                  </a:lnTo>
                  <a:lnTo>
                    <a:pt x="1866"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6" name="Freeform 9"/>
            <p:cNvSpPr>
              <a:spLocks noChangeAspect="1" noEditPoints="1"/>
            </p:cNvSpPr>
            <p:nvPr/>
          </p:nvSpPr>
          <p:spPr bwMode="black">
            <a:xfrm>
              <a:off x="-9622" y="3169"/>
              <a:ext cx="2589" cy="2296"/>
            </a:xfrm>
            <a:custGeom>
              <a:avLst/>
              <a:gdLst>
                <a:gd name="T0" fmla="*/ 0 w 2589"/>
                <a:gd name="T1" fmla="*/ 2296 h 2296"/>
                <a:gd name="T2" fmla="*/ 907 w 2589"/>
                <a:gd name="T3" fmla="*/ 0 h 2296"/>
                <a:gd name="T4" fmla="*/ 1682 w 2589"/>
                <a:gd name="T5" fmla="*/ 0 h 2296"/>
                <a:gd name="T6" fmla="*/ 2589 w 2589"/>
                <a:gd name="T7" fmla="*/ 2296 h 2296"/>
                <a:gd name="T8" fmla="*/ 1871 w 2589"/>
                <a:gd name="T9" fmla="*/ 2296 h 2296"/>
                <a:gd name="T10" fmla="*/ 1717 w 2589"/>
                <a:gd name="T11" fmla="*/ 1850 h 2296"/>
                <a:gd name="T12" fmla="*/ 787 w 2589"/>
                <a:gd name="T13" fmla="*/ 1850 h 2296"/>
                <a:gd name="T14" fmla="*/ 638 w 2589"/>
                <a:gd name="T15" fmla="*/ 2296 h 2296"/>
                <a:gd name="T16" fmla="*/ 0 w 2589"/>
                <a:gd name="T17" fmla="*/ 2296 h 2296"/>
                <a:gd name="T18" fmla="*/ 1561 w 2589"/>
                <a:gd name="T19" fmla="*/ 1403 h 2296"/>
                <a:gd name="T20" fmla="*/ 1269 w 2589"/>
                <a:gd name="T21" fmla="*/ 449 h 2296"/>
                <a:gd name="T22" fmla="*/ 1259 w 2589"/>
                <a:gd name="T23" fmla="*/ 449 h 2296"/>
                <a:gd name="T24" fmla="*/ 947 w 2589"/>
                <a:gd name="T25" fmla="*/ 1403 h 2296"/>
                <a:gd name="T26" fmla="*/ 1561 w 2589"/>
                <a:gd name="T27" fmla="*/ 1403 h 2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89" h="2296">
                  <a:moveTo>
                    <a:pt x="0" y="2296"/>
                  </a:moveTo>
                  <a:lnTo>
                    <a:pt x="907" y="0"/>
                  </a:lnTo>
                  <a:lnTo>
                    <a:pt x="1682" y="0"/>
                  </a:lnTo>
                  <a:lnTo>
                    <a:pt x="2589" y="2296"/>
                  </a:lnTo>
                  <a:lnTo>
                    <a:pt x="1871" y="2296"/>
                  </a:lnTo>
                  <a:lnTo>
                    <a:pt x="1717" y="1850"/>
                  </a:lnTo>
                  <a:lnTo>
                    <a:pt x="787" y="1850"/>
                  </a:lnTo>
                  <a:lnTo>
                    <a:pt x="638" y="2296"/>
                  </a:lnTo>
                  <a:lnTo>
                    <a:pt x="0" y="2296"/>
                  </a:lnTo>
                  <a:close/>
                  <a:moveTo>
                    <a:pt x="1561" y="1403"/>
                  </a:moveTo>
                  <a:lnTo>
                    <a:pt x="1269" y="449"/>
                  </a:lnTo>
                  <a:lnTo>
                    <a:pt x="1259" y="449"/>
                  </a:lnTo>
                  <a:lnTo>
                    <a:pt x="947" y="1403"/>
                  </a:lnTo>
                  <a:lnTo>
                    <a:pt x="1561" y="140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7" name="Freeform 10"/>
            <p:cNvSpPr>
              <a:spLocks noChangeAspect="1" noEditPoints="1"/>
            </p:cNvSpPr>
            <p:nvPr/>
          </p:nvSpPr>
          <p:spPr bwMode="black">
            <a:xfrm>
              <a:off x="-6905" y="3332"/>
              <a:ext cx="609" cy="2133"/>
            </a:xfrm>
            <a:custGeom>
              <a:avLst/>
              <a:gdLst>
                <a:gd name="T0" fmla="*/ 2 w 609"/>
                <a:gd name="T1" fmla="*/ 539 h 2133"/>
                <a:gd name="T2" fmla="*/ 607 w 609"/>
                <a:gd name="T3" fmla="*/ 539 h 2133"/>
                <a:gd name="T4" fmla="*/ 607 w 609"/>
                <a:gd name="T5" fmla="*/ 2133 h 2133"/>
                <a:gd name="T6" fmla="*/ 2 w 609"/>
                <a:gd name="T7" fmla="*/ 2133 h 2133"/>
                <a:gd name="T8" fmla="*/ 2 w 609"/>
                <a:gd name="T9" fmla="*/ 539 h 2133"/>
                <a:gd name="T10" fmla="*/ 0 w 609"/>
                <a:gd name="T11" fmla="*/ 0 h 2133"/>
                <a:gd name="T12" fmla="*/ 609 w 609"/>
                <a:gd name="T13" fmla="*/ 0 h 2133"/>
                <a:gd name="T14" fmla="*/ 609 w 609"/>
                <a:gd name="T15" fmla="*/ 428 h 2133"/>
                <a:gd name="T16" fmla="*/ 0 w 609"/>
                <a:gd name="T17" fmla="*/ 428 h 2133"/>
                <a:gd name="T18" fmla="*/ 0 w 609"/>
                <a:gd name="T19" fmla="*/ 0 h 2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9" h="2133">
                  <a:moveTo>
                    <a:pt x="2" y="539"/>
                  </a:moveTo>
                  <a:lnTo>
                    <a:pt x="607" y="539"/>
                  </a:lnTo>
                  <a:lnTo>
                    <a:pt x="607" y="2133"/>
                  </a:lnTo>
                  <a:lnTo>
                    <a:pt x="2" y="2133"/>
                  </a:lnTo>
                  <a:lnTo>
                    <a:pt x="2" y="539"/>
                  </a:lnTo>
                  <a:close/>
                  <a:moveTo>
                    <a:pt x="0" y="0"/>
                  </a:moveTo>
                  <a:lnTo>
                    <a:pt x="609" y="0"/>
                  </a:lnTo>
                  <a:lnTo>
                    <a:pt x="609" y="428"/>
                  </a:lnTo>
                  <a:lnTo>
                    <a:pt x="0" y="428"/>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8" name="Freeform 11"/>
            <p:cNvSpPr>
              <a:spLocks noChangeAspect="1"/>
            </p:cNvSpPr>
            <p:nvPr/>
          </p:nvSpPr>
          <p:spPr bwMode="black">
            <a:xfrm>
              <a:off x="-6010" y="3816"/>
              <a:ext cx="1164" cy="1652"/>
            </a:xfrm>
            <a:custGeom>
              <a:avLst/>
              <a:gdLst>
                <a:gd name="T0" fmla="*/ 264 w 493"/>
                <a:gd name="T1" fmla="*/ 149 h 699"/>
                <a:gd name="T2" fmla="*/ 267 w 493"/>
                <a:gd name="T3" fmla="*/ 149 h 699"/>
                <a:gd name="T4" fmla="*/ 493 w 493"/>
                <a:gd name="T5" fmla="*/ 2 h 699"/>
                <a:gd name="T6" fmla="*/ 493 w 493"/>
                <a:gd name="T7" fmla="*/ 219 h 699"/>
                <a:gd name="T8" fmla="*/ 439 w 493"/>
                <a:gd name="T9" fmla="*/ 218 h 699"/>
                <a:gd name="T10" fmla="*/ 264 w 493"/>
                <a:gd name="T11" fmla="*/ 428 h 699"/>
                <a:gd name="T12" fmla="*/ 264 w 493"/>
                <a:gd name="T13" fmla="*/ 699 h 699"/>
                <a:gd name="T14" fmla="*/ 8 w 493"/>
                <a:gd name="T15" fmla="*/ 699 h 699"/>
                <a:gd name="T16" fmla="*/ 8 w 493"/>
                <a:gd name="T17" fmla="*/ 196 h 699"/>
                <a:gd name="T18" fmla="*/ 0 w 493"/>
                <a:gd name="T19" fmla="*/ 23 h 699"/>
                <a:gd name="T20" fmla="*/ 260 w 493"/>
                <a:gd name="T21" fmla="*/ 23 h 699"/>
                <a:gd name="T22" fmla="*/ 264 w 493"/>
                <a:gd name="T23" fmla="*/ 149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3" h="699">
                  <a:moveTo>
                    <a:pt x="264" y="149"/>
                  </a:moveTo>
                  <a:cubicBezTo>
                    <a:pt x="267" y="149"/>
                    <a:pt x="267" y="149"/>
                    <a:pt x="267" y="149"/>
                  </a:cubicBezTo>
                  <a:cubicBezTo>
                    <a:pt x="296" y="37"/>
                    <a:pt x="380" y="0"/>
                    <a:pt x="493" y="2"/>
                  </a:cubicBezTo>
                  <a:cubicBezTo>
                    <a:pt x="493" y="219"/>
                    <a:pt x="493" y="219"/>
                    <a:pt x="493" y="219"/>
                  </a:cubicBezTo>
                  <a:cubicBezTo>
                    <a:pt x="474" y="218"/>
                    <a:pt x="457" y="218"/>
                    <a:pt x="439" y="218"/>
                  </a:cubicBezTo>
                  <a:cubicBezTo>
                    <a:pt x="306" y="219"/>
                    <a:pt x="260" y="298"/>
                    <a:pt x="264" y="428"/>
                  </a:cubicBezTo>
                  <a:cubicBezTo>
                    <a:pt x="264" y="699"/>
                    <a:pt x="264" y="699"/>
                    <a:pt x="264" y="699"/>
                  </a:cubicBezTo>
                  <a:cubicBezTo>
                    <a:pt x="8" y="699"/>
                    <a:pt x="8" y="699"/>
                    <a:pt x="8" y="699"/>
                  </a:cubicBezTo>
                  <a:cubicBezTo>
                    <a:pt x="8" y="196"/>
                    <a:pt x="8" y="196"/>
                    <a:pt x="8" y="196"/>
                  </a:cubicBezTo>
                  <a:cubicBezTo>
                    <a:pt x="8" y="136"/>
                    <a:pt x="7" y="95"/>
                    <a:pt x="0" y="23"/>
                  </a:cubicBezTo>
                  <a:cubicBezTo>
                    <a:pt x="260" y="23"/>
                    <a:pt x="260" y="23"/>
                    <a:pt x="260" y="23"/>
                  </a:cubicBezTo>
                  <a:lnTo>
                    <a:pt x="264" y="14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9" name="Freeform 12"/>
            <p:cNvSpPr>
              <a:spLocks noChangeAspect="1" noEditPoints="1"/>
            </p:cNvSpPr>
            <p:nvPr/>
          </p:nvSpPr>
          <p:spPr bwMode="black">
            <a:xfrm>
              <a:off x="-4737" y="3821"/>
              <a:ext cx="1810" cy="2256"/>
            </a:xfrm>
            <a:custGeom>
              <a:avLst/>
              <a:gdLst>
                <a:gd name="T0" fmla="*/ 256 w 766"/>
                <a:gd name="T1" fmla="*/ 116 h 955"/>
                <a:gd name="T2" fmla="*/ 258 w 766"/>
                <a:gd name="T3" fmla="*/ 116 h 955"/>
                <a:gd name="T4" fmla="*/ 478 w 766"/>
                <a:gd name="T5" fmla="*/ 0 h 955"/>
                <a:gd name="T6" fmla="*/ 766 w 766"/>
                <a:gd name="T7" fmla="*/ 349 h 955"/>
                <a:gd name="T8" fmla="*/ 449 w 766"/>
                <a:gd name="T9" fmla="*/ 717 h 955"/>
                <a:gd name="T10" fmla="*/ 258 w 766"/>
                <a:gd name="T11" fmla="*/ 616 h 955"/>
                <a:gd name="T12" fmla="*/ 256 w 766"/>
                <a:gd name="T13" fmla="*/ 616 h 955"/>
                <a:gd name="T14" fmla="*/ 256 w 766"/>
                <a:gd name="T15" fmla="*/ 955 h 955"/>
                <a:gd name="T16" fmla="*/ 0 w 766"/>
                <a:gd name="T17" fmla="*/ 955 h 955"/>
                <a:gd name="T18" fmla="*/ 0 w 766"/>
                <a:gd name="T19" fmla="*/ 21 h 955"/>
                <a:gd name="T20" fmla="*/ 256 w 766"/>
                <a:gd name="T21" fmla="*/ 21 h 955"/>
                <a:gd name="T22" fmla="*/ 256 w 766"/>
                <a:gd name="T23" fmla="*/ 116 h 955"/>
                <a:gd name="T24" fmla="*/ 256 w 766"/>
                <a:gd name="T25" fmla="*/ 358 h 955"/>
                <a:gd name="T26" fmla="*/ 379 w 766"/>
                <a:gd name="T27" fmla="*/ 569 h 955"/>
                <a:gd name="T28" fmla="*/ 503 w 766"/>
                <a:gd name="T29" fmla="*/ 358 h 955"/>
                <a:gd name="T30" fmla="*/ 379 w 766"/>
                <a:gd name="T31" fmla="*/ 148 h 955"/>
                <a:gd name="T32" fmla="*/ 256 w 766"/>
                <a:gd name="T33" fmla="*/ 358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6" h="955">
                  <a:moveTo>
                    <a:pt x="256" y="116"/>
                  </a:moveTo>
                  <a:cubicBezTo>
                    <a:pt x="258" y="116"/>
                    <a:pt x="258" y="116"/>
                    <a:pt x="258" y="116"/>
                  </a:cubicBezTo>
                  <a:cubicBezTo>
                    <a:pt x="309" y="37"/>
                    <a:pt x="378" y="0"/>
                    <a:pt x="478" y="0"/>
                  </a:cubicBezTo>
                  <a:cubicBezTo>
                    <a:pt x="678" y="0"/>
                    <a:pt x="766" y="171"/>
                    <a:pt x="766" y="349"/>
                  </a:cubicBezTo>
                  <a:cubicBezTo>
                    <a:pt x="766" y="547"/>
                    <a:pt x="666" y="717"/>
                    <a:pt x="449" y="717"/>
                  </a:cubicBezTo>
                  <a:cubicBezTo>
                    <a:pt x="374" y="717"/>
                    <a:pt x="305" y="675"/>
                    <a:pt x="258" y="616"/>
                  </a:cubicBezTo>
                  <a:cubicBezTo>
                    <a:pt x="256" y="616"/>
                    <a:pt x="256" y="616"/>
                    <a:pt x="256" y="616"/>
                  </a:cubicBezTo>
                  <a:cubicBezTo>
                    <a:pt x="256" y="955"/>
                    <a:pt x="256" y="955"/>
                    <a:pt x="256" y="955"/>
                  </a:cubicBezTo>
                  <a:cubicBezTo>
                    <a:pt x="0" y="955"/>
                    <a:pt x="0" y="955"/>
                    <a:pt x="0" y="955"/>
                  </a:cubicBezTo>
                  <a:cubicBezTo>
                    <a:pt x="0" y="21"/>
                    <a:pt x="0" y="21"/>
                    <a:pt x="0" y="21"/>
                  </a:cubicBezTo>
                  <a:cubicBezTo>
                    <a:pt x="256" y="21"/>
                    <a:pt x="256" y="21"/>
                    <a:pt x="256" y="21"/>
                  </a:cubicBezTo>
                  <a:lnTo>
                    <a:pt x="256" y="116"/>
                  </a:lnTo>
                  <a:close/>
                  <a:moveTo>
                    <a:pt x="256" y="358"/>
                  </a:moveTo>
                  <a:cubicBezTo>
                    <a:pt x="256" y="445"/>
                    <a:pt x="272" y="569"/>
                    <a:pt x="379" y="569"/>
                  </a:cubicBezTo>
                  <a:cubicBezTo>
                    <a:pt x="487" y="569"/>
                    <a:pt x="503" y="445"/>
                    <a:pt x="503" y="358"/>
                  </a:cubicBezTo>
                  <a:cubicBezTo>
                    <a:pt x="503" y="272"/>
                    <a:pt x="487" y="148"/>
                    <a:pt x="379" y="148"/>
                  </a:cubicBezTo>
                  <a:cubicBezTo>
                    <a:pt x="272" y="148"/>
                    <a:pt x="256" y="272"/>
                    <a:pt x="256" y="358"/>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0" name="Freeform 13"/>
            <p:cNvSpPr>
              <a:spLocks noChangeAspect="1" noEditPoints="1"/>
            </p:cNvSpPr>
            <p:nvPr/>
          </p:nvSpPr>
          <p:spPr bwMode="black">
            <a:xfrm>
              <a:off x="-2788" y="3821"/>
              <a:ext cx="1859" cy="1694"/>
            </a:xfrm>
            <a:custGeom>
              <a:avLst/>
              <a:gdLst>
                <a:gd name="T0" fmla="*/ 787 w 787"/>
                <a:gd name="T1" fmla="*/ 358 h 717"/>
                <a:gd name="T2" fmla="*/ 393 w 787"/>
                <a:gd name="T3" fmla="*/ 717 h 717"/>
                <a:gd name="T4" fmla="*/ 0 w 787"/>
                <a:gd name="T5" fmla="*/ 358 h 717"/>
                <a:gd name="T6" fmla="*/ 393 w 787"/>
                <a:gd name="T7" fmla="*/ 0 h 717"/>
                <a:gd name="T8" fmla="*/ 787 w 787"/>
                <a:gd name="T9" fmla="*/ 358 h 717"/>
                <a:gd name="T10" fmla="*/ 393 w 787"/>
                <a:gd name="T11" fmla="*/ 569 h 717"/>
                <a:gd name="T12" fmla="*/ 524 w 787"/>
                <a:gd name="T13" fmla="*/ 358 h 717"/>
                <a:gd name="T14" fmla="*/ 393 w 787"/>
                <a:gd name="T15" fmla="*/ 149 h 717"/>
                <a:gd name="T16" fmla="*/ 263 w 787"/>
                <a:gd name="T17" fmla="*/ 358 h 717"/>
                <a:gd name="T18" fmla="*/ 393 w 787"/>
                <a:gd name="T19" fmla="*/ 569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7" h="717">
                  <a:moveTo>
                    <a:pt x="787" y="358"/>
                  </a:moveTo>
                  <a:cubicBezTo>
                    <a:pt x="787" y="608"/>
                    <a:pt x="605" y="717"/>
                    <a:pt x="393" y="717"/>
                  </a:cubicBezTo>
                  <a:cubicBezTo>
                    <a:pt x="182" y="717"/>
                    <a:pt x="0" y="608"/>
                    <a:pt x="0" y="358"/>
                  </a:cubicBezTo>
                  <a:cubicBezTo>
                    <a:pt x="0" y="109"/>
                    <a:pt x="182" y="0"/>
                    <a:pt x="393" y="0"/>
                  </a:cubicBezTo>
                  <a:cubicBezTo>
                    <a:pt x="605" y="0"/>
                    <a:pt x="787" y="109"/>
                    <a:pt x="787" y="358"/>
                  </a:cubicBezTo>
                  <a:moveTo>
                    <a:pt x="393" y="569"/>
                  </a:moveTo>
                  <a:cubicBezTo>
                    <a:pt x="501" y="569"/>
                    <a:pt x="524" y="454"/>
                    <a:pt x="524" y="358"/>
                  </a:cubicBezTo>
                  <a:cubicBezTo>
                    <a:pt x="524" y="263"/>
                    <a:pt x="501" y="149"/>
                    <a:pt x="393" y="149"/>
                  </a:cubicBezTo>
                  <a:cubicBezTo>
                    <a:pt x="286" y="149"/>
                    <a:pt x="263" y="263"/>
                    <a:pt x="263" y="358"/>
                  </a:cubicBezTo>
                  <a:cubicBezTo>
                    <a:pt x="263" y="454"/>
                    <a:pt x="286" y="569"/>
                    <a:pt x="393" y="569"/>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1" name="Freeform 14"/>
            <p:cNvSpPr>
              <a:spLocks noChangeAspect="1"/>
            </p:cNvSpPr>
            <p:nvPr/>
          </p:nvSpPr>
          <p:spPr bwMode="black">
            <a:xfrm>
              <a:off x="-735" y="3816"/>
              <a:ext cx="1164" cy="1652"/>
            </a:xfrm>
            <a:custGeom>
              <a:avLst/>
              <a:gdLst>
                <a:gd name="T0" fmla="*/ 264 w 493"/>
                <a:gd name="T1" fmla="*/ 149 h 699"/>
                <a:gd name="T2" fmla="*/ 266 w 493"/>
                <a:gd name="T3" fmla="*/ 149 h 699"/>
                <a:gd name="T4" fmla="*/ 493 w 493"/>
                <a:gd name="T5" fmla="*/ 2 h 699"/>
                <a:gd name="T6" fmla="*/ 493 w 493"/>
                <a:gd name="T7" fmla="*/ 219 h 699"/>
                <a:gd name="T8" fmla="*/ 439 w 493"/>
                <a:gd name="T9" fmla="*/ 218 h 699"/>
                <a:gd name="T10" fmla="*/ 264 w 493"/>
                <a:gd name="T11" fmla="*/ 428 h 699"/>
                <a:gd name="T12" fmla="*/ 264 w 493"/>
                <a:gd name="T13" fmla="*/ 699 h 699"/>
                <a:gd name="T14" fmla="*/ 8 w 493"/>
                <a:gd name="T15" fmla="*/ 699 h 699"/>
                <a:gd name="T16" fmla="*/ 8 w 493"/>
                <a:gd name="T17" fmla="*/ 196 h 699"/>
                <a:gd name="T18" fmla="*/ 0 w 493"/>
                <a:gd name="T19" fmla="*/ 23 h 699"/>
                <a:gd name="T20" fmla="*/ 260 w 493"/>
                <a:gd name="T21" fmla="*/ 23 h 699"/>
                <a:gd name="T22" fmla="*/ 264 w 493"/>
                <a:gd name="T23" fmla="*/ 149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3" h="699">
                  <a:moveTo>
                    <a:pt x="264" y="149"/>
                  </a:moveTo>
                  <a:cubicBezTo>
                    <a:pt x="266" y="149"/>
                    <a:pt x="266" y="149"/>
                    <a:pt x="266" y="149"/>
                  </a:cubicBezTo>
                  <a:cubicBezTo>
                    <a:pt x="296" y="37"/>
                    <a:pt x="379" y="0"/>
                    <a:pt x="493" y="2"/>
                  </a:cubicBezTo>
                  <a:cubicBezTo>
                    <a:pt x="493" y="219"/>
                    <a:pt x="493" y="219"/>
                    <a:pt x="493" y="219"/>
                  </a:cubicBezTo>
                  <a:cubicBezTo>
                    <a:pt x="474" y="218"/>
                    <a:pt x="456" y="218"/>
                    <a:pt x="439" y="218"/>
                  </a:cubicBezTo>
                  <a:cubicBezTo>
                    <a:pt x="305" y="219"/>
                    <a:pt x="260" y="298"/>
                    <a:pt x="264" y="428"/>
                  </a:cubicBezTo>
                  <a:cubicBezTo>
                    <a:pt x="264" y="699"/>
                    <a:pt x="264" y="699"/>
                    <a:pt x="264" y="699"/>
                  </a:cubicBezTo>
                  <a:cubicBezTo>
                    <a:pt x="8" y="699"/>
                    <a:pt x="8" y="699"/>
                    <a:pt x="8" y="699"/>
                  </a:cubicBezTo>
                  <a:cubicBezTo>
                    <a:pt x="8" y="196"/>
                    <a:pt x="8" y="196"/>
                    <a:pt x="8" y="196"/>
                  </a:cubicBezTo>
                  <a:cubicBezTo>
                    <a:pt x="8" y="136"/>
                    <a:pt x="6" y="95"/>
                    <a:pt x="0" y="23"/>
                  </a:cubicBezTo>
                  <a:cubicBezTo>
                    <a:pt x="260" y="23"/>
                    <a:pt x="260" y="23"/>
                    <a:pt x="260" y="23"/>
                  </a:cubicBezTo>
                  <a:lnTo>
                    <a:pt x="264" y="14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2" name="Freeform 15"/>
            <p:cNvSpPr>
              <a:spLocks noChangeAspect="1"/>
            </p:cNvSpPr>
            <p:nvPr/>
          </p:nvSpPr>
          <p:spPr bwMode="black">
            <a:xfrm>
              <a:off x="399" y="3398"/>
              <a:ext cx="1266" cy="2117"/>
            </a:xfrm>
            <a:custGeom>
              <a:avLst/>
              <a:gdLst>
                <a:gd name="T0" fmla="*/ 132 w 536"/>
                <a:gd name="T1" fmla="*/ 200 h 896"/>
                <a:gd name="T2" fmla="*/ 132 w 536"/>
                <a:gd name="T3" fmla="*/ 97 h 896"/>
                <a:gd name="T4" fmla="*/ 388 w 536"/>
                <a:gd name="T5" fmla="*/ 0 h 896"/>
                <a:gd name="T6" fmla="*/ 388 w 536"/>
                <a:gd name="T7" fmla="*/ 200 h 896"/>
                <a:gd name="T8" fmla="*/ 536 w 536"/>
                <a:gd name="T9" fmla="*/ 200 h 896"/>
                <a:gd name="T10" fmla="*/ 536 w 536"/>
                <a:gd name="T11" fmla="*/ 361 h 896"/>
                <a:gd name="T12" fmla="*/ 388 w 536"/>
                <a:gd name="T13" fmla="*/ 361 h 896"/>
                <a:gd name="T14" fmla="*/ 388 w 536"/>
                <a:gd name="T15" fmla="*/ 629 h 896"/>
                <a:gd name="T16" fmla="*/ 436 w 536"/>
                <a:gd name="T17" fmla="*/ 734 h 896"/>
                <a:gd name="T18" fmla="*/ 535 w 536"/>
                <a:gd name="T19" fmla="*/ 730 h 896"/>
                <a:gd name="T20" fmla="*/ 535 w 536"/>
                <a:gd name="T21" fmla="*/ 882 h 896"/>
                <a:gd name="T22" fmla="*/ 397 w 536"/>
                <a:gd name="T23" fmla="*/ 896 h 896"/>
                <a:gd name="T24" fmla="*/ 132 w 536"/>
                <a:gd name="T25" fmla="*/ 664 h 896"/>
                <a:gd name="T26" fmla="*/ 132 w 536"/>
                <a:gd name="T27" fmla="*/ 361 h 896"/>
                <a:gd name="T28" fmla="*/ 0 w 536"/>
                <a:gd name="T29" fmla="*/ 361 h 896"/>
                <a:gd name="T30" fmla="*/ 0 w 536"/>
                <a:gd name="T31" fmla="*/ 200 h 896"/>
                <a:gd name="T32" fmla="*/ 132 w 536"/>
                <a:gd name="T33" fmla="*/ 20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6" h="896">
                  <a:moveTo>
                    <a:pt x="132" y="200"/>
                  </a:moveTo>
                  <a:cubicBezTo>
                    <a:pt x="132" y="97"/>
                    <a:pt x="132" y="97"/>
                    <a:pt x="132" y="97"/>
                  </a:cubicBezTo>
                  <a:cubicBezTo>
                    <a:pt x="388" y="0"/>
                    <a:pt x="388" y="0"/>
                    <a:pt x="388" y="0"/>
                  </a:cubicBezTo>
                  <a:cubicBezTo>
                    <a:pt x="388" y="200"/>
                    <a:pt x="388" y="200"/>
                    <a:pt x="388" y="200"/>
                  </a:cubicBezTo>
                  <a:cubicBezTo>
                    <a:pt x="536" y="200"/>
                    <a:pt x="536" y="200"/>
                    <a:pt x="536" y="200"/>
                  </a:cubicBezTo>
                  <a:cubicBezTo>
                    <a:pt x="536" y="361"/>
                    <a:pt x="536" y="361"/>
                    <a:pt x="536" y="361"/>
                  </a:cubicBezTo>
                  <a:cubicBezTo>
                    <a:pt x="388" y="361"/>
                    <a:pt x="388" y="361"/>
                    <a:pt x="388" y="361"/>
                  </a:cubicBezTo>
                  <a:cubicBezTo>
                    <a:pt x="388" y="629"/>
                    <a:pt x="388" y="629"/>
                    <a:pt x="388" y="629"/>
                  </a:cubicBezTo>
                  <a:cubicBezTo>
                    <a:pt x="388" y="647"/>
                    <a:pt x="377" y="734"/>
                    <a:pt x="436" y="734"/>
                  </a:cubicBezTo>
                  <a:cubicBezTo>
                    <a:pt x="470" y="734"/>
                    <a:pt x="505" y="734"/>
                    <a:pt x="535" y="730"/>
                  </a:cubicBezTo>
                  <a:cubicBezTo>
                    <a:pt x="535" y="882"/>
                    <a:pt x="535" y="882"/>
                    <a:pt x="535" y="882"/>
                  </a:cubicBezTo>
                  <a:cubicBezTo>
                    <a:pt x="477" y="893"/>
                    <a:pt x="435" y="896"/>
                    <a:pt x="397" y="896"/>
                  </a:cubicBezTo>
                  <a:cubicBezTo>
                    <a:pt x="224" y="896"/>
                    <a:pt x="119" y="871"/>
                    <a:pt x="132" y="664"/>
                  </a:cubicBezTo>
                  <a:cubicBezTo>
                    <a:pt x="132" y="361"/>
                    <a:pt x="132" y="361"/>
                    <a:pt x="132" y="361"/>
                  </a:cubicBezTo>
                  <a:cubicBezTo>
                    <a:pt x="0" y="361"/>
                    <a:pt x="0" y="361"/>
                    <a:pt x="0" y="361"/>
                  </a:cubicBezTo>
                  <a:cubicBezTo>
                    <a:pt x="0" y="200"/>
                    <a:pt x="0" y="200"/>
                    <a:pt x="0" y="200"/>
                  </a:cubicBezTo>
                  <a:lnTo>
                    <a:pt x="132" y="20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3" name="Freeform 16"/>
            <p:cNvSpPr>
              <a:spLocks noChangeAspect="1"/>
            </p:cNvSpPr>
            <p:nvPr/>
          </p:nvSpPr>
          <p:spPr bwMode="black">
            <a:xfrm>
              <a:off x="3656" y="107"/>
              <a:ext cx="1623" cy="2197"/>
            </a:xfrm>
            <a:custGeom>
              <a:avLst/>
              <a:gdLst>
                <a:gd name="T0" fmla="*/ 0 w 1623"/>
                <a:gd name="T1" fmla="*/ 0 h 2197"/>
                <a:gd name="T2" fmla="*/ 0 w 1623"/>
                <a:gd name="T3" fmla="*/ 211 h 2197"/>
                <a:gd name="T4" fmla="*/ 0 w 1623"/>
                <a:gd name="T5" fmla="*/ 244 h 2197"/>
                <a:gd name="T6" fmla="*/ 687 w 1623"/>
                <a:gd name="T7" fmla="*/ 244 h 2197"/>
                <a:gd name="T8" fmla="*/ 690 w 1623"/>
                <a:gd name="T9" fmla="*/ 2197 h 2197"/>
                <a:gd name="T10" fmla="*/ 912 w 1623"/>
                <a:gd name="T11" fmla="*/ 2197 h 2197"/>
                <a:gd name="T12" fmla="*/ 945 w 1623"/>
                <a:gd name="T13" fmla="*/ 2197 h 2197"/>
                <a:gd name="T14" fmla="*/ 947 w 1623"/>
                <a:gd name="T15" fmla="*/ 244 h 2197"/>
                <a:gd name="T16" fmla="*/ 1623 w 1623"/>
                <a:gd name="T17" fmla="*/ 244 h 2197"/>
                <a:gd name="T18" fmla="*/ 1623 w 1623"/>
                <a:gd name="T19" fmla="*/ 34 h 2197"/>
                <a:gd name="T20" fmla="*/ 1623 w 1623"/>
                <a:gd name="T21" fmla="*/ 0 h 2197"/>
                <a:gd name="T22" fmla="*/ 0 w 1623"/>
                <a:gd name="T23" fmla="*/ 0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23" h="2197">
                  <a:moveTo>
                    <a:pt x="0" y="0"/>
                  </a:moveTo>
                  <a:lnTo>
                    <a:pt x="0" y="211"/>
                  </a:lnTo>
                  <a:lnTo>
                    <a:pt x="0" y="244"/>
                  </a:lnTo>
                  <a:lnTo>
                    <a:pt x="687" y="244"/>
                  </a:lnTo>
                  <a:lnTo>
                    <a:pt x="690" y="2197"/>
                  </a:lnTo>
                  <a:lnTo>
                    <a:pt x="912" y="2197"/>
                  </a:lnTo>
                  <a:lnTo>
                    <a:pt x="945" y="2197"/>
                  </a:lnTo>
                  <a:lnTo>
                    <a:pt x="947" y="244"/>
                  </a:lnTo>
                  <a:lnTo>
                    <a:pt x="1623" y="244"/>
                  </a:lnTo>
                  <a:lnTo>
                    <a:pt x="1623" y="34"/>
                  </a:lnTo>
                  <a:lnTo>
                    <a:pt x="1623"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4" name="Freeform 17"/>
            <p:cNvSpPr>
              <a:spLocks noChangeAspect="1"/>
            </p:cNvSpPr>
            <p:nvPr/>
          </p:nvSpPr>
          <p:spPr bwMode="black">
            <a:xfrm>
              <a:off x="5388" y="107"/>
              <a:ext cx="1233" cy="2197"/>
            </a:xfrm>
            <a:custGeom>
              <a:avLst/>
              <a:gdLst>
                <a:gd name="T0" fmla="*/ 288 w 522"/>
                <a:gd name="T1" fmla="*/ 256 h 930"/>
                <a:gd name="T2" fmla="*/ 103 w 522"/>
                <a:gd name="T3" fmla="*/ 341 h 930"/>
                <a:gd name="T4" fmla="*/ 103 w 522"/>
                <a:gd name="T5" fmla="*/ 0 h 930"/>
                <a:gd name="T6" fmla="*/ 14 w 522"/>
                <a:gd name="T7" fmla="*/ 0 h 930"/>
                <a:gd name="T8" fmla="*/ 0 w 522"/>
                <a:gd name="T9" fmla="*/ 0 h 930"/>
                <a:gd name="T10" fmla="*/ 0 w 522"/>
                <a:gd name="T11" fmla="*/ 930 h 930"/>
                <a:gd name="T12" fmla="*/ 89 w 522"/>
                <a:gd name="T13" fmla="*/ 930 h 930"/>
                <a:gd name="T14" fmla="*/ 103 w 522"/>
                <a:gd name="T15" fmla="*/ 930 h 930"/>
                <a:gd name="T16" fmla="*/ 103 w 522"/>
                <a:gd name="T17" fmla="*/ 555 h 930"/>
                <a:gd name="T18" fmla="*/ 269 w 522"/>
                <a:gd name="T19" fmla="*/ 353 h 930"/>
                <a:gd name="T20" fmla="*/ 419 w 522"/>
                <a:gd name="T21" fmla="*/ 511 h 930"/>
                <a:gd name="T22" fmla="*/ 419 w 522"/>
                <a:gd name="T23" fmla="*/ 930 h 930"/>
                <a:gd name="T24" fmla="*/ 508 w 522"/>
                <a:gd name="T25" fmla="*/ 930 h 930"/>
                <a:gd name="T26" fmla="*/ 522 w 522"/>
                <a:gd name="T27" fmla="*/ 930 h 930"/>
                <a:gd name="T28" fmla="*/ 522 w 522"/>
                <a:gd name="T29" fmla="*/ 524 h 930"/>
                <a:gd name="T30" fmla="*/ 288 w 522"/>
                <a:gd name="T31" fmla="*/ 256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2" h="930">
                  <a:moveTo>
                    <a:pt x="288" y="256"/>
                  </a:moveTo>
                  <a:cubicBezTo>
                    <a:pt x="216" y="256"/>
                    <a:pt x="149" y="284"/>
                    <a:pt x="103" y="341"/>
                  </a:cubicBezTo>
                  <a:cubicBezTo>
                    <a:pt x="103" y="0"/>
                    <a:pt x="103" y="0"/>
                    <a:pt x="103" y="0"/>
                  </a:cubicBezTo>
                  <a:cubicBezTo>
                    <a:pt x="14" y="0"/>
                    <a:pt x="14" y="0"/>
                    <a:pt x="14" y="0"/>
                  </a:cubicBezTo>
                  <a:cubicBezTo>
                    <a:pt x="0" y="0"/>
                    <a:pt x="0" y="0"/>
                    <a:pt x="0" y="0"/>
                  </a:cubicBezTo>
                  <a:cubicBezTo>
                    <a:pt x="0" y="930"/>
                    <a:pt x="0" y="930"/>
                    <a:pt x="0" y="930"/>
                  </a:cubicBezTo>
                  <a:cubicBezTo>
                    <a:pt x="89" y="930"/>
                    <a:pt x="89" y="930"/>
                    <a:pt x="89" y="930"/>
                  </a:cubicBezTo>
                  <a:cubicBezTo>
                    <a:pt x="103" y="930"/>
                    <a:pt x="103" y="930"/>
                    <a:pt x="103" y="930"/>
                  </a:cubicBezTo>
                  <a:cubicBezTo>
                    <a:pt x="103" y="555"/>
                    <a:pt x="103" y="555"/>
                    <a:pt x="103" y="555"/>
                  </a:cubicBezTo>
                  <a:cubicBezTo>
                    <a:pt x="104" y="446"/>
                    <a:pt x="155" y="353"/>
                    <a:pt x="269" y="353"/>
                  </a:cubicBezTo>
                  <a:cubicBezTo>
                    <a:pt x="365" y="355"/>
                    <a:pt x="418" y="408"/>
                    <a:pt x="419" y="511"/>
                  </a:cubicBezTo>
                  <a:cubicBezTo>
                    <a:pt x="419" y="930"/>
                    <a:pt x="419" y="930"/>
                    <a:pt x="419" y="930"/>
                  </a:cubicBezTo>
                  <a:cubicBezTo>
                    <a:pt x="508" y="930"/>
                    <a:pt x="508" y="930"/>
                    <a:pt x="508" y="930"/>
                  </a:cubicBezTo>
                  <a:cubicBezTo>
                    <a:pt x="522" y="930"/>
                    <a:pt x="522" y="930"/>
                    <a:pt x="522" y="930"/>
                  </a:cubicBezTo>
                  <a:cubicBezTo>
                    <a:pt x="522" y="524"/>
                    <a:pt x="522" y="524"/>
                    <a:pt x="522" y="524"/>
                  </a:cubicBezTo>
                  <a:cubicBezTo>
                    <a:pt x="522" y="451"/>
                    <a:pt x="504" y="256"/>
                    <a:pt x="288" y="25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5" name="Freeform 18"/>
            <p:cNvSpPr>
              <a:spLocks noChangeAspect="1" noEditPoints="1"/>
            </p:cNvSpPr>
            <p:nvPr/>
          </p:nvSpPr>
          <p:spPr bwMode="black">
            <a:xfrm>
              <a:off x="6833" y="712"/>
              <a:ext cx="1403" cy="1635"/>
            </a:xfrm>
            <a:custGeom>
              <a:avLst/>
              <a:gdLst>
                <a:gd name="T0" fmla="*/ 294 w 594"/>
                <a:gd name="T1" fmla="*/ 0 h 692"/>
                <a:gd name="T2" fmla="*/ 0 w 594"/>
                <a:gd name="T3" fmla="*/ 346 h 692"/>
                <a:gd name="T4" fmla="*/ 289 w 594"/>
                <a:gd name="T5" fmla="*/ 692 h 692"/>
                <a:gd name="T6" fmla="*/ 293 w 594"/>
                <a:gd name="T7" fmla="*/ 692 h 692"/>
                <a:gd name="T8" fmla="*/ 586 w 594"/>
                <a:gd name="T9" fmla="*/ 464 h 692"/>
                <a:gd name="T10" fmla="*/ 591 w 594"/>
                <a:gd name="T11" fmla="*/ 446 h 692"/>
                <a:gd name="T12" fmla="*/ 494 w 594"/>
                <a:gd name="T13" fmla="*/ 446 h 692"/>
                <a:gd name="T14" fmla="*/ 482 w 594"/>
                <a:gd name="T15" fmla="*/ 446 h 692"/>
                <a:gd name="T16" fmla="*/ 480 w 594"/>
                <a:gd name="T17" fmla="*/ 457 h 692"/>
                <a:gd name="T18" fmla="*/ 313 w 594"/>
                <a:gd name="T19" fmla="*/ 596 h 692"/>
                <a:gd name="T20" fmla="*/ 110 w 594"/>
                <a:gd name="T21" fmla="*/ 378 h 692"/>
                <a:gd name="T22" fmla="*/ 594 w 594"/>
                <a:gd name="T23" fmla="*/ 378 h 692"/>
                <a:gd name="T24" fmla="*/ 594 w 594"/>
                <a:gd name="T25" fmla="*/ 364 h 692"/>
                <a:gd name="T26" fmla="*/ 294 w 594"/>
                <a:gd name="T27" fmla="*/ 0 h 692"/>
                <a:gd name="T28" fmla="*/ 114 w 594"/>
                <a:gd name="T29" fmla="*/ 281 h 692"/>
                <a:gd name="T30" fmla="*/ 295 w 594"/>
                <a:gd name="T31" fmla="*/ 97 h 692"/>
                <a:gd name="T32" fmla="*/ 483 w 594"/>
                <a:gd name="T33" fmla="*/ 281 h 692"/>
                <a:gd name="T34" fmla="*/ 114 w 594"/>
                <a:gd name="T35" fmla="*/ 281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692">
                  <a:moveTo>
                    <a:pt x="294" y="0"/>
                  </a:moveTo>
                  <a:cubicBezTo>
                    <a:pt x="98" y="0"/>
                    <a:pt x="1" y="172"/>
                    <a:pt x="0" y="346"/>
                  </a:cubicBezTo>
                  <a:cubicBezTo>
                    <a:pt x="1" y="521"/>
                    <a:pt x="92" y="692"/>
                    <a:pt x="289" y="692"/>
                  </a:cubicBezTo>
                  <a:cubicBezTo>
                    <a:pt x="290" y="692"/>
                    <a:pt x="292" y="692"/>
                    <a:pt x="293" y="692"/>
                  </a:cubicBezTo>
                  <a:cubicBezTo>
                    <a:pt x="446" y="692"/>
                    <a:pt x="548" y="617"/>
                    <a:pt x="586" y="464"/>
                  </a:cubicBezTo>
                  <a:cubicBezTo>
                    <a:pt x="591" y="446"/>
                    <a:pt x="591" y="446"/>
                    <a:pt x="591" y="446"/>
                  </a:cubicBezTo>
                  <a:cubicBezTo>
                    <a:pt x="494" y="446"/>
                    <a:pt x="494" y="446"/>
                    <a:pt x="494" y="446"/>
                  </a:cubicBezTo>
                  <a:cubicBezTo>
                    <a:pt x="482" y="446"/>
                    <a:pt x="482" y="446"/>
                    <a:pt x="482" y="446"/>
                  </a:cubicBezTo>
                  <a:cubicBezTo>
                    <a:pt x="480" y="457"/>
                    <a:pt x="480" y="457"/>
                    <a:pt x="480" y="457"/>
                  </a:cubicBezTo>
                  <a:cubicBezTo>
                    <a:pt x="463" y="537"/>
                    <a:pt x="395" y="596"/>
                    <a:pt x="313" y="596"/>
                  </a:cubicBezTo>
                  <a:cubicBezTo>
                    <a:pt x="173" y="595"/>
                    <a:pt x="117" y="501"/>
                    <a:pt x="110" y="378"/>
                  </a:cubicBezTo>
                  <a:cubicBezTo>
                    <a:pt x="594" y="378"/>
                    <a:pt x="594" y="378"/>
                    <a:pt x="594" y="378"/>
                  </a:cubicBezTo>
                  <a:cubicBezTo>
                    <a:pt x="594" y="364"/>
                    <a:pt x="594" y="364"/>
                    <a:pt x="594" y="364"/>
                  </a:cubicBezTo>
                  <a:cubicBezTo>
                    <a:pt x="594" y="166"/>
                    <a:pt x="513" y="0"/>
                    <a:pt x="294" y="0"/>
                  </a:cubicBezTo>
                  <a:close/>
                  <a:moveTo>
                    <a:pt x="114" y="281"/>
                  </a:moveTo>
                  <a:cubicBezTo>
                    <a:pt x="128" y="182"/>
                    <a:pt x="188" y="97"/>
                    <a:pt x="295" y="97"/>
                  </a:cubicBezTo>
                  <a:cubicBezTo>
                    <a:pt x="412" y="98"/>
                    <a:pt x="470" y="172"/>
                    <a:pt x="483" y="281"/>
                  </a:cubicBezTo>
                  <a:lnTo>
                    <a:pt x="114" y="28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6" name="Freeform 19"/>
            <p:cNvSpPr>
              <a:spLocks noChangeAspect="1"/>
            </p:cNvSpPr>
            <p:nvPr/>
          </p:nvSpPr>
          <p:spPr bwMode="black">
            <a:xfrm>
              <a:off x="9202" y="712"/>
              <a:ext cx="778" cy="1592"/>
            </a:xfrm>
            <a:custGeom>
              <a:avLst/>
              <a:gdLst>
                <a:gd name="T0" fmla="*/ 262 w 329"/>
                <a:gd name="T1" fmla="*/ 0 h 674"/>
                <a:gd name="T2" fmla="*/ 239 w 329"/>
                <a:gd name="T3" fmla="*/ 0 h 674"/>
                <a:gd name="T4" fmla="*/ 108 w 329"/>
                <a:gd name="T5" fmla="*/ 76 h 674"/>
                <a:gd name="T6" fmla="*/ 107 w 329"/>
                <a:gd name="T7" fmla="*/ 33 h 674"/>
                <a:gd name="T8" fmla="*/ 106 w 329"/>
                <a:gd name="T9" fmla="*/ 19 h 674"/>
                <a:gd name="T10" fmla="*/ 15 w 329"/>
                <a:gd name="T11" fmla="*/ 19 h 674"/>
                <a:gd name="T12" fmla="*/ 0 w 329"/>
                <a:gd name="T13" fmla="*/ 19 h 674"/>
                <a:gd name="T14" fmla="*/ 1 w 329"/>
                <a:gd name="T15" fmla="*/ 34 h 674"/>
                <a:gd name="T16" fmla="*/ 7 w 329"/>
                <a:gd name="T17" fmla="*/ 158 h 674"/>
                <a:gd name="T18" fmla="*/ 7 w 329"/>
                <a:gd name="T19" fmla="*/ 174 h 674"/>
                <a:gd name="T20" fmla="*/ 7 w 329"/>
                <a:gd name="T21" fmla="*/ 674 h 674"/>
                <a:gd name="T22" fmla="*/ 96 w 329"/>
                <a:gd name="T23" fmla="*/ 674 h 674"/>
                <a:gd name="T24" fmla="*/ 110 w 329"/>
                <a:gd name="T25" fmla="*/ 674 h 674"/>
                <a:gd name="T26" fmla="*/ 110 w 329"/>
                <a:gd name="T27" fmla="*/ 660 h 674"/>
                <a:gd name="T28" fmla="*/ 110 w 329"/>
                <a:gd name="T29" fmla="*/ 283 h 674"/>
                <a:gd name="T30" fmla="*/ 269 w 329"/>
                <a:gd name="T31" fmla="*/ 97 h 674"/>
                <a:gd name="T32" fmla="*/ 314 w 329"/>
                <a:gd name="T33" fmla="*/ 102 h 674"/>
                <a:gd name="T34" fmla="*/ 329 w 329"/>
                <a:gd name="T35" fmla="*/ 103 h 674"/>
                <a:gd name="T36" fmla="*/ 329 w 329"/>
                <a:gd name="T37" fmla="*/ 16 h 674"/>
                <a:gd name="T38" fmla="*/ 329 w 329"/>
                <a:gd name="T39" fmla="*/ 2 h 674"/>
                <a:gd name="T40" fmla="*/ 315 w 329"/>
                <a:gd name="T41" fmla="*/ 2 h 674"/>
                <a:gd name="T42" fmla="*/ 262 w 329"/>
                <a:gd name="T43" fmla="*/ 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9" h="674">
                  <a:moveTo>
                    <a:pt x="262" y="0"/>
                  </a:moveTo>
                  <a:cubicBezTo>
                    <a:pt x="254" y="0"/>
                    <a:pt x="247" y="0"/>
                    <a:pt x="239" y="0"/>
                  </a:cubicBezTo>
                  <a:cubicBezTo>
                    <a:pt x="187" y="2"/>
                    <a:pt x="139" y="32"/>
                    <a:pt x="108" y="76"/>
                  </a:cubicBezTo>
                  <a:cubicBezTo>
                    <a:pt x="107" y="33"/>
                    <a:pt x="107" y="33"/>
                    <a:pt x="107" y="33"/>
                  </a:cubicBezTo>
                  <a:cubicBezTo>
                    <a:pt x="106" y="19"/>
                    <a:pt x="106" y="19"/>
                    <a:pt x="106" y="19"/>
                  </a:cubicBezTo>
                  <a:cubicBezTo>
                    <a:pt x="15" y="19"/>
                    <a:pt x="15" y="19"/>
                    <a:pt x="15" y="19"/>
                  </a:cubicBezTo>
                  <a:cubicBezTo>
                    <a:pt x="0" y="19"/>
                    <a:pt x="0" y="19"/>
                    <a:pt x="0" y="19"/>
                  </a:cubicBezTo>
                  <a:cubicBezTo>
                    <a:pt x="1" y="34"/>
                    <a:pt x="1" y="34"/>
                    <a:pt x="1" y="34"/>
                  </a:cubicBezTo>
                  <a:cubicBezTo>
                    <a:pt x="3" y="72"/>
                    <a:pt x="7" y="116"/>
                    <a:pt x="7" y="158"/>
                  </a:cubicBezTo>
                  <a:cubicBezTo>
                    <a:pt x="7" y="164"/>
                    <a:pt x="7" y="169"/>
                    <a:pt x="7" y="174"/>
                  </a:cubicBezTo>
                  <a:cubicBezTo>
                    <a:pt x="7" y="674"/>
                    <a:pt x="7" y="674"/>
                    <a:pt x="7" y="674"/>
                  </a:cubicBezTo>
                  <a:cubicBezTo>
                    <a:pt x="96" y="674"/>
                    <a:pt x="96" y="674"/>
                    <a:pt x="96" y="674"/>
                  </a:cubicBezTo>
                  <a:cubicBezTo>
                    <a:pt x="110" y="674"/>
                    <a:pt x="110" y="674"/>
                    <a:pt x="110" y="674"/>
                  </a:cubicBezTo>
                  <a:cubicBezTo>
                    <a:pt x="110" y="660"/>
                    <a:pt x="110" y="660"/>
                    <a:pt x="110" y="660"/>
                  </a:cubicBezTo>
                  <a:cubicBezTo>
                    <a:pt x="110" y="283"/>
                    <a:pt x="110" y="283"/>
                    <a:pt x="110" y="283"/>
                  </a:cubicBezTo>
                  <a:cubicBezTo>
                    <a:pt x="114" y="167"/>
                    <a:pt x="166" y="98"/>
                    <a:pt x="269" y="97"/>
                  </a:cubicBezTo>
                  <a:cubicBezTo>
                    <a:pt x="281" y="97"/>
                    <a:pt x="297" y="101"/>
                    <a:pt x="314" y="102"/>
                  </a:cubicBezTo>
                  <a:cubicBezTo>
                    <a:pt x="329" y="103"/>
                    <a:pt x="329" y="103"/>
                    <a:pt x="329" y="103"/>
                  </a:cubicBezTo>
                  <a:cubicBezTo>
                    <a:pt x="329" y="16"/>
                    <a:pt x="329" y="16"/>
                    <a:pt x="329" y="16"/>
                  </a:cubicBezTo>
                  <a:cubicBezTo>
                    <a:pt x="329" y="2"/>
                    <a:pt x="329" y="2"/>
                    <a:pt x="329" y="2"/>
                  </a:cubicBezTo>
                  <a:cubicBezTo>
                    <a:pt x="315" y="2"/>
                    <a:pt x="315" y="2"/>
                    <a:pt x="315" y="2"/>
                  </a:cubicBezTo>
                  <a:cubicBezTo>
                    <a:pt x="298" y="0"/>
                    <a:pt x="280" y="0"/>
                    <a:pt x="262"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7" name="Freeform 20"/>
            <p:cNvSpPr>
              <a:spLocks noChangeAspect="1"/>
            </p:cNvSpPr>
            <p:nvPr/>
          </p:nvSpPr>
          <p:spPr bwMode="black">
            <a:xfrm>
              <a:off x="10117" y="107"/>
              <a:ext cx="274" cy="289"/>
            </a:xfrm>
            <a:custGeom>
              <a:avLst/>
              <a:gdLst>
                <a:gd name="T0" fmla="*/ 0 w 274"/>
                <a:gd name="T1" fmla="*/ 0 h 289"/>
                <a:gd name="T2" fmla="*/ 0 w 274"/>
                <a:gd name="T3" fmla="*/ 256 h 289"/>
                <a:gd name="T4" fmla="*/ 0 w 274"/>
                <a:gd name="T5" fmla="*/ 289 h 289"/>
                <a:gd name="T6" fmla="*/ 238 w 274"/>
                <a:gd name="T7" fmla="*/ 289 h 289"/>
                <a:gd name="T8" fmla="*/ 274 w 274"/>
                <a:gd name="T9" fmla="*/ 289 h 289"/>
                <a:gd name="T10" fmla="*/ 274 w 274"/>
                <a:gd name="T11" fmla="*/ 256 h 289"/>
                <a:gd name="T12" fmla="*/ 274 w 274"/>
                <a:gd name="T13" fmla="*/ 34 h 289"/>
                <a:gd name="T14" fmla="*/ 274 w 274"/>
                <a:gd name="T15" fmla="*/ 0 h 289"/>
                <a:gd name="T16" fmla="*/ 33 w 274"/>
                <a:gd name="T17" fmla="*/ 0 h 289"/>
                <a:gd name="T18" fmla="*/ 0 w 274"/>
                <a:gd name="T19"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4" h="289">
                  <a:moveTo>
                    <a:pt x="0" y="0"/>
                  </a:moveTo>
                  <a:lnTo>
                    <a:pt x="0" y="256"/>
                  </a:lnTo>
                  <a:lnTo>
                    <a:pt x="0" y="289"/>
                  </a:lnTo>
                  <a:lnTo>
                    <a:pt x="238" y="289"/>
                  </a:lnTo>
                  <a:lnTo>
                    <a:pt x="274" y="289"/>
                  </a:lnTo>
                  <a:lnTo>
                    <a:pt x="274" y="256"/>
                  </a:lnTo>
                  <a:lnTo>
                    <a:pt x="274" y="34"/>
                  </a:lnTo>
                  <a:lnTo>
                    <a:pt x="274" y="0"/>
                  </a:lnTo>
                  <a:lnTo>
                    <a:pt x="33"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8" name="Freeform 21"/>
            <p:cNvSpPr>
              <a:spLocks noChangeAspect="1"/>
            </p:cNvSpPr>
            <p:nvPr/>
          </p:nvSpPr>
          <p:spPr bwMode="black">
            <a:xfrm>
              <a:off x="10131" y="757"/>
              <a:ext cx="243" cy="1547"/>
            </a:xfrm>
            <a:custGeom>
              <a:avLst/>
              <a:gdLst>
                <a:gd name="T0" fmla="*/ 0 w 243"/>
                <a:gd name="T1" fmla="*/ 0 h 1547"/>
                <a:gd name="T2" fmla="*/ 0 w 243"/>
                <a:gd name="T3" fmla="*/ 1547 h 1547"/>
                <a:gd name="T4" fmla="*/ 210 w 243"/>
                <a:gd name="T5" fmla="*/ 1547 h 1547"/>
                <a:gd name="T6" fmla="*/ 243 w 243"/>
                <a:gd name="T7" fmla="*/ 1547 h 1547"/>
                <a:gd name="T8" fmla="*/ 243 w 243"/>
                <a:gd name="T9" fmla="*/ 1514 h 1547"/>
                <a:gd name="T10" fmla="*/ 243 w 243"/>
                <a:gd name="T11" fmla="*/ 0 h 1547"/>
                <a:gd name="T12" fmla="*/ 33 w 243"/>
                <a:gd name="T13" fmla="*/ 0 h 1547"/>
                <a:gd name="T14" fmla="*/ 0 w 243"/>
                <a:gd name="T15" fmla="*/ 0 h 15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547">
                  <a:moveTo>
                    <a:pt x="0" y="0"/>
                  </a:moveTo>
                  <a:lnTo>
                    <a:pt x="0" y="1547"/>
                  </a:lnTo>
                  <a:lnTo>
                    <a:pt x="210" y="1547"/>
                  </a:lnTo>
                  <a:lnTo>
                    <a:pt x="243" y="1547"/>
                  </a:lnTo>
                  <a:lnTo>
                    <a:pt x="243" y="1514"/>
                  </a:lnTo>
                  <a:lnTo>
                    <a:pt x="243" y="0"/>
                  </a:lnTo>
                  <a:lnTo>
                    <a:pt x="33"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9" name="Freeform 22"/>
            <p:cNvSpPr>
              <a:spLocks noChangeAspect="1" noEditPoints="1"/>
            </p:cNvSpPr>
            <p:nvPr/>
          </p:nvSpPr>
          <p:spPr bwMode="black">
            <a:xfrm>
              <a:off x="10596" y="712"/>
              <a:ext cx="1384" cy="2159"/>
            </a:xfrm>
            <a:custGeom>
              <a:avLst/>
              <a:gdLst>
                <a:gd name="T0" fmla="*/ 479 w 586"/>
                <a:gd name="T1" fmla="*/ 19 h 914"/>
                <a:gd name="T2" fmla="*/ 479 w 586"/>
                <a:gd name="T3" fmla="*/ 32 h 914"/>
                <a:gd name="T4" fmla="*/ 477 w 586"/>
                <a:gd name="T5" fmla="*/ 94 h 914"/>
                <a:gd name="T6" fmla="*/ 281 w 586"/>
                <a:gd name="T7" fmla="*/ 0 h 914"/>
                <a:gd name="T8" fmla="*/ 0 w 586"/>
                <a:gd name="T9" fmla="*/ 341 h 914"/>
                <a:gd name="T10" fmla="*/ 283 w 586"/>
                <a:gd name="T11" fmla="*/ 671 h 914"/>
                <a:gd name="T12" fmla="*/ 475 w 586"/>
                <a:gd name="T13" fmla="*/ 583 h 914"/>
                <a:gd name="T14" fmla="*/ 475 w 586"/>
                <a:gd name="T15" fmla="*/ 657 h 914"/>
                <a:gd name="T16" fmla="*/ 300 w 586"/>
                <a:gd name="T17" fmla="*/ 817 h 914"/>
                <a:gd name="T18" fmla="*/ 136 w 586"/>
                <a:gd name="T19" fmla="*/ 729 h 914"/>
                <a:gd name="T20" fmla="*/ 135 w 586"/>
                <a:gd name="T21" fmla="*/ 717 h 914"/>
                <a:gd name="T22" fmla="*/ 41 w 586"/>
                <a:gd name="T23" fmla="*/ 717 h 914"/>
                <a:gd name="T24" fmla="*/ 27 w 586"/>
                <a:gd name="T25" fmla="*/ 717 h 914"/>
                <a:gd name="T26" fmla="*/ 27 w 586"/>
                <a:gd name="T27" fmla="*/ 731 h 914"/>
                <a:gd name="T28" fmla="*/ 290 w 586"/>
                <a:gd name="T29" fmla="*/ 914 h 914"/>
                <a:gd name="T30" fmla="*/ 294 w 586"/>
                <a:gd name="T31" fmla="*/ 914 h 914"/>
                <a:gd name="T32" fmla="*/ 438 w 586"/>
                <a:gd name="T33" fmla="*/ 883 h 914"/>
                <a:gd name="T34" fmla="*/ 578 w 586"/>
                <a:gd name="T35" fmla="*/ 581 h 914"/>
                <a:gd name="T36" fmla="*/ 578 w 586"/>
                <a:gd name="T37" fmla="*/ 550 h 914"/>
                <a:gd name="T38" fmla="*/ 578 w 586"/>
                <a:gd name="T39" fmla="*/ 174 h 914"/>
                <a:gd name="T40" fmla="*/ 585 w 586"/>
                <a:gd name="T41" fmla="*/ 34 h 914"/>
                <a:gd name="T42" fmla="*/ 586 w 586"/>
                <a:gd name="T43" fmla="*/ 19 h 914"/>
                <a:gd name="T44" fmla="*/ 493 w 586"/>
                <a:gd name="T45" fmla="*/ 19 h 914"/>
                <a:gd name="T46" fmla="*/ 479 w 586"/>
                <a:gd name="T47" fmla="*/ 19 h 914"/>
                <a:gd name="T48" fmla="*/ 475 w 586"/>
                <a:gd name="T49" fmla="*/ 333 h 914"/>
                <a:gd name="T50" fmla="*/ 291 w 586"/>
                <a:gd name="T51" fmla="*/ 575 h 914"/>
                <a:gd name="T52" fmla="*/ 109 w 586"/>
                <a:gd name="T53" fmla="*/ 335 h 914"/>
                <a:gd name="T54" fmla="*/ 289 w 586"/>
                <a:gd name="T55" fmla="*/ 97 h 914"/>
                <a:gd name="T56" fmla="*/ 475 w 586"/>
                <a:gd name="T57" fmla="*/ 333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6" h="914">
                  <a:moveTo>
                    <a:pt x="479" y="19"/>
                  </a:moveTo>
                  <a:cubicBezTo>
                    <a:pt x="479" y="32"/>
                    <a:pt x="479" y="32"/>
                    <a:pt x="479" y="32"/>
                  </a:cubicBezTo>
                  <a:cubicBezTo>
                    <a:pt x="477" y="94"/>
                    <a:pt x="477" y="94"/>
                    <a:pt x="477" y="94"/>
                  </a:cubicBezTo>
                  <a:cubicBezTo>
                    <a:pt x="428" y="35"/>
                    <a:pt x="364" y="0"/>
                    <a:pt x="281" y="0"/>
                  </a:cubicBezTo>
                  <a:cubicBezTo>
                    <a:pt x="80" y="1"/>
                    <a:pt x="0" y="169"/>
                    <a:pt x="0" y="341"/>
                  </a:cubicBezTo>
                  <a:cubicBezTo>
                    <a:pt x="0" y="517"/>
                    <a:pt x="86" y="671"/>
                    <a:pt x="283" y="671"/>
                  </a:cubicBezTo>
                  <a:cubicBezTo>
                    <a:pt x="355" y="671"/>
                    <a:pt x="429" y="640"/>
                    <a:pt x="475" y="583"/>
                  </a:cubicBezTo>
                  <a:cubicBezTo>
                    <a:pt x="475" y="657"/>
                    <a:pt x="475" y="657"/>
                    <a:pt x="475" y="657"/>
                  </a:cubicBezTo>
                  <a:cubicBezTo>
                    <a:pt x="473" y="753"/>
                    <a:pt x="391" y="816"/>
                    <a:pt x="300" y="817"/>
                  </a:cubicBezTo>
                  <a:cubicBezTo>
                    <a:pt x="221" y="817"/>
                    <a:pt x="142" y="791"/>
                    <a:pt x="136" y="729"/>
                  </a:cubicBezTo>
                  <a:cubicBezTo>
                    <a:pt x="135" y="717"/>
                    <a:pt x="135" y="717"/>
                    <a:pt x="135" y="717"/>
                  </a:cubicBezTo>
                  <a:cubicBezTo>
                    <a:pt x="41" y="717"/>
                    <a:pt x="41" y="717"/>
                    <a:pt x="41" y="717"/>
                  </a:cubicBezTo>
                  <a:cubicBezTo>
                    <a:pt x="27" y="717"/>
                    <a:pt x="27" y="717"/>
                    <a:pt x="27" y="717"/>
                  </a:cubicBezTo>
                  <a:cubicBezTo>
                    <a:pt x="27" y="731"/>
                    <a:pt x="27" y="731"/>
                    <a:pt x="27" y="731"/>
                  </a:cubicBezTo>
                  <a:cubicBezTo>
                    <a:pt x="28" y="874"/>
                    <a:pt x="175" y="914"/>
                    <a:pt x="290" y="914"/>
                  </a:cubicBezTo>
                  <a:cubicBezTo>
                    <a:pt x="291" y="914"/>
                    <a:pt x="293" y="914"/>
                    <a:pt x="294" y="914"/>
                  </a:cubicBezTo>
                  <a:cubicBezTo>
                    <a:pt x="351" y="914"/>
                    <a:pt x="388" y="908"/>
                    <a:pt x="438" y="883"/>
                  </a:cubicBezTo>
                  <a:cubicBezTo>
                    <a:pt x="573" y="820"/>
                    <a:pt x="579" y="695"/>
                    <a:pt x="578" y="581"/>
                  </a:cubicBezTo>
                  <a:cubicBezTo>
                    <a:pt x="578" y="571"/>
                    <a:pt x="578" y="560"/>
                    <a:pt x="578" y="550"/>
                  </a:cubicBezTo>
                  <a:cubicBezTo>
                    <a:pt x="578" y="174"/>
                    <a:pt x="578" y="174"/>
                    <a:pt x="578" y="174"/>
                  </a:cubicBezTo>
                  <a:cubicBezTo>
                    <a:pt x="578" y="126"/>
                    <a:pt x="582" y="77"/>
                    <a:pt x="585" y="34"/>
                  </a:cubicBezTo>
                  <a:cubicBezTo>
                    <a:pt x="586" y="19"/>
                    <a:pt x="586" y="19"/>
                    <a:pt x="586" y="19"/>
                  </a:cubicBezTo>
                  <a:cubicBezTo>
                    <a:pt x="493" y="19"/>
                    <a:pt x="493" y="19"/>
                    <a:pt x="493" y="19"/>
                  </a:cubicBezTo>
                  <a:lnTo>
                    <a:pt x="479" y="19"/>
                  </a:lnTo>
                  <a:close/>
                  <a:moveTo>
                    <a:pt x="475" y="333"/>
                  </a:moveTo>
                  <a:cubicBezTo>
                    <a:pt x="474" y="452"/>
                    <a:pt x="423" y="574"/>
                    <a:pt x="291" y="575"/>
                  </a:cubicBezTo>
                  <a:cubicBezTo>
                    <a:pt x="165" y="574"/>
                    <a:pt x="109" y="447"/>
                    <a:pt x="109" y="335"/>
                  </a:cubicBezTo>
                  <a:cubicBezTo>
                    <a:pt x="109" y="223"/>
                    <a:pt x="164" y="97"/>
                    <a:pt x="289" y="97"/>
                  </a:cubicBezTo>
                  <a:cubicBezTo>
                    <a:pt x="412" y="97"/>
                    <a:pt x="475" y="217"/>
                    <a:pt x="475" y="33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0" name="Freeform 23"/>
            <p:cNvSpPr>
              <a:spLocks noChangeAspect="1"/>
            </p:cNvSpPr>
            <p:nvPr/>
          </p:nvSpPr>
          <p:spPr bwMode="black">
            <a:xfrm>
              <a:off x="12264" y="107"/>
              <a:ext cx="1235" cy="2197"/>
            </a:xfrm>
            <a:custGeom>
              <a:avLst/>
              <a:gdLst>
                <a:gd name="T0" fmla="*/ 288 w 523"/>
                <a:gd name="T1" fmla="*/ 256 h 930"/>
                <a:gd name="T2" fmla="*/ 103 w 523"/>
                <a:gd name="T3" fmla="*/ 341 h 930"/>
                <a:gd name="T4" fmla="*/ 103 w 523"/>
                <a:gd name="T5" fmla="*/ 0 h 930"/>
                <a:gd name="T6" fmla="*/ 14 w 523"/>
                <a:gd name="T7" fmla="*/ 0 h 930"/>
                <a:gd name="T8" fmla="*/ 0 w 523"/>
                <a:gd name="T9" fmla="*/ 0 h 930"/>
                <a:gd name="T10" fmla="*/ 0 w 523"/>
                <a:gd name="T11" fmla="*/ 930 h 930"/>
                <a:gd name="T12" fmla="*/ 89 w 523"/>
                <a:gd name="T13" fmla="*/ 930 h 930"/>
                <a:gd name="T14" fmla="*/ 103 w 523"/>
                <a:gd name="T15" fmla="*/ 930 h 930"/>
                <a:gd name="T16" fmla="*/ 103 w 523"/>
                <a:gd name="T17" fmla="*/ 555 h 930"/>
                <a:gd name="T18" fmla="*/ 269 w 523"/>
                <a:gd name="T19" fmla="*/ 353 h 930"/>
                <a:gd name="T20" fmla="*/ 420 w 523"/>
                <a:gd name="T21" fmla="*/ 511 h 930"/>
                <a:gd name="T22" fmla="*/ 420 w 523"/>
                <a:gd name="T23" fmla="*/ 930 h 930"/>
                <a:gd name="T24" fmla="*/ 509 w 523"/>
                <a:gd name="T25" fmla="*/ 930 h 930"/>
                <a:gd name="T26" fmla="*/ 523 w 523"/>
                <a:gd name="T27" fmla="*/ 930 h 930"/>
                <a:gd name="T28" fmla="*/ 523 w 523"/>
                <a:gd name="T29" fmla="*/ 524 h 930"/>
                <a:gd name="T30" fmla="*/ 288 w 523"/>
                <a:gd name="T31" fmla="*/ 256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3" h="930">
                  <a:moveTo>
                    <a:pt x="288" y="256"/>
                  </a:moveTo>
                  <a:cubicBezTo>
                    <a:pt x="216" y="256"/>
                    <a:pt x="150" y="284"/>
                    <a:pt x="103" y="341"/>
                  </a:cubicBezTo>
                  <a:cubicBezTo>
                    <a:pt x="103" y="0"/>
                    <a:pt x="103" y="0"/>
                    <a:pt x="103" y="0"/>
                  </a:cubicBezTo>
                  <a:cubicBezTo>
                    <a:pt x="14" y="0"/>
                    <a:pt x="14" y="0"/>
                    <a:pt x="14" y="0"/>
                  </a:cubicBezTo>
                  <a:cubicBezTo>
                    <a:pt x="0" y="0"/>
                    <a:pt x="0" y="0"/>
                    <a:pt x="0" y="0"/>
                  </a:cubicBezTo>
                  <a:cubicBezTo>
                    <a:pt x="0" y="930"/>
                    <a:pt x="0" y="930"/>
                    <a:pt x="0" y="930"/>
                  </a:cubicBezTo>
                  <a:cubicBezTo>
                    <a:pt x="89" y="930"/>
                    <a:pt x="89" y="930"/>
                    <a:pt x="89" y="930"/>
                  </a:cubicBezTo>
                  <a:cubicBezTo>
                    <a:pt x="103" y="930"/>
                    <a:pt x="103" y="930"/>
                    <a:pt x="103" y="930"/>
                  </a:cubicBezTo>
                  <a:cubicBezTo>
                    <a:pt x="103" y="555"/>
                    <a:pt x="103" y="555"/>
                    <a:pt x="103" y="555"/>
                  </a:cubicBezTo>
                  <a:cubicBezTo>
                    <a:pt x="104" y="446"/>
                    <a:pt x="155" y="353"/>
                    <a:pt x="269" y="353"/>
                  </a:cubicBezTo>
                  <a:cubicBezTo>
                    <a:pt x="365" y="354"/>
                    <a:pt x="418" y="408"/>
                    <a:pt x="420" y="511"/>
                  </a:cubicBezTo>
                  <a:cubicBezTo>
                    <a:pt x="420" y="930"/>
                    <a:pt x="420" y="930"/>
                    <a:pt x="420" y="930"/>
                  </a:cubicBezTo>
                  <a:cubicBezTo>
                    <a:pt x="509" y="930"/>
                    <a:pt x="509" y="930"/>
                    <a:pt x="509" y="930"/>
                  </a:cubicBezTo>
                  <a:cubicBezTo>
                    <a:pt x="523" y="930"/>
                    <a:pt x="523" y="930"/>
                    <a:pt x="523" y="930"/>
                  </a:cubicBezTo>
                  <a:cubicBezTo>
                    <a:pt x="523" y="524"/>
                    <a:pt x="523" y="524"/>
                    <a:pt x="523" y="524"/>
                  </a:cubicBezTo>
                  <a:cubicBezTo>
                    <a:pt x="522" y="451"/>
                    <a:pt x="504" y="257"/>
                    <a:pt x="288" y="25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1" name="Freeform 24"/>
            <p:cNvSpPr>
              <a:spLocks noChangeAspect="1"/>
            </p:cNvSpPr>
            <p:nvPr/>
          </p:nvSpPr>
          <p:spPr bwMode="black">
            <a:xfrm>
              <a:off x="13615" y="346"/>
              <a:ext cx="898" cy="2003"/>
            </a:xfrm>
            <a:custGeom>
              <a:avLst/>
              <a:gdLst>
                <a:gd name="T0" fmla="*/ 300 w 380"/>
                <a:gd name="T1" fmla="*/ 751 h 848"/>
                <a:gd name="T2" fmla="*/ 228 w 380"/>
                <a:gd name="T3" fmla="*/ 679 h 848"/>
                <a:gd name="T4" fmla="*/ 228 w 380"/>
                <a:gd name="T5" fmla="*/ 678 h 848"/>
                <a:gd name="T6" fmla="*/ 228 w 380"/>
                <a:gd name="T7" fmla="*/ 271 h 848"/>
                <a:gd name="T8" fmla="*/ 356 w 380"/>
                <a:gd name="T9" fmla="*/ 271 h 848"/>
                <a:gd name="T10" fmla="*/ 370 w 380"/>
                <a:gd name="T11" fmla="*/ 271 h 848"/>
                <a:gd name="T12" fmla="*/ 370 w 380"/>
                <a:gd name="T13" fmla="*/ 188 h 848"/>
                <a:gd name="T14" fmla="*/ 370 w 380"/>
                <a:gd name="T15" fmla="*/ 174 h 848"/>
                <a:gd name="T16" fmla="*/ 228 w 380"/>
                <a:gd name="T17" fmla="*/ 174 h 848"/>
                <a:gd name="T18" fmla="*/ 228 w 380"/>
                <a:gd name="T19" fmla="*/ 22 h 848"/>
                <a:gd name="T20" fmla="*/ 228 w 380"/>
                <a:gd name="T21" fmla="*/ 0 h 848"/>
                <a:gd name="T22" fmla="*/ 134 w 380"/>
                <a:gd name="T23" fmla="*/ 42 h 848"/>
                <a:gd name="T24" fmla="*/ 125 w 380"/>
                <a:gd name="T25" fmla="*/ 45 h 848"/>
                <a:gd name="T26" fmla="*/ 125 w 380"/>
                <a:gd name="T27" fmla="*/ 174 h 848"/>
                <a:gd name="T28" fmla="*/ 14 w 380"/>
                <a:gd name="T29" fmla="*/ 174 h 848"/>
                <a:gd name="T30" fmla="*/ 0 w 380"/>
                <a:gd name="T31" fmla="*/ 174 h 848"/>
                <a:gd name="T32" fmla="*/ 0 w 380"/>
                <a:gd name="T33" fmla="*/ 257 h 848"/>
                <a:gd name="T34" fmla="*/ 0 w 380"/>
                <a:gd name="T35" fmla="*/ 271 h 848"/>
                <a:gd name="T36" fmla="*/ 125 w 380"/>
                <a:gd name="T37" fmla="*/ 271 h 848"/>
                <a:gd name="T38" fmla="*/ 125 w 380"/>
                <a:gd name="T39" fmla="*/ 648 h 848"/>
                <a:gd name="T40" fmla="*/ 125 w 380"/>
                <a:gd name="T41" fmla="*/ 673 h 848"/>
                <a:gd name="T42" fmla="*/ 289 w 380"/>
                <a:gd name="T43" fmla="*/ 848 h 848"/>
                <a:gd name="T44" fmla="*/ 369 w 380"/>
                <a:gd name="T45" fmla="*/ 836 h 848"/>
                <a:gd name="T46" fmla="*/ 380 w 380"/>
                <a:gd name="T47" fmla="*/ 833 h 848"/>
                <a:gd name="T48" fmla="*/ 380 w 380"/>
                <a:gd name="T49" fmla="*/ 757 h 848"/>
                <a:gd name="T50" fmla="*/ 380 w 380"/>
                <a:gd name="T51" fmla="*/ 738 h 848"/>
                <a:gd name="T52" fmla="*/ 361 w 380"/>
                <a:gd name="T53" fmla="*/ 744 h 848"/>
                <a:gd name="T54" fmla="*/ 300 w 380"/>
                <a:gd name="T55" fmla="*/ 75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0" h="848">
                  <a:moveTo>
                    <a:pt x="300" y="751"/>
                  </a:moveTo>
                  <a:cubicBezTo>
                    <a:pt x="249" y="749"/>
                    <a:pt x="230" y="729"/>
                    <a:pt x="228" y="679"/>
                  </a:cubicBezTo>
                  <a:cubicBezTo>
                    <a:pt x="228" y="678"/>
                    <a:pt x="228" y="678"/>
                    <a:pt x="228" y="678"/>
                  </a:cubicBezTo>
                  <a:cubicBezTo>
                    <a:pt x="228" y="271"/>
                    <a:pt x="228" y="271"/>
                    <a:pt x="228" y="271"/>
                  </a:cubicBezTo>
                  <a:cubicBezTo>
                    <a:pt x="356" y="271"/>
                    <a:pt x="356" y="271"/>
                    <a:pt x="356" y="271"/>
                  </a:cubicBezTo>
                  <a:cubicBezTo>
                    <a:pt x="370" y="271"/>
                    <a:pt x="370" y="271"/>
                    <a:pt x="370" y="271"/>
                  </a:cubicBezTo>
                  <a:cubicBezTo>
                    <a:pt x="370" y="188"/>
                    <a:pt x="370" y="188"/>
                    <a:pt x="370" y="188"/>
                  </a:cubicBezTo>
                  <a:cubicBezTo>
                    <a:pt x="370" y="174"/>
                    <a:pt x="370" y="174"/>
                    <a:pt x="370" y="174"/>
                  </a:cubicBezTo>
                  <a:cubicBezTo>
                    <a:pt x="228" y="174"/>
                    <a:pt x="228" y="174"/>
                    <a:pt x="228" y="174"/>
                  </a:cubicBezTo>
                  <a:cubicBezTo>
                    <a:pt x="228" y="22"/>
                    <a:pt x="228" y="22"/>
                    <a:pt x="228" y="22"/>
                  </a:cubicBezTo>
                  <a:cubicBezTo>
                    <a:pt x="228" y="0"/>
                    <a:pt x="228" y="0"/>
                    <a:pt x="228" y="0"/>
                  </a:cubicBezTo>
                  <a:cubicBezTo>
                    <a:pt x="134" y="42"/>
                    <a:pt x="134" y="42"/>
                    <a:pt x="134" y="42"/>
                  </a:cubicBezTo>
                  <a:cubicBezTo>
                    <a:pt x="125" y="45"/>
                    <a:pt x="125" y="45"/>
                    <a:pt x="125" y="45"/>
                  </a:cubicBezTo>
                  <a:cubicBezTo>
                    <a:pt x="125" y="174"/>
                    <a:pt x="125" y="174"/>
                    <a:pt x="125" y="174"/>
                  </a:cubicBezTo>
                  <a:cubicBezTo>
                    <a:pt x="14" y="174"/>
                    <a:pt x="14" y="174"/>
                    <a:pt x="14" y="174"/>
                  </a:cubicBezTo>
                  <a:cubicBezTo>
                    <a:pt x="0" y="174"/>
                    <a:pt x="0" y="174"/>
                    <a:pt x="0" y="174"/>
                  </a:cubicBezTo>
                  <a:cubicBezTo>
                    <a:pt x="0" y="257"/>
                    <a:pt x="0" y="257"/>
                    <a:pt x="0" y="257"/>
                  </a:cubicBezTo>
                  <a:cubicBezTo>
                    <a:pt x="0" y="271"/>
                    <a:pt x="0" y="271"/>
                    <a:pt x="0" y="271"/>
                  </a:cubicBezTo>
                  <a:cubicBezTo>
                    <a:pt x="125" y="271"/>
                    <a:pt x="125" y="271"/>
                    <a:pt x="125" y="271"/>
                  </a:cubicBezTo>
                  <a:cubicBezTo>
                    <a:pt x="125" y="648"/>
                    <a:pt x="125" y="648"/>
                    <a:pt x="125" y="648"/>
                  </a:cubicBezTo>
                  <a:cubicBezTo>
                    <a:pt x="125" y="655"/>
                    <a:pt x="125" y="664"/>
                    <a:pt x="125" y="673"/>
                  </a:cubicBezTo>
                  <a:cubicBezTo>
                    <a:pt x="125" y="751"/>
                    <a:pt x="138" y="847"/>
                    <a:pt x="289" y="848"/>
                  </a:cubicBezTo>
                  <a:cubicBezTo>
                    <a:pt x="316" y="848"/>
                    <a:pt x="344" y="842"/>
                    <a:pt x="369" y="836"/>
                  </a:cubicBezTo>
                  <a:cubicBezTo>
                    <a:pt x="380" y="833"/>
                    <a:pt x="380" y="833"/>
                    <a:pt x="380" y="833"/>
                  </a:cubicBezTo>
                  <a:cubicBezTo>
                    <a:pt x="380" y="757"/>
                    <a:pt x="380" y="757"/>
                    <a:pt x="380" y="757"/>
                  </a:cubicBezTo>
                  <a:cubicBezTo>
                    <a:pt x="380" y="738"/>
                    <a:pt x="380" y="738"/>
                    <a:pt x="380" y="738"/>
                  </a:cubicBezTo>
                  <a:cubicBezTo>
                    <a:pt x="361" y="744"/>
                    <a:pt x="361" y="744"/>
                    <a:pt x="361" y="744"/>
                  </a:cubicBezTo>
                  <a:cubicBezTo>
                    <a:pt x="343" y="749"/>
                    <a:pt x="322" y="751"/>
                    <a:pt x="300" y="75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2" name="Freeform 25"/>
            <p:cNvSpPr>
              <a:spLocks noChangeAspect="1"/>
            </p:cNvSpPr>
            <p:nvPr/>
          </p:nvSpPr>
          <p:spPr bwMode="black">
            <a:xfrm>
              <a:off x="15266" y="72"/>
              <a:ext cx="891" cy="2232"/>
            </a:xfrm>
            <a:custGeom>
              <a:avLst/>
              <a:gdLst>
                <a:gd name="T0" fmla="*/ 292 w 377"/>
                <a:gd name="T1" fmla="*/ 0 h 945"/>
                <a:gd name="T2" fmla="*/ 127 w 377"/>
                <a:gd name="T3" fmla="*/ 170 h 945"/>
                <a:gd name="T4" fmla="*/ 127 w 377"/>
                <a:gd name="T5" fmla="*/ 290 h 945"/>
                <a:gd name="T6" fmla="*/ 15 w 377"/>
                <a:gd name="T7" fmla="*/ 290 h 945"/>
                <a:gd name="T8" fmla="*/ 0 w 377"/>
                <a:gd name="T9" fmla="*/ 290 h 945"/>
                <a:gd name="T10" fmla="*/ 0 w 377"/>
                <a:gd name="T11" fmla="*/ 373 h 945"/>
                <a:gd name="T12" fmla="*/ 0 w 377"/>
                <a:gd name="T13" fmla="*/ 387 h 945"/>
                <a:gd name="T14" fmla="*/ 127 w 377"/>
                <a:gd name="T15" fmla="*/ 387 h 945"/>
                <a:gd name="T16" fmla="*/ 127 w 377"/>
                <a:gd name="T17" fmla="*/ 945 h 945"/>
                <a:gd name="T18" fmla="*/ 141 w 377"/>
                <a:gd name="T19" fmla="*/ 945 h 945"/>
                <a:gd name="T20" fmla="*/ 216 w 377"/>
                <a:gd name="T21" fmla="*/ 945 h 945"/>
                <a:gd name="T22" fmla="*/ 230 w 377"/>
                <a:gd name="T23" fmla="*/ 945 h 945"/>
                <a:gd name="T24" fmla="*/ 230 w 377"/>
                <a:gd name="T25" fmla="*/ 387 h 945"/>
                <a:gd name="T26" fmla="*/ 358 w 377"/>
                <a:gd name="T27" fmla="*/ 387 h 945"/>
                <a:gd name="T28" fmla="*/ 372 w 377"/>
                <a:gd name="T29" fmla="*/ 387 h 945"/>
                <a:gd name="T30" fmla="*/ 372 w 377"/>
                <a:gd name="T31" fmla="*/ 304 h 945"/>
                <a:gd name="T32" fmla="*/ 372 w 377"/>
                <a:gd name="T33" fmla="*/ 290 h 945"/>
                <a:gd name="T34" fmla="*/ 229 w 377"/>
                <a:gd name="T35" fmla="*/ 290 h 945"/>
                <a:gd name="T36" fmla="*/ 230 w 377"/>
                <a:gd name="T37" fmla="*/ 224 h 945"/>
                <a:gd name="T38" fmla="*/ 228 w 377"/>
                <a:gd name="T39" fmla="*/ 187 h 945"/>
                <a:gd name="T40" fmla="*/ 317 w 377"/>
                <a:gd name="T41" fmla="*/ 97 h 945"/>
                <a:gd name="T42" fmla="*/ 360 w 377"/>
                <a:gd name="T43" fmla="*/ 102 h 945"/>
                <a:gd name="T44" fmla="*/ 377 w 377"/>
                <a:gd name="T45" fmla="*/ 105 h 945"/>
                <a:gd name="T46" fmla="*/ 377 w 377"/>
                <a:gd name="T47" fmla="*/ 25 h 945"/>
                <a:gd name="T48" fmla="*/ 377 w 377"/>
                <a:gd name="T49" fmla="*/ 14 h 945"/>
                <a:gd name="T50" fmla="*/ 367 w 377"/>
                <a:gd name="T51" fmla="*/ 11 h 945"/>
                <a:gd name="T52" fmla="*/ 292 w 377"/>
                <a:gd name="T53"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7" h="945">
                  <a:moveTo>
                    <a:pt x="292" y="0"/>
                  </a:moveTo>
                  <a:cubicBezTo>
                    <a:pt x="180" y="0"/>
                    <a:pt x="127" y="59"/>
                    <a:pt x="127" y="170"/>
                  </a:cubicBezTo>
                  <a:cubicBezTo>
                    <a:pt x="127" y="290"/>
                    <a:pt x="127" y="290"/>
                    <a:pt x="127" y="290"/>
                  </a:cubicBezTo>
                  <a:cubicBezTo>
                    <a:pt x="15" y="290"/>
                    <a:pt x="15" y="290"/>
                    <a:pt x="15" y="290"/>
                  </a:cubicBezTo>
                  <a:cubicBezTo>
                    <a:pt x="0" y="290"/>
                    <a:pt x="0" y="290"/>
                    <a:pt x="0" y="290"/>
                  </a:cubicBezTo>
                  <a:cubicBezTo>
                    <a:pt x="0" y="373"/>
                    <a:pt x="0" y="373"/>
                    <a:pt x="0" y="373"/>
                  </a:cubicBezTo>
                  <a:cubicBezTo>
                    <a:pt x="0" y="387"/>
                    <a:pt x="0" y="387"/>
                    <a:pt x="0" y="387"/>
                  </a:cubicBezTo>
                  <a:cubicBezTo>
                    <a:pt x="127" y="387"/>
                    <a:pt x="127" y="387"/>
                    <a:pt x="127" y="387"/>
                  </a:cubicBezTo>
                  <a:cubicBezTo>
                    <a:pt x="127" y="945"/>
                    <a:pt x="127" y="945"/>
                    <a:pt x="127" y="945"/>
                  </a:cubicBezTo>
                  <a:cubicBezTo>
                    <a:pt x="141" y="945"/>
                    <a:pt x="141" y="945"/>
                    <a:pt x="141" y="945"/>
                  </a:cubicBezTo>
                  <a:cubicBezTo>
                    <a:pt x="216" y="945"/>
                    <a:pt x="216" y="945"/>
                    <a:pt x="216" y="945"/>
                  </a:cubicBezTo>
                  <a:cubicBezTo>
                    <a:pt x="230" y="945"/>
                    <a:pt x="230" y="945"/>
                    <a:pt x="230" y="945"/>
                  </a:cubicBezTo>
                  <a:cubicBezTo>
                    <a:pt x="230" y="387"/>
                    <a:pt x="230" y="387"/>
                    <a:pt x="230" y="387"/>
                  </a:cubicBezTo>
                  <a:cubicBezTo>
                    <a:pt x="358" y="387"/>
                    <a:pt x="358" y="387"/>
                    <a:pt x="358" y="387"/>
                  </a:cubicBezTo>
                  <a:cubicBezTo>
                    <a:pt x="372" y="387"/>
                    <a:pt x="372" y="387"/>
                    <a:pt x="372" y="387"/>
                  </a:cubicBezTo>
                  <a:cubicBezTo>
                    <a:pt x="372" y="304"/>
                    <a:pt x="372" y="304"/>
                    <a:pt x="372" y="304"/>
                  </a:cubicBezTo>
                  <a:cubicBezTo>
                    <a:pt x="372" y="290"/>
                    <a:pt x="372" y="290"/>
                    <a:pt x="372" y="290"/>
                  </a:cubicBezTo>
                  <a:cubicBezTo>
                    <a:pt x="229" y="290"/>
                    <a:pt x="229" y="290"/>
                    <a:pt x="229" y="290"/>
                  </a:cubicBezTo>
                  <a:cubicBezTo>
                    <a:pt x="230" y="224"/>
                    <a:pt x="230" y="224"/>
                    <a:pt x="230" y="224"/>
                  </a:cubicBezTo>
                  <a:cubicBezTo>
                    <a:pt x="229" y="210"/>
                    <a:pt x="228" y="198"/>
                    <a:pt x="228" y="187"/>
                  </a:cubicBezTo>
                  <a:cubicBezTo>
                    <a:pt x="232" y="122"/>
                    <a:pt x="234" y="101"/>
                    <a:pt x="317" y="97"/>
                  </a:cubicBezTo>
                  <a:cubicBezTo>
                    <a:pt x="330" y="97"/>
                    <a:pt x="346" y="99"/>
                    <a:pt x="360" y="102"/>
                  </a:cubicBezTo>
                  <a:cubicBezTo>
                    <a:pt x="377" y="105"/>
                    <a:pt x="377" y="105"/>
                    <a:pt x="377" y="105"/>
                  </a:cubicBezTo>
                  <a:cubicBezTo>
                    <a:pt x="377" y="25"/>
                    <a:pt x="377" y="25"/>
                    <a:pt x="377" y="25"/>
                  </a:cubicBezTo>
                  <a:cubicBezTo>
                    <a:pt x="377" y="14"/>
                    <a:pt x="377" y="14"/>
                    <a:pt x="377" y="14"/>
                  </a:cubicBezTo>
                  <a:cubicBezTo>
                    <a:pt x="367" y="11"/>
                    <a:pt x="367" y="11"/>
                    <a:pt x="367" y="11"/>
                  </a:cubicBezTo>
                  <a:cubicBezTo>
                    <a:pt x="344" y="5"/>
                    <a:pt x="317" y="0"/>
                    <a:pt x="292"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3" name="Freeform 26"/>
            <p:cNvSpPr>
              <a:spLocks noChangeAspect="1"/>
            </p:cNvSpPr>
            <p:nvPr/>
          </p:nvSpPr>
          <p:spPr bwMode="black">
            <a:xfrm>
              <a:off x="16306" y="757"/>
              <a:ext cx="1252" cy="1592"/>
            </a:xfrm>
            <a:custGeom>
              <a:avLst/>
              <a:gdLst>
                <a:gd name="T0" fmla="*/ 523 w 530"/>
                <a:gd name="T1" fmla="*/ 500 h 674"/>
                <a:gd name="T2" fmla="*/ 523 w 530"/>
                <a:gd name="T3" fmla="*/ 0 h 674"/>
                <a:gd name="T4" fmla="*/ 434 w 530"/>
                <a:gd name="T5" fmla="*/ 0 h 674"/>
                <a:gd name="T6" fmla="*/ 419 w 530"/>
                <a:gd name="T7" fmla="*/ 0 h 674"/>
                <a:gd name="T8" fmla="*/ 419 w 530"/>
                <a:gd name="T9" fmla="*/ 14 h 674"/>
                <a:gd name="T10" fmla="*/ 419 w 530"/>
                <a:gd name="T11" fmla="*/ 375 h 674"/>
                <a:gd name="T12" fmla="*/ 254 w 530"/>
                <a:gd name="T13" fmla="*/ 577 h 674"/>
                <a:gd name="T14" fmla="*/ 103 w 530"/>
                <a:gd name="T15" fmla="*/ 418 h 674"/>
                <a:gd name="T16" fmla="*/ 103 w 530"/>
                <a:gd name="T17" fmla="*/ 0 h 674"/>
                <a:gd name="T18" fmla="*/ 14 w 530"/>
                <a:gd name="T19" fmla="*/ 0 h 674"/>
                <a:gd name="T20" fmla="*/ 0 w 530"/>
                <a:gd name="T21" fmla="*/ 0 h 674"/>
                <a:gd name="T22" fmla="*/ 0 w 530"/>
                <a:gd name="T23" fmla="*/ 406 h 674"/>
                <a:gd name="T24" fmla="*/ 235 w 530"/>
                <a:gd name="T25" fmla="*/ 674 h 674"/>
                <a:gd name="T26" fmla="*/ 236 w 530"/>
                <a:gd name="T27" fmla="*/ 674 h 674"/>
                <a:gd name="T28" fmla="*/ 421 w 530"/>
                <a:gd name="T29" fmla="*/ 586 h 674"/>
                <a:gd name="T30" fmla="*/ 423 w 530"/>
                <a:gd name="T31" fmla="*/ 641 h 674"/>
                <a:gd name="T32" fmla="*/ 424 w 530"/>
                <a:gd name="T33" fmla="*/ 655 h 674"/>
                <a:gd name="T34" fmla="*/ 515 w 530"/>
                <a:gd name="T35" fmla="*/ 655 h 674"/>
                <a:gd name="T36" fmla="*/ 530 w 530"/>
                <a:gd name="T37" fmla="*/ 655 h 674"/>
                <a:gd name="T38" fmla="*/ 529 w 530"/>
                <a:gd name="T39" fmla="*/ 640 h 674"/>
                <a:gd name="T40" fmla="*/ 523 w 530"/>
                <a:gd name="T41" fmla="*/ 50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0" h="674">
                  <a:moveTo>
                    <a:pt x="523" y="500"/>
                  </a:moveTo>
                  <a:cubicBezTo>
                    <a:pt x="523" y="0"/>
                    <a:pt x="523" y="0"/>
                    <a:pt x="523" y="0"/>
                  </a:cubicBezTo>
                  <a:cubicBezTo>
                    <a:pt x="434" y="0"/>
                    <a:pt x="434" y="0"/>
                    <a:pt x="434" y="0"/>
                  </a:cubicBezTo>
                  <a:cubicBezTo>
                    <a:pt x="419" y="0"/>
                    <a:pt x="419" y="0"/>
                    <a:pt x="419" y="0"/>
                  </a:cubicBezTo>
                  <a:cubicBezTo>
                    <a:pt x="419" y="14"/>
                    <a:pt x="419" y="14"/>
                    <a:pt x="419" y="14"/>
                  </a:cubicBezTo>
                  <a:cubicBezTo>
                    <a:pt x="419" y="375"/>
                    <a:pt x="419" y="375"/>
                    <a:pt x="419" y="375"/>
                  </a:cubicBezTo>
                  <a:cubicBezTo>
                    <a:pt x="418" y="484"/>
                    <a:pt x="368" y="577"/>
                    <a:pt x="254" y="577"/>
                  </a:cubicBezTo>
                  <a:cubicBezTo>
                    <a:pt x="158" y="576"/>
                    <a:pt x="104" y="522"/>
                    <a:pt x="103" y="418"/>
                  </a:cubicBezTo>
                  <a:cubicBezTo>
                    <a:pt x="103" y="0"/>
                    <a:pt x="103" y="0"/>
                    <a:pt x="103" y="0"/>
                  </a:cubicBezTo>
                  <a:cubicBezTo>
                    <a:pt x="14" y="0"/>
                    <a:pt x="14" y="0"/>
                    <a:pt x="14" y="0"/>
                  </a:cubicBezTo>
                  <a:cubicBezTo>
                    <a:pt x="0" y="0"/>
                    <a:pt x="0" y="0"/>
                    <a:pt x="0" y="0"/>
                  </a:cubicBezTo>
                  <a:cubicBezTo>
                    <a:pt x="0" y="406"/>
                    <a:pt x="0" y="406"/>
                    <a:pt x="0" y="406"/>
                  </a:cubicBezTo>
                  <a:cubicBezTo>
                    <a:pt x="0" y="478"/>
                    <a:pt x="18" y="673"/>
                    <a:pt x="235" y="674"/>
                  </a:cubicBezTo>
                  <a:cubicBezTo>
                    <a:pt x="236" y="674"/>
                    <a:pt x="236" y="674"/>
                    <a:pt x="236" y="674"/>
                  </a:cubicBezTo>
                  <a:cubicBezTo>
                    <a:pt x="308" y="674"/>
                    <a:pt x="375" y="645"/>
                    <a:pt x="421" y="586"/>
                  </a:cubicBezTo>
                  <a:cubicBezTo>
                    <a:pt x="423" y="641"/>
                    <a:pt x="423" y="641"/>
                    <a:pt x="423" y="641"/>
                  </a:cubicBezTo>
                  <a:cubicBezTo>
                    <a:pt x="424" y="655"/>
                    <a:pt x="424" y="655"/>
                    <a:pt x="424" y="655"/>
                  </a:cubicBezTo>
                  <a:cubicBezTo>
                    <a:pt x="515" y="655"/>
                    <a:pt x="515" y="655"/>
                    <a:pt x="515" y="655"/>
                  </a:cubicBezTo>
                  <a:cubicBezTo>
                    <a:pt x="530" y="655"/>
                    <a:pt x="530" y="655"/>
                    <a:pt x="530" y="655"/>
                  </a:cubicBezTo>
                  <a:cubicBezTo>
                    <a:pt x="529" y="640"/>
                    <a:pt x="529" y="640"/>
                    <a:pt x="529" y="640"/>
                  </a:cubicBezTo>
                  <a:cubicBezTo>
                    <a:pt x="526" y="597"/>
                    <a:pt x="523" y="548"/>
                    <a:pt x="523" y="50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4" name="Freeform 27"/>
            <p:cNvSpPr>
              <a:spLocks noChangeAspect="1"/>
            </p:cNvSpPr>
            <p:nvPr/>
          </p:nvSpPr>
          <p:spPr bwMode="black">
            <a:xfrm>
              <a:off x="17685" y="348"/>
              <a:ext cx="895" cy="2001"/>
            </a:xfrm>
            <a:custGeom>
              <a:avLst/>
              <a:gdLst>
                <a:gd name="T0" fmla="*/ 300 w 379"/>
                <a:gd name="T1" fmla="*/ 750 h 847"/>
                <a:gd name="T2" fmla="*/ 227 w 379"/>
                <a:gd name="T3" fmla="*/ 678 h 847"/>
                <a:gd name="T4" fmla="*/ 228 w 379"/>
                <a:gd name="T5" fmla="*/ 677 h 847"/>
                <a:gd name="T6" fmla="*/ 228 w 379"/>
                <a:gd name="T7" fmla="*/ 270 h 847"/>
                <a:gd name="T8" fmla="*/ 356 w 379"/>
                <a:gd name="T9" fmla="*/ 270 h 847"/>
                <a:gd name="T10" fmla="*/ 370 w 379"/>
                <a:gd name="T11" fmla="*/ 270 h 847"/>
                <a:gd name="T12" fmla="*/ 370 w 379"/>
                <a:gd name="T13" fmla="*/ 187 h 847"/>
                <a:gd name="T14" fmla="*/ 370 w 379"/>
                <a:gd name="T15" fmla="*/ 173 h 847"/>
                <a:gd name="T16" fmla="*/ 228 w 379"/>
                <a:gd name="T17" fmla="*/ 173 h 847"/>
                <a:gd name="T18" fmla="*/ 228 w 379"/>
                <a:gd name="T19" fmla="*/ 21 h 847"/>
                <a:gd name="T20" fmla="*/ 228 w 379"/>
                <a:gd name="T21" fmla="*/ 0 h 847"/>
                <a:gd name="T22" fmla="*/ 133 w 379"/>
                <a:gd name="T23" fmla="*/ 41 h 847"/>
                <a:gd name="T24" fmla="*/ 125 w 379"/>
                <a:gd name="T25" fmla="*/ 44 h 847"/>
                <a:gd name="T26" fmla="*/ 125 w 379"/>
                <a:gd name="T27" fmla="*/ 173 h 847"/>
                <a:gd name="T28" fmla="*/ 14 w 379"/>
                <a:gd name="T29" fmla="*/ 173 h 847"/>
                <a:gd name="T30" fmla="*/ 0 w 379"/>
                <a:gd name="T31" fmla="*/ 173 h 847"/>
                <a:gd name="T32" fmla="*/ 0 w 379"/>
                <a:gd name="T33" fmla="*/ 256 h 847"/>
                <a:gd name="T34" fmla="*/ 0 w 379"/>
                <a:gd name="T35" fmla="*/ 270 h 847"/>
                <a:gd name="T36" fmla="*/ 125 w 379"/>
                <a:gd name="T37" fmla="*/ 270 h 847"/>
                <a:gd name="T38" fmla="*/ 125 w 379"/>
                <a:gd name="T39" fmla="*/ 646 h 847"/>
                <a:gd name="T40" fmla="*/ 124 w 379"/>
                <a:gd name="T41" fmla="*/ 672 h 847"/>
                <a:gd name="T42" fmla="*/ 288 w 379"/>
                <a:gd name="T43" fmla="*/ 847 h 847"/>
                <a:gd name="T44" fmla="*/ 368 w 379"/>
                <a:gd name="T45" fmla="*/ 835 h 847"/>
                <a:gd name="T46" fmla="*/ 379 w 379"/>
                <a:gd name="T47" fmla="*/ 832 h 847"/>
                <a:gd name="T48" fmla="*/ 379 w 379"/>
                <a:gd name="T49" fmla="*/ 756 h 847"/>
                <a:gd name="T50" fmla="*/ 379 w 379"/>
                <a:gd name="T51" fmla="*/ 737 h 847"/>
                <a:gd name="T52" fmla="*/ 360 w 379"/>
                <a:gd name="T53" fmla="*/ 743 h 847"/>
                <a:gd name="T54" fmla="*/ 300 w 379"/>
                <a:gd name="T55" fmla="*/ 750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9" h="847">
                  <a:moveTo>
                    <a:pt x="300" y="750"/>
                  </a:moveTo>
                  <a:cubicBezTo>
                    <a:pt x="248" y="748"/>
                    <a:pt x="229" y="728"/>
                    <a:pt x="227" y="678"/>
                  </a:cubicBezTo>
                  <a:cubicBezTo>
                    <a:pt x="228" y="677"/>
                    <a:pt x="228" y="677"/>
                    <a:pt x="228" y="677"/>
                  </a:cubicBezTo>
                  <a:cubicBezTo>
                    <a:pt x="228" y="270"/>
                    <a:pt x="228" y="270"/>
                    <a:pt x="228" y="270"/>
                  </a:cubicBezTo>
                  <a:cubicBezTo>
                    <a:pt x="356" y="270"/>
                    <a:pt x="356" y="270"/>
                    <a:pt x="356" y="270"/>
                  </a:cubicBezTo>
                  <a:cubicBezTo>
                    <a:pt x="370" y="270"/>
                    <a:pt x="370" y="270"/>
                    <a:pt x="370" y="270"/>
                  </a:cubicBezTo>
                  <a:cubicBezTo>
                    <a:pt x="370" y="187"/>
                    <a:pt x="370" y="187"/>
                    <a:pt x="370" y="187"/>
                  </a:cubicBezTo>
                  <a:cubicBezTo>
                    <a:pt x="370" y="173"/>
                    <a:pt x="370" y="173"/>
                    <a:pt x="370" y="173"/>
                  </a:cubicBezTo>
                  <a:cubicBezTo>
                    <a:pt x="228" y="173"/>
                    <a:pt x="228" y="173"/>
                    <a:pt x="228" y="173"/>
                  </a:cubicBezTo>
                  <a:cubicBezTo>
                    <a:pt x="228" y="21"/>
                    <a:pt x="228" y="21"/>
                    <a:pt x="228" y="21"/>
                  </a:cubicBezTo>
                  <a:cubicBezTo>
                    <a:pt x="228" y="0"/>
                    <a:pt x="228" y="0"/>
                    <a:pt x="228" y="0"/>
                  </a:cubicBezTo>
                  <a:cubicBezTo>
                    <a:pt x="133" y="41"/>
                    <a:pt x="133" y="41"/>
                    <a:pt x="133" y="41"/>
                  </a:cubicBezTo>
                  <a:cubicBezTo>
                    <a:pt x="125" y="44"/>
                    <a:pt x="125" y="44"/>
                    <a:pt x="125" y="44"/>
                  </a:cubicBezTo>
                  <a:cubicBezTo>
                    <a:pt x="125" y="173"/>
                    <a:pt x="125" y="173"/>
                    <a:pt x="125" y="173"/>
                  </a:cubicBezTo>
                  <a:cubicBezTo>
                    <a:pt x="14" y="173"/>
                    <a:pt x="14" y="173"/>
                    <a:pt x="14" y="173"/>
                  </a:cubicBezTo>
                  <a:cubicBezTo>
                    <a:pt x="0" y="173"/>
                    <a:pt x="0" y="173"/>
                    <a:pt x="0" y="173"/>
                  </a:cubicBezTo>
                  <a:cubicBezTo>
                    <a:pt x="0" y="256"/>
                    <a:pt x="0" y="256"/>
                    <a:pt x="0" y="256"/>
                  </a:cubicBezTo>
                  <a:cubicBezTo>
                    <a:pt x="0" y="270"/>
                    <a:pt x="0" y="270"/>
                    <a:pt x="0" y="270"/>
                  </a:cubicBezTo>
                  <a:cubicBezTo>
                    <a:pt x="125" y="270"/>
                    <a:pt x="125" y="270"/>
                    <a:pt x="125" y="270"/>
                  </a:cubicBezTo>
                  <a:cubicBezTo>
                    <a:pt x="125" y="646"/>
                    <a:pt x="125" y="646"/>
                    <a:pt x="125" y="646"/>
                  </a:cubicBezTo>
                  <a:cubicBezTo>
                    <a:pt x="125" y="654"/>
                    <a:pt x="124" y="663"/>
                    <a:pt x="124" y="672"/>
                  </a:cubicBezTo>
                  <a:cubicBezTo>
                    <a:pt x="124" y="749"/>
                    <a:pt x="137" y="846"/>
                    <a:pt x="288" y="847"/>
                  </a:cubicBezTo>
                  <a:cubicBezTo>
                    <a:pt x="315" y="847"/>
                    <a:pt x="344" y="841"/>
                    <a:pt x="368" y="835"/>
                  </a:cubicBezTo>
                  <a:cubicBezTo>
                    <a:pt x="379" y="832"/>
                    <a:pt x="379" y="832"/>
                    <a:pt x="379" y="832"/>
                  </a:cubicBezTo>
                  <a:cubicBezTo>
                    <a:pt x="379" y="756"/>
                    <a:pt x="379" y="756"/>
                    <a:pt x="379" y="756"/>
                  </a:cubicBezTo>
                  <a:cubicBezTo>
                    <a:pt x="379" y="737"/>
                    <a:pt x="379" y="737"/>
                    <a:pt x="379" y="737"/>
                  </a:cubicBezTo>
                  <a:cubicBezTo>
                    <a:pt x="360" y="743"/>
                    <a:pt x="360" y="743"/>
                    <a:pt x="360" y="743"/>
                  </a:cubicBezTo>
                  <a:cubicBezTo>
                    <a:pt x="343" y="749"/>
                    <a:pt x="322" y="750"/>
                    <a:pt x="300" y="75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5" name="Freeform 28"/>
            <p:cNvSpPr>
              <a:spLocks noChangeAspect="1"/>
            </p:cNvSpPr>
            <p:nvPr/>
          </p:nvSpPr>
          <p:spPr bwMode="black">
            <a:xfrm>
              <a:off x="18720" y="757"/>
              <a:ext cx="1252" cy="1590"/>
            </a:xfrm>
            <a:custGeom>
              <a:avLst/>
              <a:gdLst>
                <a:gd name="T0" fmla="*/ 523 w 530"/>
                <a:gd name="T1" fmla="*/ 500 h 673"/>
                <a:gd name="T2" fmla="*/ 523 w 530"/>
                <a:gd name="T3" fmla="*/ 0 h 673"/>
                <a:gd name="T4" fmla="*/ 434 w 530"/>
                <a:gd name="T5" fmla="*/ 0 h 673"/>
                <a:gd name="T6" fmla="*/ 420 w 530"/>
                <a:gd name="T7" fmla="*/ 0 h 673"/>
                <a:gd name="T8" fmla="*/ 420 w 530"/>
                <a:gd name="T9" fmla="*/ 14 h 673"/>
                <a:gd name="T10" fmla="*/ 420 w 530"/>
                <a:gd name="T11" fmla="*/ 375 h 673"/>
                <a:gd name="T12" fmla="*/ 254 w 530"/>
                <a:gd name="T13" fmla="*/ 577 h 673"/>
                <a:gd name="T14" fmla="*/ 103 w 530"/>
                <a:gd name="T15" fmla="*/ 419 h 673"/>
                <a:gd name="T16" fmla="*/ 103 w 530"/>
                <a:gd name="T17" fmla="*/ 0 h 673"/>
                <a:gd name="T18" fmla="*/ 14 w 530"/>
                <a:gd name="T19" fmla="*/ 0 h 673"/>
                <a:gd name="T20" fmla="*/ 0 w 530"/>
                <a:gd name="T21" fmla="*/ 0 h 673"/>
                <a:gd name="T22" fmla="*/ 0 w 530"/>
                <a:gd name="T23" fmla="*/ 406 h 673"/>
                <a:gd name="T24" fmla="*/ 235 w 530"/>
                <a:gd name="T25" fmla="*/ 673 h 673"/>
                <a:gd name="T26" fmla="*/ 236 w 530"/>
                <a:gd name="T27" fmla="*/ 673 h 673"/>
                <a:gd name="T28" fmla="*/ 421 w 530"/>
                <a:gd name="T29" fmla="*/ 586 h 673"/>
                <a:gd name="T30" fmla="*/ 423 w 530"/>
                <a:gd name="T31" fmla="*/ 641 h 673"/>
                <a:gd name="T32" fmla="*/ 424 w 530"/>
                <a:gd name="T33" fmla="*/ 655 h 673"/>
                <a:gd name="T34" fmla="*/ 515 w 530"/>
                <a:gd name="T35" fmla="*/ 655 h 673"/>
                <a:gd name="T36" fmla="*/ 530 w 530"/>
                <a:gd name="T37" fmla="*/ 655 h 673"/>
                <a:gd name="T38" fmla="*/ 529 w 530"/>
                <a:gd name="T39" fmla="*/ 640 h 673"/>
                <a:gd name="T40" fmla="*/ 523 w 530"/>
                <a:gd name="T41" fmla="*/ 50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0" h="673">
                  <a:moveTo>
                    <a:pt x="523" y="500"/>
                  </a:moveTo>
                  <a:cubicBezTo>
                    <a:pt x="523" y="0"/>
                    <a:pt x="523" y="0"/>
                    <a:pt x="523" y="0"/>
                  </a:cubicBezTo>
                  <a:cubicBezTo>
                    <a:pt x="434" y="0"/>
                    <a:pt x="434" y="0"/>
                    <a:pt x="434" y="0"/>
                  </a:cubicBezTo>
                  <a:cubicBezTo>
                    <a:pt x="420" y="0"/>
                    <a:pt x="420" y="0"/>
                    <a:pt x="420" y="0"/>
                  </a:cubicBezTo>
                  <a:cubicBezTo>
                    <a:pt x="420" y="14"/>
                    <a:pt x="420" y="14"/>
                    <a:pt x="420" y="14"/>
                  </a:cubicBezTo>
                  <a:cubicBezTo>
                    <a:pt x="420" y="375"/>
                    <a:pt x="420" y="375"/>
                    <a:pt x="420" y="375"/>
                  </a:cubicBezTo>
                  <a:cubicBezTo>
                    <a:pt x="419" y="484"/>
                    <a:pt x="368" y="577"/>
                    <a:pt x="254" y="577"/>
                  </a:cubicBezTo>
                  <a:cubicBezTo>
                    <a:pt x="158" y="575"/>
                    <a:pt x="105" y="522"/>
                    <a:pt x="103" y="419"/>
                  </a:cubicBezTo>
                  <a:cubicBezTo>
                    <a:pt x="103" y="0"/>
                    <a:pt x="103" y="0"/>
                    <a:pt x="103" y="0"/>
                  </a:cubicBezTo>
                  <a:cubicBezTo>
                    <a:pt x="14" y="0"/>
                    <a:pt x="14" y="0"/>
                    <a:pt x="14" y="0"/>
                  </a:cubicBezTo>
                  <a:cubicBezTo>
                    <a:pt x="0" y="0"/>
                    <a:pt x="0" y="0"/>
                    <a:pt x="0" y="0"/>
                  </a:cubicBezTo>
                  <a:cubicBezTo>
                    <a:pt x="0" y="406"/>
                    <a:pt x="0" y="406"/>
                    <a:pt x="0" y="406"/>
                  </a:cubicBezTo>
                  <a:cubicBezTo>
                    <a:pt x="0" y="479"/>
                    <a:pt x="19" y="673"/>
                    <a:pt x="235" y="673"/>
                  </a:cubicBezTo>
                  <a:cubicBezTo>
                    <a:pt x="235" y="673"/>
                    <a:pt x="236" y="673"/>
                    <a:pt x="236" y="673"/>
                  </a:cubicBezTo>
                  <a:cubicBezTo>
                    <a:pt x="308" y="673"/>
                    <a:pt x="375" y="645"/>
                    <a:pt x="421" y="586"/>
                  </a:cubicBezTo>
                  <a:cubicBezTo>
                    <a:pt x="423" y="641"/>
                    <a:pt x="423" y="641"/>
                    <a:pt x="423" y="641"/>
                  </a:cubicBezTo>
                  <a:cubicBezTo>
                    <a:pt x="424" y="655"/>
                    <a:pt x="424" y="655"/>
                    <a:pt x="424" y="655"/>
                  </a:cubicBezTo>
                  <a:cubicBezTo>
                    <a:pt x="515" y="655"/>
                    <a:pt x="515" y="655"/>
                    <a:pt x="515" y="655"/>
                  </a:cubicBezTo>
                  <a:cubicBezTo>
                    <a:pt x="530" y="655"/>
                    <a:pt x="530" y="655"/>
                    <a:pt x="530" y="655"/>
                  </a:cubicBezTo>
                  <a:cubicBezTo>
                    <a:pt x="529" y="640"/>
                    <a:pt x="529" y="640"/>
                    <a:pt x="529" y="640"/>
                  </a:cubicBezTo>
                  <a:cubicBezTo>
                    <a:pt x="526" y="597"/>
                    <a:pt x="523" y="548"/>
                    <a:pt x="523" y="50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6" name="Freeform 29"/>
            <p:cNvSpPr>
              <a:spLocks noChangeAspect="1"/>
            </p:cNvSpPr>
            <p:nvPr/>
          </p:nvSpPr>
          <p:spPr bwMode="black">
            <a:xfrm>
              <a:off x="20241" y="712"/>
              <a:ext cx="775" cy="1592"/>
            </a:xfrm>
            <a:custGeom>
              <a:avLst/>
              <a:gdLst>
                <a:gd name="T0" fmla="*/ 328 w 328"/>
                <a:gd name="T1" fmla="*/ 15 h 674"/>
                <a:gd name="T2" fmla="*/ 328 w 328"/>
                <a:gd name="T3" fmla="*/ 2 h 674"/>
                <a:gd name="T4" fmla="*/ 315 w 328"/>
                <a:gd name="T5" fmla="*/ 2 h 674"/>
                <a:gd name="T6" fmla="*/ 261 w 328"/>
                <a:gd name="T7" fmla="*/ 0 h 674"/>
                <a:gd name="T8" fmla="*/ 238 w 328"/>
                <a:gd name="T9" fmla="*/ 0 h 674"/>
                <a:gd name="T10" fmla="*/ 107 w 328"/>
                <a:gd name="T11" fmla="*/ 76 h 674"/>
                <a:gd name="T12" fmla="*/ 106 w 328"/>
                <a:gd name="T13" fmla="*/ 32 h 674"/>
                <a:gd name="T14" fmla="*/ 105 w 328"/>
                <a:gd name="T15" fmla="*/ 19 h 674"/>
                <a:gd name="T16" fmla="*/ 15 w 328"/>
                <a:gd name="T17" fmla="*/ 19 h 674"/>
                <a:gd name="T18" fmla="*/ 0 w 328"/>
                <a:gd name="T19" fmla="*/ 19 h 674"/>
                <a:gd name="T20" fmla="*/ 0 w 328"/>
                <a:gd name="T21" fmla="*/ 34 h 674"/>
                <a:gd name="T22" fmla="*/ 6 w 328"/>
                <a:gd name="T23" fmla="*/ 158 h 674"/>
                <a:gd name="T24" fmla="*/ 6 w 328"/>
                <a:gd name="T25" fmla="*/ 174 h 674"/>
                <a:gd name="T26" fmla="*/ 6 w 328"/>
                <a:gd name="T27" fmla="*/ 674 h 674"/>
                <a:gd name="T28" fmla="*/ 96 w 328"/>
                <a:gd name="T29" fmla="*/ 674 h 674"/>
                <a:gd name="T30" fmla="*/ 110 w 328"/>
                <a:gd name="T31" fmla="*/ 674 h 674"/>
                <a:gd name="T32" fmla="*/ 110 w 328"/>
                <a:gd name="T33" fmla="*/ 660 h 674"/>
                <a:gd name="T34" fmla="*/ 110 w 328"/>
                <a:gd name="T35" fmla="*/ 283 h 674"/>
                <a:gd name="T36" fmla="*/ 268 w 328"/>
                <a:gd name="T37" fmla="*/ 97 h 674"/>
                <a:gd name="T38" fmla="*/ 313 w 328"/>
                <a:gd name="T39" fmla="*/ 102 h 674"/>
                <a:gd name="T40" fmla="*/ 328 w 328"/>
                <a:gd name="T41" fmla="*/ 103 h 674"/>
                <a:gd name="T42" fmla="*/ 328 w 328"/>
                <a:gd name="T43" fmla="*/ 15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8" h="674">
                  <a:moveTo>
                    <a:pt x="328" y="15"/>
                  </a:moveTo>
                  <a:cubicBezTo>
                    <a:pt x="328" y="2"/>
                    <a:pt x="328" y="2"/>
                    <a:pt x="328" y="2"/>
                  </a:cubicBezTo>
                  <a:cubicBezTo>
                    <a:pt x="315" y="2"/>
                    <a:pt x="315" y="2"/>
                    <a:pt x="315" y="2"/>
                  </a:cubicBezTo>
                  <a:cubicBezTo>
                    <a:pt x="297" y="0"/>
                    <a:pt x="279" y="0"/>
                    <a:pt x="261" y="0"/>
                  </a:cubicBezTo>
                  <a:cubicBezTo>
                    <a:pt x="253" y="0"/>
                    <a:pt x="246" y="0"/>
                    <a:pt x="238" y="0"/>
                  </a:cubicBezTo>
                  <a:cubicBezTo>
                    <a:pt x="186" y="2"/>
                    <a:pt x="138" y="32"/>
                    <a:pt x="107" y="76"/>
                  </a:cubicBezTo>
                  <a:cubicBezTo>
                    <a:pt x="106" y="32"/>
                    <a:pt x="106" y="32"/>
                    <a:pt x="106" y="32"/>
                  </a:cubicBezTo>
                  <a:cubicBezTo>
                    <a:pt x="105" y="19"/>
                    <a:pt x="105" y="19"/>
                    <a:pt x="105" y="19"/>
                  </a:cubicBezTo>
                  <a:cubicBezTo>
                    <a:pt x="15" y="19"/>
                    <a:pt x="15" y="19"/>
                    <a:pt x="15" y="19"/>
                  </a:cubicBezTo>
                  <a:cubicBezTo>
                    <a:pt x="0" y="19"/>
                    <a:pt x="0" y="19"/>
                    <a:pt x="0" y="19"/>
                  </a:cubicBezTo>
                  <a:cubicBezTo>
                    <a:pt x="0" y="34"/>
                    <a:pt x="0" y="34"/>
                    <a:pt x="0" y="34"/>
                  </a:cubicBezTo>
                  <a:cubicBezTo>
                    <a:pt x="2" y="72"/>
                    <a:pt x="6" y="116"/>
                    <a:pt x="6" y="158"/>
                  </a:cubicBezTo>
                  <a:cubicBezTo>
                    <a:pt x="6" y="164"/>
                    <a:pt x="6" y="169"/>
                    <a:pt x="6" y="174"/>
                  </a:cubicBezTo>
                  <a:cubicBezTo>
                    <a:pt x="6" y="674"/>
                    <a:pt x="6" y="674"/>
                    <a:pt x="6" y="674"/>
                  </a:cubicBezTo>
                  <a:cubicBezTo>
                    <a:pt x="96" y="674"/>
                    <a:pt x="96" y="674"/>
                    <a:pt x="96" y="674"/>
                  </a:cubicBezTo>
                  <a:cubicBezTo>
                    <a:pt x="110" y="674"/>
                    <a:pt x="110" y="674"/>
                    <a:pt x="110" y="674"/>
                  </a:cubicBezTo>
                  <a:cubicBezTo>
                    <a:pt x="110" y="660"/>
                    <a:pt x="110" y="660"/>
                    <a:pt x="110" y="660"/>
                  </a:cubicBezTo>
                  <a:cubicBezTo>
                    <a:pt x="110" y="283"/>
                    <a:pt x="110" y="283"/>
                    <a:pt x="110" y="283"/>
                  </a:cubicBezTo>
                  <a:cubicBezTo>
                    <a:pt x="113" y="167"/>
                    <a:pt x="165" y="98"/>
                    <a:pt x="268" y="97"/>
                  </a:cubicBezTo>
                  <a:cubicBezTo>
                    <a:pt x="281" y="97"/>
                    <a:pt x="296" y="100"/>
                    <a:pt x="313" y="102"/>
                  </a:cubicBezTo>
                  <a:cubicBezTo>
                    <a:pt x="328" y="103"/>
                    <a:pt x="328" y="103"/>
                    <a:pt x="328" y="103"/>
                  </a:cubicBezTo>
                  <a:lnTo>
                    <a:pt x="328" y="1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7" name="Freeform 30"/>
            <p:cNvSpPr>
              <a:spLocks noChangeAspect="1" noEditPoints="1"/>
            </p:cNvSpPr>
            <p:nvPr/>
          </p:nvSpPr>
          <p:spPr bwMode="black">
            <a:xfrm>
              <a:off x="21009" y="712"/>
              <a:ext cx="1401" cy="1637"/>
            </a:xfrm>
            <a:custGeom>
              <a:avLst/>
              <a:gdLst>
                <a:gd name="T0" fmla="*/ 293 w 593"/>
                <a:gd name="T1" fmla="*/ 0 h 693"/>
                <a:gd name="T2" fmla="*/ 0 w 593"/>
                <a:gd name="T3" fmla="*/ 347 h 693"/>
                <a:gd name="T4" fmla="*/ 288 w 593"/>
                <a:gd name="T5" fmla="*/ 693 h 693"/>
                <a:gd name="T6" fmla="*/ 292 w 593"/>
                <a:gd name="T7" fmla="*/ 693 h 693"/>
                <a:gd name="T8" fmla="*/ 585 w 593"/>
                <a:gd name="T9" fmla="*/ 464 h 693"/>
                <a:gd name="T10" fmla="*/ 590 w 593"/>
                <a:gd name="T11" fmla="*/ 446 h 693"/>
                <a:gd name="T12" fmla="*/ 493 w 593"/>
                <a:gd name="T13" fmla="*/ 446 h 693"/>
                <a:gd name="T14" fmla="*/ 482 w 593"/>
                <a:gd name="T15" fmla="*/ 446 h 693"/>
                <a:gd name="T16" fmla="*/ 479 w 593"/>
                <a:gd name="T17" fmla="*/ 457 h 693"/>
                <a:gd name="T18" fmla="*/ 312 w 593"/>
                <a:gd name="T19" fmla="*/ 596 h 693"/>
                <a:gd name="T20" fmla="*/ 109 w 593"/>
                <a:gd name="T21" fmla="*/ 378 h 693"/>
                <a:gd name="T22" fmla="*/ 593 w 593"/>
                <a:gd name="T23" fmla="*/ 378 h 693"/>
                <a:gd name="T24" fmla="*/ 593 w 593"/>
                <a:gd name="T25" fmla="*/ 364 h 693"/>
                <a:gd name="T26" fmla="*/ 293 w 593"/>
                <a:gd name="T27" fmla="*/ 0 h 693"/>
                <a:gd name="T28" fmla="*/ 113 w 593"/>
                <a:gd name="T29" fmla="*/ 281 h 693"/>
                <a:gd name="T30" fmla="*/ 295 w 593"/>
                <a:gd name="T31" fmla="*/ 97 h 693"/>
                <a:gd name="T32" fmla="*/ 482 w 593"/>
                <a:gd name="T33" fmla="*/ 281 h 693"/>
                <a:gd name="T34" fmla="*/ 113 w 593"/>
                <a:gd name="T35" fmla="*/ 281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3" h="693">
                  <a:moveTo>
                    <a:pt x="293" y="0"/>
                  </a:moveTo>
                  <a:cubicBezTo>
                    <a:pt x="97" y="0"/>
                    <a:pt x="0" y="172"/>
                    <a:pt x="0" y="347"/>
                  </a:cubicBezTo>
                  <a:cubicBezTo>
                    <a:pt x="0" y="521"/>
                    <a:pt x="91" y="692"/>
                    <a:pt x="288" y="693"/>
                  </a:cubicBezTo>
                  <a:cubicBezTo>
                    <a:pt x="290" y="693"/>
                    <a:pt x="291" y="693"/>
                    <a:pt x="292" y="693"/>
                  </a:cubicBezTo>
                  <a:cubicBezTo>
                    <a:pt x="445" y="693"/>
                    <a:pt x="547" y="617"/>
                    <a:pt x="585" y="464"/>
                  </a:cubicBezTo>
                  <a:cubicBezTo>
                    <a:pt x="590" y="446"/>
                    <a:pt x="590" y="446"/>
                    <a:pt x="590" y="446"/>
                  </a:cubicBezTo>
                  <a:cubicBezTo>
                    <a:pt x="493" y="446"/>
                    <a:pt x="493" y="446"/>
                    <a:pt x="493" y="446"/>
                  </a:cubicBezTo>
                  <a:cubicBezTo>
                    <a:pt x="482" y="446"/>
                    <a:pt x="482" y="446"/>
                    <a:pt x="482" y="446"/>
                  </a:cubicBezTo>
                  <a:cubicBezTo>
                    <a:pt x="479" y="457"/>
                    <a:pt x="479" y="457"/>
                    <a:pt x="479" y="457"/>
                  </a:cubicBezTo>
                  <a:cubicBezTo>
                    <a:pt x="462" y="537"/>
                    <a:pt x="394" y="596"/>
                    <a:pt x="312" y="596"/>
                  </a:cubicBezTo>
                  <a:cubicBezTo>
                    <a:pt x="172" y="595"/>
                    <a:pt x="117" y="501"/>
                    <a:pt x="109" y="378"/>
                  </a:cubicBezTo>
                  <a:cubicBezTo>
                    <a:pt x="593" y="378"/>
                    <a:pt x="593" y="378"/>
                    <a:pt x="593" y="378"/>
                  </a:cubicBezTo>
                  <a:cubicBezTo>
                    <a:pt x="593" y="364"/>
                    <a:pt x="593" y="364"/>
                    <a:pt x="593" y="364"/>
                  </a:cubicBezTo>
                  <a:cubicBezTo>
                    <a:pt x="593" y="165"/>
                    <a:pt x="512" y="1"/>
                    <a:pt x="293" y="0"/>
                  </a:cubicBezTo>
                  <a:close/>
                  <a:moveTo>
                    <a:pt x="113" y="281"/>
                  </a:moveTo>
                  <a:cubicBezTo>
                    <a:pt x="127" y="182"/>
                    <a:pt x="187" y="97"/>
                    <a:pt x="295" y="97"/>
                  </a:cubicBezTo>
                  <a:cubicBezTo>
                    <a:pt x="411" y="98"/>
                    <a:pt x="469" y="172"/>
                    <a:pt x="482" y="281"/>
                  </a:cubicBezTo>
                  <a:lnTo>
                    <a:pt x="113" y="28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8" name="Freeform 31"/>
            <p:cNvSpPr>
              <a:spLocks noChangeAspect="1"/>
            </p:cNvSpPr>
            <p:nvPr/>
          </p:nvSpPr>
          <p:spPr bwMode="black">
            <a:xfrm>
              <a:off x="22665" y="1983"/>
              <a:ext cx="304" cy="321"/>
            </a:xfrm>
            <a:custGeom>
              <a:avLst/>
              <a:gdLst>
                <a:gd name="T0" fmla="*/ 35 w 304"/>
                <a:gd name="T1" fmla="*/ 0 h 321"/>
                <a:gd name="T2" fmla="*/ 0 w 304"/>
                <a:gd name="T3" fmla="*/ 0 h 321"/>
                <a:gd name="T4" fmla="*/ 0 w 304"/>
                <a:gd name="T5" fmla="*/ 33 h 321"/>
                <a:gd name="T6" fmla="*/ 0 w 304"/>
                <a:gd name="T7" fmla="*/ 288 h 321"/>
                <a:gd name="T8" fmla="*/ 0 w 304"/>
                <a:gd name="T9" fmla="*/ 321 h 321"/>
                <a:gd name="T10" fmla="*/ 269 w 304"/>
                <a:gd name="T11" fmla="*/ 321 h 321"/>
                <a:gd name="T12" fmla="*/ 304 w 304"/>
                <a:gd name="T13" fmla="*/ 321 h 321"/>
                <a:gd name="T14" fmla="*/ 304 w 304"/>
                <a:gd name="T15" fmla="*/ 33 h 321"/>
                <a:gd name="T16" fmla="*/ 304 w 304"/>
                <a:gd name="T17" fmla="*/ 0 h 321"/>
                <a:gd name="T18" fmla="*/ 35 w 304"/>
                <a:gd name="T19"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21">
                  <a:moveTo>
                    <a:pt x="35" y="0"/>
                  </a:moveTo>
                  <a:lnTo>
                    <a:pt x="0" y="0"/>
                  </a:lnTo>
                  <a:lnTo>
                    <a:pt x="0" y="33"/>
                  </a:lnTo>
                  <a:lnTo>
                    <a:pt x="0" y="288"/>
                  </a:lnTo>
                  <a:lnTo>
                    <a:pt x="0" y="321"/>
                  </a:lnTo>
                  <a:lnTo>
                    <a:pt x="269" y="321"/>
                  </a:lnTo>
                  <a:lnTo>
                    <a:pt x="304" y="321"/>
                  </a:lnTo>
                  <a:lnTo>
                    <a:pt x="304" y="33"/>
                  </a:lnTo>
                  <a:lnTo>
                    <a:pt x="304" y="0"/>
                  </a:lnTo>
                  <a:lnTo>
                    <a:pt x="35"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9" name="Freeform 32"/>
            <p:cNvSpPr>
              <a:spLocks noChangeAspect="1"/>
            </p:cNvSpPr>
            <p:nvPr/>
          </p:nvSpPr>
          <p:spPr bwMode="black">
            <a:xfrm>
              <a:off x="3784" y="3259"/>
              <a:ext cx="1528" cy="2286"/>
            </a:xfrm>
            <a:custGeom>
              <a:avLst/>
              <a:gdLst>
                <a:gd name="T0" fmla="*/ 137 w 647"/>
                <a:gd name="T1" fmla="*/ 247 h 968"/>
                <a:gd name="T2" fmla="*/ 333 w 647"/>
                <a:gd name="T3" fmla="*/ 104 h 968"/>
                <a:gd name="T4" fmla="*/ 515 w 647"/>
                <a:gd name="T5" fmla="*/ 230 h 968"/>
                <a:gd name="T6" fmla="*/ 516 w 647"/>
                <a:gd name="T7" fmla="*/ 243 h 968"/>
                <a:gd name="T8" fmla="*/ 617 w 647"/>
                <a:gd name="T9" fmla="*/ 243 h 968"/>
                <a:gd name="T10" fmla="*/ 632 w 647"/>
                <a:gd name="T11" fmla="*/ 243 h 968"/>
                <a:gd name="T12" fmla="*/ 631 w 647"/>
                <a:gd name="T13" fmla="*/ 228 h 968"/>
                <a:gd name="T14" fmla="*/ 323 w 647"/>
                <a:gd name="T15" fmla="*/ 0 h 968"/>
                <a:gd name="T16" fmla="*/ 22 w 647"/>
                <a:gd name="T17" fmla="*/ 258 h 968"/>
                <a:gd name="T18" fmla="*/ 400 w 647"/>
                <a:gd name="T19" fmla="*/ 561 h 968"/>
                <a:gd name="T20" fmla="*/ 531 w 647"/>
                <a:gd name="T21" fmla="*/ 705 h 968"/>
                <a:gd name="T22" fmla="*/ 328 w 647"/>
                <a:gd name="T23" fmla="*/ 865 h 968"/>
                <a:gd name="T24" fmla="*/ 116 w 647"/>
                <a:gd name="T25" fmla="*/ 700 h 968"/>
                <a:gd name="T26" fmla="*/ 116 w 647"/>
                <a:gd name="T27" fmla="*/ 686 h 968"/>
                <a:gd name="T28" fmla="*/ 15 w 647"/>
                <a:gd name="T29" fmla="*/ 686 h 968"/>
                <a:gd name="T30" fmla="*/ 0 w 647"/>
                <a:gd name="T31" fmla="*/ 686 h 968"/>
                <a:gd name="T32" fmla="*/ 1 w 647"/>
                <a:gd name="T33" fmla="*/ 701 h 968"/>
                <a:gd name="T34" fmla="*/ 283 w 647"/>
                <a:gd name="T35" fmla="*/ 968 h 968"/>
                <a:gd name="T36" fmla="*/ 647 w 647"/>
                <a:gd name="T37" fmla="*/ 698 h 968"/>
                <a:gd name="T38" fmla="*/ 137 w 647"/>
                <a:gd name="T39" fmla="*/ 247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7" h="968">
                  <a:moveTo>
                    <a:pt x="137" y="247"/>
                  </a:moveTo>
                  <a:cubicBezTo>
                    <a:pt x="138" y="149"/>
                    <a:pt x="243" y="104"/>
                    <a:pt x="333" y="104"/>
                  </a:cubicBezTo>
                  <a:cubicBezTo>
                    <a:pt x="425" y="105"/>
                    <a:pt x="513" y="130"/>
                    <a:pt x="515" y="230"/>
                  </a:cubicBezTo>
                  <a:cubicBezTo>
                    <a:pt x="516" y="243"/>
                    <a:pt x="516" y="243"/>
                    <a:pt x="516" y="243"/>
                  </a:cubicBezTo>
                  <a:cubicBezTo>
                    <a:pt x="617" y="243"/>
                    <a:pt x="617" y="243"/>
                    <a:pt x="617" y="243"/>
                  </a:cubicBezTo>
                  <a:cubicBezTo>
                    <a:pt x="632" y="243"/>
                    <a:pt x="632" y="243"/>
                    <a:pt x="632" y="243"/>
                  </a:cubicBezTo>
                  <a:cubicBezTo>
                    <a:pt x="631" y="228"/>
                    <a:pt x="631" y="228"/>
                    <a:pt x="631" y="228"/>
                  </a:cubicBezTo>
                  <a:cubicBezTo>
                    <a:pt x="609" y="44"/>
                    <a:pt x="444" y="0"/>
                    <a:pt x="323" y="0"/>
                  </a:cubicBezTo>
                  <a:cubicBezTo>
                    <a:pt x="176" y="1"/>
                    <a:pt x="22" y="91"/>
                    <a:pt x="22" y="258"/>
                  </a:cubicBezTo>
                  <a:cubicBezTo>
                    <a:pt x="24" y="467"/>
                    <a:pt x="257" y="513"/>
                    <a:pt x="400" y="561"/>
                  </a:cubicBezTo>
                  <a:cubicBezTo>
                    <a:pt x="475" y="586"/>
                    <a:pt x="531" y="624"/>
                    <a:pt x="531" y="705"/>
                  </a:cubicBezTo>
                  <a:cubicBezTo>
                    <a:pt x="531" y="809"/>
                    <a:pt x="425" y="864"/>
                    <a:pt x="328" y="865"/>
                  </a:cubicBezTo>
                  <a:cubicBezTo>
                    <a:pt x="209" y="863"/>
                    <a:pt x="119" y="829"/>
                    <a:pt x="116" y="700"/>
                  </a:cubicBezTo>
                  <a:cubicBezTo>
                    <a:pt x="116" y="686"/>
                    <a:pt x="116" y="686"/>
                    <a:pt x="116" y="686"/>
                  </a:cubicBezTo>
                  <a:cubicBezTo>
                    <a:pt x="15" y="686"/>
                    <a:pt x="15" y="686"/>
                    <a:pt x="15" y="686"/>
                  </a:cubicBezTo>
                  <a:cubicBezTo>
                    <a:pt x="0" y="686"/>
                    <a:pt x="0" y="686"/>
                    <a:pt x="0" y="686"/>
                  </a:cubicBezTo>
                  <a:cubicBezTo>
                    <a:pt x="1" y="701"/>
                    <a:pt x="1" y="701"/>
                    <a:pt x="1" y="701"/>
                  </a:cubicBezTo>
                  <a:cubicBezTo>
                    <a:pt x="5" y="857"/>
                    <a:pt x="133" y="968"/>
                    <a:pt x="283" y="968"/>
                  </a:cubicBezTo>
                  <a:cubicBezTo>
                    <a:pt x="466" y="967"/>
                    <a:pt x="646" y="905"/>
                    <a:pt x="647" y="698"/>
                  </a:cubicBezTo>
                  <a:cubicBezTo>
                    <a:pt x="637" y="369"/>
                    <a:pt x="124" y="482"/>
                    <a:pt x="137" y="24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40" name="Freeform 33"/>
            <p:cNvSpPr>
              <a:spLocks noChangeAspect="1"/>
            </p:cNvSpPr>
            <p:nvPr/>
          </p:nvSpPr>
          <p:spPr bwMode="black">
            <a:xfrm>
              <a:off x="5354" y="3545"/>
              <a:ext cx="896" cy="2000"/>
            </a:xfrm>
            <a:custGeom>
              <a:avLst/>
              <a:gdLst>
                <a:gd name="T0" fmla="*/ 300 w 379"/>
                <a:gd name="T1" fmla="*/ 750 h 847"/>
                <a:gd name="T2" fmla="*/ 228 w 379"/>
                <a:gd name="T3" fmla="*/ 679 h 847"/>
                <a:gd name="T4" fmla="*/ 228 w 379"/>
                <a:gd name="T5" fmla="*/ 677 h 847"/>
                <a:gd name="T6" fmla="*/ 228 w 379"/>
                <a:gd name="T7" fmla="*/ 270 h 847"/>
                <a:gd name="T8" fmla="*/ 357 w 379"/>
                <a:gd name="T9" fmla="*/ 270 h 847"/>
                <a:gd name="T10" fmla="*/ 371 w 379"/>
                <a:gd name="T11" fmla="*/ 270 h 847"/>
                <a:gd name="T12" fmla="*/ 371 w 379"/>
                <a:gd name="T13" fmla="*/ 187 h 847"/>
                <a:gd name="T14" fmla="*/ 371 w 379"/>
                <a:gd name="T15" fmla="*/ 173 h 847"/>
                <a:gd name="T16" fmla="*/ 228 w 379"/>
                <a:gd name="T17" fmla="*/ 173 h 847"/>
                <a:gd name="T18" fmla="*/ 228 w 379"/>
                <a:gd name="T19" fmla="*/ 21 h 847"/>
                <a:gd name="T20" fmla="*/ 228 w 379"/>
                <a:gd name="T21" fmla="*/ 0 h 847"/>
                <a:gd name="T22" fmla="*/ 134 w 379"/>
                <a:gd name="T23" fmla="*/ 40 h 847"/>
                <a:gd name="T24" fmla="*/ 125 w 379"/>
                <a:gd name="T25" fmla="*/ 44 h 847"/>
                <a:gd name="T26" fmla="*/ 125 w 379"/>
                <a:gd name="T27" fmla="*/ 173 h 847"/>
                <a:gd name="T28" fmla="*/ 14 w 379"/>
                <a:gd name="T29" fmla="*/ 173 h 847"/>
                <a:gd name="T30" fmla="*/ 0 w 379"/>
                <a:gd name="T31" fmla="*/ 173 h 847"/>
                <a:gd name="T32" fmla="*/ 0 w 379"/>
                <a:gd name="T33" fmla="*/ 256 h 847"/>
                <a:gd name="T34" fmla="*/ 0 w 379"/>
                <a:gd name="T35" fmla="*/ 270 h 847"/>
                <a:gd name="T36" fmla="*/ 125 w 379"/>
                <a:gd name="T37" fmla="*/ 270 h 847"/>
                <a:gd name="T38" fmla="*/ 125 w 379"/>
                <a:gd name="T39" fmla="*/ 646 h 847"/>
                <a:gd name="T40" fmla="*/ 125 w 379"/>
                <a:gd name="T41" fmla="*/ 672 h 847"/>
                <a:gd name="T42" fmla="*/ 289 w 379"/>
                <a:gd name="T43" fmla="*/ 847 h 847"/>
                <a:gd name="T44" fmla="*/ 369 w 379"/>
                <a:gd name="T45" fmla="*/ 835 h 847"/>
                <a:gd name="T46" fmla="*/ 379 w 379"/>
                <a:gd name="T47" fmla="*/ 832 h 847"/>
                <a:gd name="T48" fmla="*/ 379 w 379"/>
                <a:gd name="T49" fmla="*/ 756 h 847"/>
                <a:gd name="T50" fmla="*/ 379 w 379"/>
                <a:gd name="T51" fmla="*/ 737 h 847"/>
                <a:gd name="T52" fmla="*/ 361 w 379"/>
                <a:gd name="T53" fmla="*/ 743 h 847"/>
                <a:gd name="T54" fmla="*/ 300 w 379"/>
                <a:gd name="T55" fmla="*/ 750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9" h="847">
                  <a:moveTo>
                    <a:pt x="300" y="750"/>
                  </a:moveTo>
                  <a:cubicBezTo>
                    <a:pt x="249" y="748"/>
                    <a:pt x="230" y="728"/>
                    <a:pt x="228" y="679"/>
                  </a:cubicBezTo>
                  <a:cubicBezTo>
                    <a:pt x="228" y="677"/>
                    <a:pt x="228" y="677"/>
                    <a:pt x="228" y="677"/>
                  </a:cubicBezTo>
                  <a:cubicBezTo>
                    <a:pt x="228" y="270"/>
                    <a:pt x="228" y="270"/>
                    <a:pt x="228" y="270"/>
                  </a:cubicBezTo>
                  <a:cubicBezTo>
                    <a:pt x="357" y="270"/>
                    <a:pt x="357" y="270"/>
                    <a:pt x="357" y="270"/>
                  </a:cubicBezTo>
                  <a:cubicBezTo>
                    <a:pt x="371" y="270"/>
                    <a:pt x="371" y="270"/>
                    <a:pt x="371" y="270"/>
                  </a:cubicBezTo>
                  <a:cubicBezTo>
                    <a:pt x="371" y="187"/>
                    <a:pt x="371" y="187"/>
                    <a:pt x="371" y="187"/>
                  </a:cubicBezTo>
                  <a:cubicBezTo>
                    <a:pt x="371" y="173"/>
                    <a:pt x="371" y="173"/>
                    <a:pt x="371" y="173"/>
                  </a:cubicBezTo>
                  <a:cubicBezTo>
                    <a:pt x="228" y="173"/>
                    <a:pt x="228" y="173"/>
                    <a:pt x="228" y="173"/>
                  </a:cubicBezTo>
                  <a:cubicBezTo>
                    <a:pt x="228" y="21"/>
                    <a:pt x="228" y="21"/>
                    <a:pt x="228" y="21"/>
                  </a:cubicBezTo>
                  <a:cubicBezTo>
                    <a:pt x="228" y="0"/>
                    <a:pt x="228" y="0"/>
                    <a:pt x="228" y="0"/>
                  </a:cubicBezTo>
                  <a:cubicBezTo>
                    <a:pt x="134" y="40"/>
                    <a:pt x="134" y="40"/>
                    <a:pt x="134" y="40"/>
                  </a:cubicBezTo>
                  <a:cubicBezTo>
                    <a:pt x="125" y="44"/>
                    <a:pt x="125" y="44"/>
                    <a:pt x="125" y="44"/>
                  </a:cubicBezTo>
                  <a:cubicBezTo>
                    <a:pt x="125" y="173"/>
                    <a:pt x="125" y="173"/>
                    <a:pt x="125" y="173"/>
                  </a:cubicBezTo>
                  <a:cubicBezTo>
                    <a:pt x="14" y="173"/>
                    <a:pt x="14" y="173"/>
                    <a:pt x="14" y="173"/>
                  </a:cubicBezTo>
                  <a:cubicBezTo>
                    <a:pt x="0" y="173"/>
                    <a:pt x="0" y="173"/>
                    <a:pt x="0" y="173"/>
                  </a:cubicBezTo>
                  <a:cubicBezTo>
                    <a:pt x="0" y="256"/>
                    <a:pt x="0" y="256"/>
                    <a:pt x="0" y="256"/>
                  </a:cubicBezTo>
                  <a:cubicBezTo>
                    <a:pt x="0" y="270"/>
                    <a:pt x="0" y="270"/>
                    <a:pt x="0" y="270"/>
                  </a:cubicBezTo>
                  <a:cubicBezTo>
                    <a:pt x="125" y="270"/>
                    <a:pt x="125" y="270"/>
                    <a:pt x="125" y="270"/>
                  </a:cubicBezTo>
                  <a:cubicBezTo>
                    <a:pt x="125" y="646"/>
                    <a:pt x="125" y="646"/>
                    <a:pt x="125" y="646"/>
                  </a:cubicBezTo>
                  <a:cubicBezTo>
                    <a:pt x="125" y="654"/>
                    <a:pt x="125" y="663"/>
                    <a:pt x="125" y="672"/>
                  </a:cubicBezTo>
                  <a:cubicBezTo>
                    <a:pt x="125" y="750"/>
                    <a:pt x="138" y="846"/>
                    <a:pt x="289" y="847"/>
                  </a:cubicBezTo>
                  <a:cubicBezTo>
                    <a:pt x="316" y="847"/>
                    <a:pt x="344" y="841"/>
                    <a:pt x="369" y="835"/>
                  </a:cubicBezTo>
                  <a:cubicBezTo>
                    <a:pt x="379" y="832"/>
                    <a:pt x="379" y="832"/>
                    <a:pt x="379" y="832"/>
                  </a:cubicBezTo>
                  <a:cubicBezTo>
                    <a:pt x="379" y="756"/>
                    <a:pt x="379" y="756"/>
                    <a:pt x="379" y="756"/>
                  </a:cubicBezTo>
                  <a:cubicBezTo>
                    <a:pt x="379" y="737"/>
                    <a:pt x="379" y="737"/>
                    <a:pt x="379" y="737"/>
                  </a:cubicBezTo>
                  <a:cubicBezTo>
                    <a:pt x="361" y="743"/>
                    <a:pt x="361" y="743"/>
                    <a:pt x="361" y="743"/>
                  </a:cubicBezTo>
                  <a:cubicBezTo>
                    <a:pt x="343" y="748"/>
                    <a:pt x="322" y="750"/>
                    <a:pt x="300" y="75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41" name="Freeform 34"/>
            <p:cNvSpPr>
              <a:spLocks noChangeAspect="1" noEditPoints="1"/>
            </p:cNvSpPr>
            <p:nvPr/>
          </p:nvSpPr>
          <p:spPr bwMode="black">
            <a:xfrm>
              <a:off x="6321" y="3906"/>
              <a:ext cx="1228" cy="1639"/>
            </a:xfrm>
            <a:custGeom>
              <a:avLst/>
              <a:gdLst>
                <a:gd name="T0" fmla="*/ 513 w 520"/>
                <a:gd name="T1" fmla="*/ 535 h 694"/>
                <a:gd name="T2" fmla="*/ 513 w 520"/>
                <a:gd name="T3" fmla="*/ 520 h 694"/>
                <a:gd name="T4" fmla="*/ 513 w 520"/>
                <a:gd name="T5" fmla="*/ 223 h 694"/>
                <a:gd name="T6" fmla="*/ 513 w 520"/>
                <a:gd name="T7" fmla="*/ 216 h 694"/>
                <a:gd name="T8" fmla="*/ 277 w 520"/>
                <a:gd name="T9" fmla="*/ 1 h 694"/>
                <a:gd name="T10" fmla="*/ 28 w 520"/>
                <a:gd name="T11" fmla="*/ 191 h 694"/>
                <a:gd name="T12" fmla="*/ 26 w 520"/>
                <a:gd name="T13" fmla="*/ 207 h 694"/>
                <a:gd name="T14" fmla="*/ 122 w 520"/>
                <a:gd name="T15" fmla="*/ 207 h 694"/>
                <a:gd name="T16" fmla="*/ 134 w 520"/>
                <a:gd name="T17" fmla="*/ 207 h 694"/>
                <a:gd name="T18" fmla="*/ 136 w 520"/>
                <a:gd name="T19" fmla="*/ 194 h 694"/>
                <a:gd name="T20" fmla="*/ 276 w 520"/>
                <a:gd name="T21" fmla="*/ 98 h 694"/>
                <a:gd name="T22" fmla="*/ 410 w 520"/>
                <a:gd name="T23" fmla="*/ 220 h 694"/>
                <a:gd name="T24" fmla="*/ 410 w 520"/>
                <a:gd name="T25" fmla="*/ 263 h 694"/>
                <a:gd name="T26" fmla="*/ 135 w 520"/>
                <a:gd name="T27" fmla="*/ 292 h 694"/>
                <a:gd name="T28" fmla="*/ 1 w 520"/>
                <a:gd name="T29" fmla="*/ 486 h 694"/>
                <a:gd name="T30" fmla="*/ 223 w 520"/>
                <a:gd name="T31" fmla="*/ 694 h 694"/>
                <a:gd name="T32" fmla="*/ 413 w 520"/>
                <a:gd name="T33" fmla="*/ 611 h 694"/>
                <a:gd name="T34" fmla="*/ 414 w 520"/>
                <a:gd name="T35" fmla="*/ 661 h 694"/>
                <a:gd name="T36" fmla="*/ 414 w 520"/>
                <a:gd name="T37" fmla="*/ 675 h 694"/>
                <a:gd name="T38" fmla="*/ 505 w 520"/>
                <a:gd name="T39" fmla="*/ 675 h 694"/>
                <a:gd name="T40" fmla="*/ 520 w 520"/>
                <a:gd name="T41" fmla="*/ 675 h 694"/>
                <a:gd name="T42" fmla="*/ 519 w 520"/>
                <a:gd name="T43" fmla="*/ 660 h 694"/>
                <a:gd name="T44" fmla="*/ 513 w 520"/>
                <a:gd name="T45" fmla="*/ 535 h 694"/>
                <a:gd name="T46" fmla="*/ 411 w 520"/>
                <a:gd name="T47" fmla="*/ 380 h 694"/>
                <a:gd name="T48" fmla="*/ 237 w 520"/>
                <a:gd name="T49" fmla="*/ 597 h 694"/>
                <a:gd name="T50" fmla="*/ 110 w 520"/>
                <a:gd name="T51" fmla="*/ 486 h 694"/>
                <a:gd name="T52" fmla="*/ 410 w 520"/>
                <a:gd name="T53" fmla="*/ 359 h 694"/>
                <a:gd name="T54" fmla="*/ 411 w 520"/>
                <a:gd name="T55" fmla="*/ 38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20" h="694">
                  <a:moveTo>
                    <a:pt x="513" y="535"/>
                  </a:moveTo>
                  <a:cubicBezTo>
                    <a:pt x="513" y="531"/>
                    <a:pt x="513" y="525"/>
                    <a:pt x="513" y="520"/>
                  </a:cubicBezTo>
                  <a:cubicBezTo>
                    <a:pt x="513" y="223"/>
                    <a:pt x="513" y="223"/>
                    <a:pt x="513" y="223"/>
                  </a:cubicBezTo>
                  <a:cubicBezTo>
                    <a:pt x="513" y="220"/>
                    <a:pt x="513" y="219"/>
                    <a:pt x="513" y="216"/>
                  </a:cubicBezTo>
                  <a:cubicBezTo>
                    <a:pt x="513" y="70"/>
                    <a:pt x="417" y="2"/>
                    <a:pt x="277" y="1"/>
                  </a:cubicBezTo>
                  <a:cubicBezTo>
                    <a:pt x="154" y="0"/>
                    <a:pt x="47" y="54"/>
                    <a:pt x="28" y="191"/>
                  </a:cubicBezTo>
                  <a:cubicBezTo>
                    <a:pt x="26" y="207"/>
                    <a:pt x="26" y="207"/>
                    <a:pt x="26" y="207"/>
                  </a:cubicBezTo>
                  <a:cubicBezTo>
                    <a:pt x="122" y="207"/>
                    <a:pt x="122" y="207"/>
                    <a:pt x="122" y="207"/>
                  </a:cubicBezTo>
                  <a:cubicBezTo>
                    <a:pt x="134" y="207"/>
                    <a:pt x="134" y="207"/>
                    <a:pt x="134" y="207"/>
                  </a:cubicBezTo>
                  <a:cubicBezTo>
                    <a:pt x="136" y="194"/>
                    <a:pt x="136" y="194"/>
                    <a:pt x="136" y="194"/>
                  </a:cubicBezTo>
                  <a:cubicBezTo>
                    <a:pt x="146" y="118"/>
                    <a:pt x="198" y="99"/>
                    <a:pt x="276" y="98"/>
                  </a:cubicBezTo>
                  <a:cubicBezTo>
                    <a:pt x="361" y="100"/>
                    <a:pt x="401" y="123"/>
                    <a:pt x="410" y="220"/>
                  </a:cubicBezTo>
                  <a:cubicBezTo>
                    <a:pt x="410" y="263"/>
                    <a:pt x="410" y="263"/>
                    <a:pt x="410" y="263"/>
                  </a:cubicBezTo>
                  <a:cubicBezTo>
                    <a:pt x="323" y="266"/>
                    <a:pt x="219" y="256"/>
                    <a:pt x="135" y="292"/>
                  </a:cubicBezTo>
                  <a:cubicBezTo>
                    <a:pt x="56" y="325"/>
                    <a:pt x="0" y="395"/>
                    <a:pt x="1" y="486"/>
                  </a:cubicBezTo>
                  <a:cubicBezTo>
                    <a:pt x="1" y="616"/>
                    <a:pt x="101" y="693"/>
                    <a:pt x="223" y="694"/>
                  </a:cubicBezTo>
                  <a:cubicBezTo>
                    <a:pt x="299" y="693"/>
                    <a:pt x="372" y="658"/>
                    <a:pt x="413" y="611"/>
                  </a:cubicBezTo>
                  <a:cubicBezTo>
                    <a:pt x="414" y="661"/>
                    <a:pt x="414" y="661"/>
                    <a:pt x="414" y="661"/>
                  </a:cubicBezTo>
                  <a:cubicBezTo>
                    <a:pt x="414" y="675"/>
                    <a:pt x="414" y="675"/>
                    <a:pt x="414" y="675"/>
                  </a:cubicBezTo>
                  <a:cubicBezTo>
                    <a:pt x="505" y="675"/>
                    <a:pt x="505" y="675"/>
                    <a:pt x="505" y="675"/>
                  </a:cubicBezTo>
                  <a:cubicBezTo>
                    <a:pt x="520" y="675"/>
                    <a:pt x="520" y="675"/>
                    <a:pt x="520" y="675"/>
                  </a:cubicBezTo>
                  <a:cubicBezTo>
                    <a:pt x="519" y="660"/>
                    <a:pt x="519" y="660"/>
                    <a:pt x="519" y="660"/>
                  </a:cubicBezTo>
                  <a:cubicBezTo>
                    <a:pt x="517" y="621"/>
                    <a:pt x="513" y="578"/>
                    <a:pt x="513" y="535"/>
                  </a:cubicBezTo>
                  <a:close/>
                  <a:moveTo>
                    <a:pt x="411" y="380"/>
                  </a:moveTo>
                  <a:cubicBezTo>
                    <a:pt x="409" y="497"/>
                    <a:pt x="376" y="596"/>
                    <a:pt x="237" y="597"/>
                  </a:cubicBezTo>
                  <a:cubicBezTo>
                    <a:pt x="165" y="596"/>
                    <a:pt x="110" y="562"/>
                    <a:pt x="110" y="486"/>
                  </a:cubicBezTo>
                  <a:cubicBezTo>
                    <a:pt x="105" y="354"/>
                    <a:pt x="297" y="361"/>
                    <a:pt x="410" y="359"/>
                  </a:cubicBezTo>
                  <a:cubicBezTo>
                    <a:pt x="411" y="366"/>
                    <a:pt x="411" y="373"/>
                    <a:pt x="411" y="38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42" name="Freeform 35"/>
            <p:cNvSpPr>
              <a:spLocks noChangeAspect="1"/>
            </p:cNvSpPr>
            <p:nvPr/>
          </p:nvSpPr>
          <p:spPr bwMode="black">
            <a:xfrm>
              <a:off x="9656" y="3304"/>
              <a:ext cx="272" cy="288"/>
            </a:xfrm>
            <a:custGeom>
              <a:avLst/>
              <a:gdLst>
                <a:gd name="T0" fmla="*/ 0 w 272"/>
                <a:gd name="T1" fmla="*/ 0 h 288"/>
                <a:gd name="T2" fmla="*/ 0 w 272"/>
                <a:gd name="T3" fmla="*/ 255 h 288"/>
                <a:gd name="T4" fmla="*/ 0 w 272"/>
                <a:gd name="T5" fmla="*/ 288 h 288"/>
                <a:gd name="T6" fmla="*/ 239 w 272"/>
                <a:gd name="T7" fmla="*/ 288 h 288"/>
                <a:gd name="T8" fmla="*/ 272 w 272"/>
                <a:gd name="T9" fmla="*/ 288 h 288"/>
                <a:gd name="T10" fmla="*/ 272 w 272"/>
                <a:gd name="T11" fmla="*/ 255 h 288"/>
                <a:gd name="T12" fmla="*/ 272 w 272"/>
                <a:gd name="T13" fmla="*/ 33 h 288"/>
                <a:gd name="T14" fmla="*/ 272 w 272"/>
                <a:gd name="T15" fmla="*/ 0 h 288"/>
                <a:gd name="T16" fmla="*/ 33 w 272"/>
                <a:gd name="T17" fmla="*/ 0 h 288"/>
                <a:gd name="T18" fmla="*/ 0 w 272"/>
                <a:gd name="T19"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2" h="288">
                  <a:moveTo>
                    <a:pt x="0" y="0"/>
                  </a:moveTo>
                  <a:lnTo>
                    <a:pt x="0" y="255"/>
                  </a:lnTo>
                  <a:lnTo>
                    <a:pt x="0" y="288"/>
                  </a:lnTo>
                  <a:lnTo>
                    <a:pt x="239" y="288"/>
                  </a:lnTo>
                  <a:lnTo>
                    <a:pt x="272" y="288"/>
                  </a:lnTo>
                  <a:lnTo>
                    <a:pt x="272" y="255"/>
                  </a:lnTo>
                  <a:lnTo>
                    <a:pt x="272" y="33"/>
                  </a:lnTo>
                  <a:lnTo>
                    <a:pt x="272" y="0"/>
                  </a:lnTo>
                  <a:lnTo>
                    <a:pt x="33"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43" name="Freeform 36"/>
            <p:cNvSpPr>
              <a:spLocks noChangeAspect="1"/>
            </p:cNvSpPr>
            <p:nvPr/>
          </p:nvSpPr>
          <p:spPr bwMode="black">
            <a:xfrm>
              <a:off x="9670" y="3953"/>
              <a:ext cx="244" cy="1548"/>
            </a:xfrm>
            <a:custGeom>
              <a:avLst/>
              <a:gdLst>
                <a:gd name="T0" fmla="*/ 0 w 244"/>
                <a:gd name="T1" fmla="*/ 0 h 1548"/>
                <a:gd name="T2" fmla="*/ 0 w 244"/>
                <a:gd name="T3" fmla="*/ 1548 h 1548"/>
                <a:gd name="T4" fmla="*/ 210 w 244"/>
                <a:gd name="T5" fmla="*/ 1548 h 1548"/>
                <a:gd name="T6" fmla="*/ 244 w 244"/>
                <a:gd name="T7" fmla="*/ 1548 h 1548"/>
                <a:gd name="T8" fmla="*/ 244 w 244"/>
                <a:gd name="T9" fmla="*/ 1515 h 1548"/>
                <a:gd name="T10" fmla="*/ 244 w 244"/>
                <a:gd name="T11" fmla="*/ 0 h 1548"/>
                <a:gd name="T12" fmla="*/ 33 w 244"/>
                <a:gd name="T13" fmla="*/ 0 h 1548"/>
                <a:gd name="T14" fmla="*/ 0 w 244"/>
                <a:gd name="T15" fmla="*/ 0 h 15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4" h="1548">
                  <a:moveTo>
                    <a:pt x="0" y="0"/>
                  </a:moveTo>
                  <a:lnTo>
                    <a:pt x="0" y="1548"/>
                  </a:lnTo>
                  <a:lnTo>
                    <a:pt x="210" y="1548"/>
                  </a:lnTo>
                  <a:lnTo>
                    <a:pt x="244" y="1548"/>
                  </a:lnTo>
                  <a:lnTo>
                    <a:pt x="244" y="1515"/>
                  </a:lnTo>
                  <a:lnTo>
                    <a:pt x="244" y="0"/>
                  </a:lnTo>
                  <a:lnTo>
                    <a:pt x="33"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44" name="Freeform 37"/>
            <p:cNvSpPr>
              <a:spLocks noChangeAspect="1"/>
            </p:cNvSpPr>
            <p:nvPr/>
          </p:nvSpPr>
          <p:spPr bwMode="black">
            <a:xfrm>
              <a:off x="10209" y="3908"/>
              <a:ext cx="1252" cy="1593"/>
            </a:xfrm>
            <a:custGeom>
              <a:avLst/>
              <a:gdLst>
                <a:gd name="T0" fmla="*/ 294 w 530"/>
                <a:gd name="T1" fmla="*/ 0 h 674"/>
                <a:gd name="T2" fmla="*/ 108 w 530"/>
                <a:gd name="T3" fmla="*/ 88 h 674"/>
                <a:gd name="T4" fmla="*/ 106 w 530"/>
                <a:gd name="T5" fmla="*/ 33 h 674"/>
                <a:gd name="T6" fmla="*/ 105 w 530"/>
                <a:gd name="T7" fmla="*/ 19 h 674"/>
                <a:gd name="T8" fmla="*/ 15 w 530"/>
                <a:gd name="T9" fmla="*/ 19 h 674"/>
                <a:gd name="T10" fmla="*/ 0 w 530"/>
                <a:gd name="T11" fmla="*/ 19 h 674"/>
                <a:gd name="T12" fmla="*/ 1 w 530"/>
                <a:gd name="T13" fmla="*/ 34 h 674"/>
                <a:gd name="T14" fmla="*/ 7 w 530"/>
                <a:gd name="T15" fmla="*/ 174 h 674"/>
                <a:gd name="T16" fmla="*/ 7 w 530"/>
                <a:gd name="T17" fmla="*/ 674 h 674"/>
                <a:gd name="T18" fmla="*/ 96 w 530"/>
                <a:gd name="T19" fmla="*/ 674 h 674"/>
                <a:gd name="T20" fmla="*/ 110 w 530"/>
                <a:gd name="T21" fmla="*/ 674 h 674"/>
                <a:gd name="T22" fmla="*/ 110 w 530"/>
                <a:gd name="T23" fmla="*/ 660 h 674"/>
                <a:gd name="T24" fmla="*/ 110 w 530"/>
                <a:gd name="T25" fmla="*/ 299 h 674"/>
                <a:gd name="T26" fmla="*/ 276 w 530"/>
                <a:gd name="T27" fmla="*/ 97 h 674"/>
                <a:gd name="T28" fmla="*/ 427 w 530"/>
                <a:gd name="T29" fmla="*/ 255 h 674"/>
                <a:gd name="T30" fmla="*/ 427 w 530"/>
                <a:gd name="T31" fmla="*/ 674 h 674"/>
                <a:gd name="T32" fmla="*/ 516 w 530"/>
                <a:gd name="T33" fmla="*/ 674 h 674"/>
                <a:gd name="T34" fmla="*/ 530 w 530"/>
                <a:gd name="T35" fmla="*/ 674 h 674"/>
                <a:gd name="T36" fmla="*/ 530 w 530"/>
                <a:gd name="T37" fmla="*/ 268 h 674"/>
                <a:gd name="T38" fmla="*/ 294 w 530"/>
                <a:gd name="T39" fmla="*/ 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0" h="674">
                  <a:moveTo>
                    <a:pt x="294" y="0"/>
                  </a:moveTo>
                  <a:cubicBezTo>
                    <a:pt x="222" y="0"/>
                    <a:pt x="155" y="28"/>
                    <a:pt x="108" y="88"/>
                  </a:cubicBezTo>
                  <a:cubicBezTo>
                    <a:pt x="106" y="33"/>
                    <a:pt x="106" y="33"/>
                    <a:pt x="106" y="33"/>
                  </a:cubicBezTo>
                  <a:cubicBezTo>
                    <a:pt x="105" y="19"/>
                    <a:pt x="105" y="19"/>
                    <a:pt x="105" y="19"/>
                  </a:cubicBezTo>
                  <a:cubicBezTo>
                    <a:pt x="15" y="19"/>
                    <a:pt x="15" y="19"/>
                    <a:pt x="15" y="19"/>
                  </a:cubicBezTo>
                  <a:cubicBezTo>
                    <a:pt x="0" y="19"/>
                    <a:pt x="0" y="19"/>
                    <a:pt x="0" y="19"/>
                  </a:cubicBezTo>
                  <a:cubicBezTo>
                    <a:pt x="1" y="34"/>
                    <a:pt x="1" y="34"/>
                    <a:pt x="1" y="34"/>
                  </a:cubicBezTo>
                  <a:cubicBezTo>
                    <a:pt x="3" y="77"/>
                    <a:pt x="7" y="126"/>
                    <a:pt x="7" y="174"/>
                  </a:cubicBezTo>
                  <a:cubicBezTo>
                    <a:pt x="7" y="674"/>
                    <a:pt x="7" y="674"/>
                    <a:pt x="7" y="674"/>
                  </a:cubicBezTo>
                  <a:cubicBezTo>
                    <a:pt x="96" y="674"/>
                    <a:pt x="96" y="674"/>
                    <a:pt x="96" y="674"/>
                  </a:cubicBezTo>
                  <a:cubicBezTo>
                    <a:pt x="110" y="674"/>
                    <a:pt x="110" y="674"/>
                    <a:pt x="110" y="674"/>
                  </a:cubicBezTo>
                  <a:cubicBezTo>
                    <a:pt x="110" y="660"/>
                    <a:pt x="110" y="660"/>
                    <a:pt x="110" y="660"/>
                  </a:cubicBezTo>
                  <a:cubicBezTo>
                    <a:pt x="110" y="299"/>
                    <a:pt x="110" y="299"/>
                    <a:pt x="110" y="299"/>
                  </a:cubicBezTo>
                  <a:cubicBezTo>
                    <a:pt x="111" y="190"/>
                    <a:pt x="162" y="97"/>
                    <a:pt x="276" y="97"/>
                  </a:cubicBezTo>
                  <a:cubicBezTo>
                    <a:pt x="372" y="98"/>
                    <a:pt x="425" y="152"/>
                    <a:pt x="427" y="255"/>
                  </a:cubicBezTo>
                  <a:cubicBezTo>
                    <a:pt x="427" y="674"/>
                    <a:pt x="427" y="674"/>
                    <a:pt x="427" y="674"/>
                  </a:cubicBezTo>
                  <a:cubicBezTo>
                    <a:pt x="516" y="674"/>
                    <a:pt x="516" y="674"/>
                    <a:pt x="516" y="674"/>
                  </a:cubicBezTo>
                  <a:cubicBezTo>
                    <a:pt x="530" y="674"/>
                    <a:pt x="530" y="674"/>
                    <a:pt x="530" y="674"/>
                  </a:cubicBezTo>
                  <a:cubicBezTo>
                    <a:pt x="530" y="268"/>
                    <a:pt x="530" y="268"/>
                    <a:pt x="530" y="268"/>
                  </a:cubicBezTo>
                  <a:cubicBezTo>
                    <a:pt x="529" y="195"/>
                    <a:pt x="511" y="0"/>
                    <a:pt x="294"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45" name="Freeform 38"/>
            <p:cNvSpPr>
              <a:spLocks noChangeAspect="1" noEditPoints="1"/>
            </p:cNvSpPr>
            <p:nvPr/>
          </p:nvSpPr>
          <p:spPr bwMode="black">
            <a:xfrm>
              <a:off x="11685" y="3908"/>
              <a:ext cx="1382" cy="2160"/>
            </a:xfrm>
            <a:custGeom>
              <a:avLst/>
              <a:gdLst>
                <a:gd name="T0" fmla="*/ 480 w 585"/>
                <a:gd name="T1" fmla="*/ 19 h 914"/>
                <a:gd name="T2" fmla="*/ 479 w 585"/>
                <a:gd name="T3" fmla="*/ 32 h 914"/>
                <a:gd name="T4" fmla="*/ 477 w 585"/>
                <a:gd name="T5" fmla="*/ 94 h 914"/>
                <a:gd name="T6" fmla="*/ 281 w 585"/>
                <a:gd name="T7" fmla="*/ 0 h 914"/>
                <a:gd name="T8" fmla="*/ 0 w 585"/>
                <a:gd name="T9" fmla="*/ 342 h 914"/>
                <a:gd name="T10" fmla="*/ 284 w 585"/>
                <a:gd name="T11" fmla="*/ 671 h 914"/>
                <a:gd name="T12" fmla="*/ 476 w 585"/>
                <a:gd name="T13" fmla="*/ 584 h 914"/>
                <a:gd name="T14" fmla="*/ 476 w 585"/>
                <a:gd name="T15" fmla="*/ 657 h 914"/>
                <a:gd name="T16" fmla="*/ 300 w 585"/>
                <a:gd name="T17" fmla="*/ 817 h 914"/>
                <a:gd name="T18" fmla="*/ 136 w 585"/>
                <a:gd name="T19" fmla="*/ 729 h 914"/>
                <a:gd name="T20" fmla="*/ 135 w 585"/>
                <a:gd name="T21" fmla="*/ 717 h 914"/>
                <a:gd name="T22" fmla="*/ 41 w 585"/>
                <a:gd name="T23" fmla="*/ 717 h 914"/>
                <a:gd name="T24" fmla="*/ 27 w 585"/>
                <a:gd name="T25" fmla="*/ 717 h 914"/>
                <a:gd name="T26" fmla="*/ 27 w 585"/>
                <a:gd name="T27" fmla="*/ 731 h 914"/>
                <a:gd name="T28" fmla="*/ 290 w 585"/>
                <a:gd name="T29" fmla="*/ 913 h 914"/>
                <a:gd name="T30" fmla="*/ 294 w 585"/>
                <a:gd name="T31" fmla="*/ 914 h 914"/>
                <a:gd name="T32" fmla="*/ 438 w 585"/>
                <a:gd name="T33" fmla="*/ 884 h 914"/>
                <a:gd name="T34" fmla="*/ 578 w 585"/>
                <a:gd name="T35" fmla="*/ 581 h 914"/>
                <a:gd name="T36" fmla="*/ 579 w 585"/>
                <a:gd name="T37" fmla="*/ 550 h 914"/>
                <a:gd name="T38" fmla="*/ 579 w 585"/>
                <a:gd name="T39" fmla="*/ 174 h 914"/>
                <a:gd name="T40" fmla="*/ 585 w 585"/>
                <a:gd name="T41" fmla="*/ 34 h 914"/>
                <a:gd name="T42" fmla="*/ 585 w 585"/>
                <a:gd name="T43" fmla="*/ 19 h 914"/>
                <a:gd name="T44" fmla="*/ 493 w 585"/>
                <a:gd name="T45" fmla="*/ 19 h 914"/>
                <a:gd name="T46" fmla="*/ 480 w 585"/>
                <a:gd name="T47" fmla="*/ 19 h 914"/>
                <a:gd name="T48" fmla="*/ 476 w 585"/>
                <a:gd name="T49" fmla="*/ 333 h 914"/>
                <a:gd name="T50" fmla="*/ 291 w 585"/>
                <a:gd name="T51" fmla="*/ 575 h 914"/>
                <a:gd name="T52" fmla="*/ 109 w 585"/>
                <a:gd name="T53" fmla="*/ 335 h 914"/>
                <a:gd name="T54" fmla="*/ 289 w 585"/>
                <a:gd name="T55" fmla="*/ 97 h 914"/>
                <a:gd name="T56" fmla="*/ 289 w 585"/>
                <a:gd name="T57" fmla="*/ 97 h 914"/>
                <a:gd name="T58" fmla="*/ 476 w 585"/>
                <a:gd name="T59" fmla="*/ 333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5" h="914">
                  <a:moveTo>
                    <a:pt x="480" y="19"/>
                  </a:moveTo>
                  <a:cubicBezTo>
                    <a:pt x="479" y="32"/>
                    <a:pt x="479" y="32"/>
                    <a:pt x="479" y="32"/>
                  </a:cubicBezTo>
                  <a:cubicBezTo>
                    <a:pt x="477" y="94"/>
                    <a:pt x="477" y="94"/>
                    <a:pt x="477" y="94"/>
                  </a:cubicBezTo>
                  <a:cubicBezTo>
                    <a:pt x="428" y="35"/>
                    <a:pt x="364" y="0"/>
                    <a:pt x="281" y="0"/>
                  </a:cubicBezTo>
                  <a:cubicBezTo>
                    <a:pt x="80" y="0"/>
                    <a:pt x="0" y="169"/>
                    <a:pt x="0" y="342"/>
                  </a:cubicBezTo>
                  <a:cubicBezTo>
                    <a:pt x="0" y="517"/>
                    <a:pt x="86" y="671"/>
                    <a:pt x="284" y="671"/>
                  </a:cubicBezTo>
                  <a:cubicBezTo>
                    <a:pt x="355" y="671"/>
                    <a:pt x="430" y="640"/>
                    <a:pt x="476" y="584"/>
                  </a:cubicBezTo>
                  <a:cubicBezTo>
                    <a:pt x="476" y="657"/>
                    <a:pt x="476" y="657"/>
                    <a:pt x="476" y="657"/>
                  </a:cubicBezTo>
                  <a:cubicBezTo>
                    <a:pt x="473" y="753"/>
                    <a:pt x="391" y="817"/>
                    <a:pt x="300" y="817"/>
                  </a:cubicBezTo>
                  <a:cubicBezTo>
                    <a:pt x="221" y="817"/>
                    <a:pt x="142" y="791"/>
                    <a:pt x="136" y="729"/>
                  </a:cubicBezTo>
                  <a:cubicBezTo>
                    <a:pt x="135" y="717"/>
                    <a:pt x="135" y="717"/>
                    <a:pt x="135" y="717"/>
                  </a:cubicBezTo>
                  <a:cubicBezTo>
                    <a:pt x="41" y="717"/>
                    <a:pt x="41" y="717"/>
                    <a:pt x="41" y="717"/>
                  </a:cubicBezTo>
                  <a:cubicBezTo>
                    <a:pt x="27" y="717"/>
                    <a:pt x="27" y="717"/>
                    <a:pt x="27" y="717"/>
                  </a:cubicBezTo>
                  <a:cubicBezTo>
                    <a:pt x="27" y="731"/>
                    <a:pt x="27" y="731"/>
                    <a:pt x="27" y="731"/>
                  </a:cubicBezTo>
                  <a:cubicBezTo>
                    <a:pt x="28" y="874"/>
                    <a:pt x="175" y="913"/>
                    <a:pt x="290" y="913"/>
                  </a:cubicBezTo>
                  <a:cubicBezTo>
                    <a:pt x="291" y="914"/>
                    <a:pt x="293" y="914"/>
                    <a:pt x="294" y="914"/>
                  </a:cubicBezTo>
                  <a:cubicBezTo>
                    <a:pt x="351" y="914"/>
                    <a:pt x="388" y="908"/>
                    <a:pt x="438" y="884"/>
                  </a:cubicBezTo>
                  <a:cubicBezTo>
                    <a:pt x="573" y="820"/>
                    <a:pt x="579" y="695"/>
                    <a:pt x="578" y="581"/>
                  </a:cubicBezTo>
                  <a:cubicBezTo>
                    <a:pt x="578" y="570"/>
                    <a:pt x="579" y="560"/>
                    <a:pt x="579" y="550"/>
                  </a:cubicBezTo>
                  <a:cubicBezTo>
                    <a:pt x="579" y="174"/>
                    <a:pt x="579" y="174"/>
                    <a:pt x="579" y="174"/>
                  </a:cubicBezTo>
                  <a:cubicBezTo>
                    <a:pt x="579" y="126"/>
                    <a:pt x="582" y="77"/>
                    <a:pt x="585" y="34"/>
                  </a:cubicBezTo>
                  <a:cubicBezTo>
                    <a:pt x="585" y="19"/>
                    <a:pt x="585" y="19"/>
                    <a:pt x="585" y="19"/>
                  </a:cubicBezTo>
                  <a:cubicBezTo>
                    <a:pt x="493" y="19"/>
                    <a:pt x="493" y="19"/>
                    <a:pt x="493" y="19"/>
                  </a:cubicBezTo>
                  <a:lnTo>
                    <a:pt x="480" y="19"/>
                  </a:lnTo>
                  <a:close/>
                  <a:moveTo>
                    <a:pt x="476" y="333"/>
                  </a:moveTo>
                  <a:cubicBezTo>
                    <a:pt x="475" y="452"/>
                    <a:pt x="424" y="574"/>
                    <a:pt x="291" y="575"/>
                  </a:cubicBezTo>
                  <a:cubicBezTo>
                    <a:pt x="166" y="574"/>
                    <a:pt x="110" y="447"/>
                    <a:pt x="109" y="335"/>
                  </a:cubicBezTo>
                  <a:cubicBezTo>
                    <a:pt x="110" y="224"/>
                    <a:pt x="164" y="97"/>
                    <a:pt x="289" y="97"/>
                  </a:cubicBezTo>
                  <a:cubicBezTo>
                    <a:pt x="289" y="97"/>
                    <a:pt x="289" y="97"/>
                    <a:pt x="289" y="97"/>
                  </a:cubicBezTo>
                  <a:cubicBezTo>
                    <a:pt x="412" y="97"/>
                    <a:pt x="475" y="217"/>
                    <a:pt x="476" y="33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46" name="Freeform 39"/>
            <p:cNvSpPr>
              <a:spLocks noChangeAspect="1"/>
            </p:cNvSpPr>
            <p:nvPr/>
          </p:nvSpPr>
          <p:spPr bwMode="black">
            <a:xfrm>
              <a:off x="14083" y="3908"/>
              <a:ext cx="1252" cy="1593"/>
            </a:xfrm>
            <a:custGeom>
              <a:avLst/>
              <a:gdLst>
                <a:gd name="T0" fmla="*/ 295 w 530"/>
                <a:gd name="T1" fmla="*/ 0 h 674"/>
                <a:gd name="T2" fmla="*/ 109 w 530"/>
                <a:gd name="T3" fmla="*/ 88 h 674"/>
                <a:gd name="T4" fmla="*/ 106 w 530"/>
                <a:gd name="T5" fmla="*/ 32 h 674"/>
                <a:gd name="T6" fmla="*/ 106 w 530"/>
                <a:gd name="T7" fmla="*/ 19 h 674"/>
                <a:gd name="T8" fmla="*/ 15 w 530"/>
                <a:gd name="T9" fmla="*/ 19 h 674"/>
                <a:gd name="T10" fmla="*/ 0 w 530"/>
                <a:gd name="T11" fmla="*/ 19 h 674"/>
                <a:gd name="T12" fmla="*/ 1 w 530"/>
                <a:gd name="T13" fmla="*/ 34 h 674"/>
                <a:gd name="T14" fmla="*/ 7 w 530"/>
                <a:gd name="T15" fmla="*/ 174 h 674"/>
                <a:gd name="T16" fmla="*/ 7 w 530"/>
                <a:gd name="T17" fmla="*/ 674 h 674"/>
                <a:gd name="T18" fmla="*/ 96 w 530"/>
                <a:gd name="T19" fmla="*/ 674 h 674"/>
                <a:gd name="T20" fmla="*/ 110 w 530"/>
                <a:gd name="T21" fmla="*/ 674 h 674"/>
                <a:gd name="T22" fmla="*/ 110 w 530"/>
                <a:gd name="T23" fmla="*/ 660 h 674"/>
                <a:gd name="T24" fmla="*/ 110 w 530"/>
                <a:gd name="T25" fmla="*/ 299 h 674"/>
                <a:gd name="T26" fmla="*/ 276 w 530"/>
                <a:gd name="T27" fmla="*/ 97 h 674"/>
                <a:gd name="T28" fmla="*/ 427 w 530"/>
                <a:gd name="T29" fmla="*/ 255 h 674"/>
                <a:gd name="T30" fmla="*/ 427 w 530"/>
                <a:gd name="T31" fmla="*/ 674 h 674"/>
                <a:gd name="T32" fmla="*/ 516 w 530"/>
                <a:gd name="T33" fmla="*/ 674 h 674"/>
                <a:gd name="T34" fmla="*/ 530 w 530"/>
                <a:gd name="T35" fmla="*/ 674 h 674"/>
                <a:gd name="T36" fmla="*/ 530 w 530"/>
                <a:gd name="T37" fmla="*/ 268 h 674"/>
                <a:gd name="T38" fmla="*/ 295 w 530"/>
                <a:gd name="T39" fmla="*/ 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0" h="674">
                  <a:moveTo>
                    <a:pt x="295" y="0"/>
                  </a:moveTo>
                  <a:cubicBezTo>
                    <a:pt x="222" y="0"/>
                    <a:pt x="155" y="29"/>
                    <a:pt x="109" y="88"/>
                  </a:cubicBezTo>
                  <a:cubicBezTo>
                    <a:pt x="106" y="32"/>
                    <a:pt x="106" y="32"/>
                    <a:pt x="106" y="32"/>
                  </a:cubicBezTo>
                  <a:cubicBezTo>
                    <a:pt x="106" y="19"/>
                    <a:pt x="106" y="19"/>
                    <a:pt x="106" y="19"/>
                  </a:cubicBezTo>
                  <a:cubicBezTo>
                    <a:pt x="15" y="19"/>
                    <a:pt x="15" y="19"/>
                    <a:pt x="15" y="19"/>
                  </a:cubicBezTo>
                  <a:cubicBezTo>
                    <a:pt x="0" y="19"/>
                    <a:pt x="0" y="19"/>
                    <a:pt x="0" y="19"/>
                  </a:cubicBezTo>
                  <a:cubicBezTo>
                    <a:pt x="1" y="34"/>
                    <a:pt x="1" y="34"/>
                    <a:pt x="1" y="34"/>
                  </a:cubicBezTo>
                  <a:cubicBezTo>
                    <a:pt x="4" y="77"/>
                    <a:pt x="7" y="126"/>
                    <a:pt x="7" y="174"/>
                  </a:cubicBezTo>
                  <a:cubicBezTo>
                    <a:pt x="7" y="674"/>
                    <a:pt x="7" y="674"/>
                    <a:pt x="7" y="674"/>
                  </a:cubicBezTo>
                  <a:cubicBezTo>
                    <a:pt x="96" y="674"/>
                    <a:pt x="96" y="674"/>
                    <a:pt x="96" y="674"/>
                  </a:cubicBezTo>
                  <a:cubicBezTo>
                    <a:pt x="110" y="674"/>
                    <a:pt x="110" y="674"/>
                    <a:pt x="110" y="674"/>
                  </a:cubicBezTo>
                  <a:cubicBezTo>
                    <a:pt x="110" y="660"/>
                    <a:pt x="110" y="660"/>
                    <a:pt x="110" y="660"/>
                  </a:cubicBezTo>
                  <a:cubicBezTo>
                    <a:pt x="110" y="299"/>
                    <a:pt x="110" y="299"/>
                    <a:pt x="110" y="299"/>
                  </a:cubicBezTo>
                  <a:cubicBezTo>
                    <a:pt x="111" y="190"/>
                    <a:pt x="162" y="97"/>
                    <a:pt x="276" y="97"/>
                  </a:cubicBezTo>
                  <a:cubicBezTo>
                    <a:pt x="372" y="98"/>
                    <a:pt x="425" y="152"/>
                    <a:pt x="427" y="255"/>
                  </a:cubicBezTo>
                  <a:cubicBezTo>
                    <a:pt x="427" y="674"/>
                    <a:pt x="427" y="674"/>
                    <a:pt x="427" y="674"/>
                  </a:cubicBezTo>
                  <a:cubicBezTo>
                    <a:pt x="516" y="674"/>
                    <a:pt x="516" y="674"/>
                    <a:pt x="516" y="674"/>
                  </a:cubicBezTo>
                  <a:cubicBezTo>
                    <a:pt x="530" y="674"/>
                    <a:pt x="530" y="674"/>
                    <a:pt x="530" y="674"/>
                  </a:cubicBezTo>
                  <a:cubicBezTo>
                    <a:pt x="530" y="268"/>
                    <a:pt x="530" y="268"/>
                    <a:pt x="530" y="268"/>
                  </a:cubicBezTo>
                  <a:cubicBezTo>
                    <a:pt x="530" y="195"/>
                    <a:pt x="511" y="0"/>
                    <a:pt x="295"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47" name="Freeform 40"/>
            <p:cNvSpPr>
              <a:spLocks noChangeAspect="1" noEditPoints="1"/>
            </p:cNvSpPr>
            <p:nvPr/>
          </p:nvSpPr>
          <p:spPr bwMode="black">
            <a:xfrm>
              <a:off x="15538" y="3908"/>
              <a:ext cx="1448" cy="1637"/>
            </a:xfrm>
            <a:custGeom>
              <a:avLst/>
              <a:gdLst>
                <a:gd name="T0" fmla="*/ 307 w 613"/>
                <a:gd name="T1" fmla="*/ 0 h 693"/>
                <a:gd name="T2" fmla="*/ 0 w 613"/>
                <a:gd name="T3" fmla="*/ 346 h 693"/>
                <a:gd name="T4" fmla="*/ 307 w 613"/>
                <a:gd name="T5" fmla="*/ 693 h 693"/>
                <a:gd name="T6" fmla="*/ 613 w 613"/>
                <a:gd name="T7" fmla="*/ 346 h 693"/>
                <a:gd name="T8" fmla="*/ 613 w 613"/>
                <a:gd name="T9" fmla="*/ 346 h 693"/>
                <a:gd name="T10" fmla="*/ 307 w 613"/>
                <a:gd name="T11" fmla="*/ 0 h 693"/>
                <a:gd name="T12" fmla="*/ 503 w 613"/>
                <a:gd name="T13" fmla="*/ 346 h 693"/>
                <a:gd name="T14" fmla="*/ 307 w 613"/>
                <a:gd name="T15" fmla="*/ 596 h 693"/>
                <a:gd name="T16" fmla="*/ 110 w 613"/>
                <a:gd name="T17" fmla="*/ 346 h 693"/>
                <a:gd name="T18" fmla="*/ 307 w 613"/>
                <a:gd name="T19" fmla="*/ 97 h 693"/>
                <a:gd name="T20" fmla="*/ 307 w 613"/>
                <a:gd name="T21" fmla="*/ 97 h 693"/>
                <a:gd name="T22" fmla="*/ 503 w 613"/>
                <a:gd name="T23" fmla="*/ 346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3" h="693">
                  <a:moveTo>
                    <a:pt x="307" y="0"/>
                  </a:moveTo>
                  <a:cubicBezTo>
                    <a:pt x="97" y="1"/>
                    <a:pt x="0" y="177"/>
                    <a:pt x="0" y="346"/>
                  </a:cubicBezTo>
                  <a:cubicBezTo>
                    <a:pt x="0" y="515"/>
                    <a:pt x="97" y="692"/>
                    <a:pt x="307" y="693"/>
                  </a:cubicBezTo>
                  <a:cubicBezTo>
                    <a:pt x="516" y="692"/>
                    <a:pt x="612" y="515"/>
                    <a:pt x="613" y="346"/>
                  </a:cubicBezTo>
                  <a:cubicBezTo>
                    <a:pt x="613" y="346"/>
                    <a:pt x="613" y="346"/>
                    <a:pt x="613" y="346"/>
                  </a:cubicBezTo>
                  <a:cubicBezTo>
                    <a:pt x="612" y="177"/>
                    <a:pt x="516" y="1"/>
                    <a:pt x="307" y="0"/>
                  </a:cubicBezTo>
                  <a:close/>
                  <a:moveTo>
                    <a:pt x="503" y="346"/>
                  </a:moveTo>
                  <a:cubicBezTo>
                    <a:pt x="503" y="459"/>
                    <a:pt x="446" y="596"/>
                    <a:pt x="307" y="596"/>
                  </a:cubicBezTo>
                  <a:cubicBezTo>
                    <a:pt x="167" y="596"/>
                    <a:pt x="110" y="459"/>
                    <a:pt x="110" y="346"/>
                  </a:cubicBezTo>
                  <a:cubicBezTo>
                    <a:pt x="110" y="234"/>
                    <a:pt x="167" y="97"/>
                    <a:pt x="307" y="97"/>
                  </a:cubicBezTo>
                  <a:cubicBezTo>
                    <a:pt x="307" y="97"/>
                    <a:pt x="307" y="97"/>
                    <a:pt x="307" y="97"/>
                  </a:cubicBezTo>
                  <a:cubicBezTo>
                    <a:pt x="446" y="97"/>
                    <a:pt x="503" y="234"/>
                    <a:pt x="503" y="34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48" name="Freeform 41"/>
            <p:cNvSpPr>
              <a:spLocks noChangeAspect="1"/>
            </p:cNvSpPr>
            <p:nvPr/>
          </p:nvSpPr>
          <p:spPr bwMode="black">
            <a:xfrm>
              <a:off x="16972" y="3953"/>
              <a:ext cx="2301" cy="1548"/>
            </a:xfrm>
            <a:custGeom>
              <a:avLst/>
              <a:gdLst>
                <a:gd name="T0" fmla="*/ 2060 w 2301"/>
                <a:gd name="T1" fmla="*/ 0 h 1548"/>
                <a:gd name="T2" fmla="*/ 2036 w 2301"/>
                <a:gd name="T3" fmla="*/ 0 h 1548"/>
                <a:gd name="T4" fmla="*/ 1670 w 2301"/>
                <a:gd name="T5" fmla="*/ 1170 h 1548"/>
                <a:gd name="T6" fmla="*/ 1292 w 2301"/>
                <a:gd name="T7" fmla="*/ 0 h 1548"/>
                <a:gd name="T8" fmla="*/ 1060 w 2301"/>
                <a:gd name="T9" fmla="*/ 0 h 1548"/>
                <a:gd name="T10" fmla="*/ 1034 w 2301"/>
                <a:gd name="T11" fmla="*/ 0 h 1548"/>
                <a:gd name="T12" fmla="*/ 647 w 2301"/>
                <a:gd name="T13" fmla="*/ 1184 h 1548"/>
                <a:gd name="T14" fmla="*/ 264 w 2301"/>
                <a:gd name="T15" fmla="*/ 0 h 1548"/>
                <a:gd name="T16" fmla="*/ 47 w 2301"/>
                <a:gd name="T17" fmla="*/ 0 h 1548"/>
                <a:gd name="T18" fmla="*/ 0 w 2301"/>
                <a:gd name="T19" fmla="*/ 0 h 1548"/>
                <a:gd name="T20" fmla="*/ 527 w 2301"/>
                <a:gd name="T21" fmla="*/ 1548 h 1548"/>
                <a:gd name="T22" fmla="*/ 730 w 2301"/>
                <a:gd name="T23" fmla="*/ 1548 h 1548"/>
                <a:gd name="T24" fmla="*/ 753 w 2301"/>
                <a:gd name="T25" fmla="*/ 1548 h 1548"/>
                <a:gd name="T26" fmla="*/ 1157 w 2301"/>
                <a:gd name="T27" fmla="*/ 336 h 1548"/>
                <a:gd name="T28" fmla="*/ 1549 w 2301"/>
                <a:gd name="T29" fmla="*/ 1548 h 1548"/>
                <a:gd name="T30" fmla="*/ 1743 w 2301"/>
                <a:gd name="T31" fmla="*/ 1548 h 1548"/>
                <a:gd name="T32" fmla="*/ 1767 w 2301"/>
                <a:gd name="T33" fmla="*/ 1548 h 1548"/>
                <a:gd name="T34" fmla="*/ 2301 w 2301"/>
                <a:gd name="T35" fmla="*/ 0 h 1548"/>
                <a:gd name="T36" fmla="*/ 2060 w 2301"/>
                <a:gd name="T37" fmla="*/ 0 h 1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1" h="1548">
                  <a:moveTo>
                    <a:pt x="2060" y="0"/>
                  </a:moveTo>
                  <a:lnTo>
                    <a:pt x="2036" y="0"/>
                  </a:lnTo>
                  <a:lnTo>
                    <a:pt x="1670" y="1170"/>
                  </a:lnTo>
                  <a:lnTo>
                    <a:pt x="1292" y="0"/>
                  </a:lnTo>
                  <a:lnTo>
                    <a:pt x="1060" y="0"/>
                  </a:lnTo>
                  <a:lnTo>
                    <a:pt x="1034" y="0"/>
                  </a:lnTo>
                  <a:lnTo>
                    <a:pt x="647" y="1184"/>
                  </a:lnTo>
                  <a:lnTo>
                    <a:pt x="264" y="0"/>
                  </a:lnTo>
                  <a:lnTo>
                    <a:pt x="47" y="0"/>
                  </a:lnTo>
                  <a:lnTo>
                    <a:pt x="0" y="0"/>
                  </a:lnTo>
                  <a:lnTo>
                    <a:pt x="527" y="1548"/>
                  </a:lnTo>
                  <a:lnTo>
                    <a:pt x="730" y="1548"/>
                  </a:lnTo>
                  <a:lnTo>
                    <a:pt x="753" y="1548"/>
                  </a:lnTo>
                  <a:lnTo>
                    <a:pt x="1157" y="336"/>
                  </a:lnTo>
                  <a:lnTo>
                    <a:pt x="1549" y="1548"/>
                  </a:lnTo>
                  <a:lnTo>
                    <a:pt x="1743" y="1548"/>
                  </a:lnTo>
                  <a:lnTo>
                    <a:pt x="1767" y="1548"/>
                  </a:lnTo>
                  <a:lnTo>
                    <a:pt x="2301" y="0"/>
                  </a:lnTo>
                  <a:lnTo>
                    <a:pt x="206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49" name="Freeform 42"/>
            <p:cNvSpPr>
              <a:spLocks noChangeAspect="1"/>
            </p:cNvSpPr>
            <p:nvPr/>
          </p:nvSpPr>
          <p:spPr bwMode="black">
            <a:xfrm>
              <a:off x="19185" y="5179"/>
              <a:ext cx="305" cy="322"/>
            </a:xfrm>
            <a:custGeom>
              <a:avLst/>
              <a:gdLst>
                <a:gd name="T0" fmla="*/ 33 w 305"/>
                <a:gd name="T1" fmla="*/ 0 h 322"/>
                <a:gd name="T2" fmla="*/ 0 w 305"/>
                <a:gd name="T3" fmla="*/ 0 h 322"/>
                <a:gd name="T4" fmla="*/ 0 w 305"/>
                <a:gd name="T5" fmla="*/ 33 h 322"/>
                <a:gd name="T6" fmla="*/ 0 w 305"/>
                <a:gd name="T7" fmla="*/ 289 h 322"/>
                <a:gd name="T8" fmla="*/ 0 w 305"/>
                <a:gd name="T9" fmla="*/ 322 h 322"/>
                <a:gd name="T10" fmla="*/ 272 w 305"/>
                <a:gd name="T11" fmla="*/ 322 h 322"/>
                <a:gd name="T12" fmla="*/ 305 w 305"/>
                <a:gd name="T13" fmla="*/ 322 h 322"/>
                <a:gd name="T14" fmla="*/ 305 w 305"/>
                <a:gd name="T15" fmla="*/ 33 h 322"/>
                <a:gd name="T16" fmla="*/ 305 w 305"/>
                <a:gd name="T17" fmla="*/ 0 h 322"/>
                <a:gd name="T18" fmla="*/ 33 w 305"/>
                <a:gd name="T19"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5" h="322">
                  <a:moveTo>
                    <a:pt x="33" y="0"/>
                  </a:moveTo>
                  <a:lnTo>
                    <a:pt x="0" y="0"/>
                  </a:lnTo>
                  <a:lnTo>
                    <a:pt x="0" y="33"/>
                  </a:lnTo>
                  <a:lnTo>
                    <a:pt x="0" y="289"/>
                  </a:lnTo>
                  <a:lnTo>
                    <a:pt x="0" y="322"/>
                  </a:lnTo>
                  <a:lnTo>
                    <a:pt x="272" y="322"/>
                  </a:lnTo>
                  <a:lnTo>
                    <a:pt x="305" y="322"/>
                  </a:lnTo>
                  <a:lnTo>
                    <a:pt x="305" y="33"/>
                  </a:lnTo>
                  <a:lnTo>
                    <a:pt x="305" y="0"/>
                  </a:lnTo>
                  <a:lnTo>
                    <a:pt x="33"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50" name="Freeform 43"/>
            <p:cNvSpPr>
              <a:spLocks noChangeAspect="1"/>
            </p:cNvSpPr>
            <p:nvPr/>
          </p:nvSpPr>
          <p:spPr bwMode="black">
            <a:xfrm>
              <a:off x="8626" y="3545"/>
              <a:ext cx="876" cy="2000"/>
            </a:xfrm>
            <a:custGeom>
              <a:avLst/>
              <a:gdLst>
                <a:gd name="T0" fmla="*/ 292 w 371"/>
                <a:gd name="T1" fmla="*/ 750 h 847"/>
                <a:gd name="T2" fmla="*/ 219 w 371"/>
                <a:gd name="T3" fmla="*/ 679 h 847"/>
                <a:gd name="T4" fmla="*/ 219 w 371"/>
                <a:gd name="T5" fmla="*/ 679 h 847"/>
                <a:gd name="T6" fmla="*/ 220 w 371"/>
                <a:gd name="T7" fmla="*/ 270 h 847"/>
                <a:gd name="T8" fmla="*/ 348 w 371"/>
                <a:gd name="T9" fmla="*/ 270 h 847"/>
                <a:gd name="T10" fmla="*/ 362 w 371"/>
                <a:gd name="T11" fmla="*/ 270 h 847"/>
                <a:gd name="T12" fmla="*/ 362 w 371"/>
                <a:gd name="T13" fmla="*/ 187 h 847"/>
                <a:gd name="T14" fmla="*/ 362 w 371"/>
                <a:gd name="T15" fmla="*/ 173 h 847"/>
                <a:gd name="T16" fmla="*/ 220 w 371"/>
                <a:gd name="T17" fmla="*/ 173 h 847"/>
                <a:gd name="T18" fmla="*/ 220 w 371"/>
                <a:gd name="T19" fmla="*/ 21 h 847"/>
                <a:gd name="T20" fmla="*/ 220 w 371"/>
                <a:gd name="T21" fmla="*/ 0 h 847"/>
                <a:gd name="T22" fmla="*/ 125 w 371"/>
                <a:gd name="T23" fmla="*/ 41 h 847"/>
                <a:gd name="T24" fmla="*/ 117 w 371"/>
                <a:gd name="T25" fmla="*/ 44 h 847"/>
                <a:gd name="T26" fmla="*/ 117 w 371"/>
                <a:gd name="T27" fmla="*/ 173 h 847"/>
                <a:gd name="T28" fmla="*/ 14 w 371"/>
                <a:gd name="T29" fmla="*/ 173 h 847"/>
                <a:gd name="T30" fmla="*/ 0 w 371"/>
                <a:gd name="T31" fmla="*/ 173 h 847"/>
                <a:gd name="T32" fmla="*/ 0 w 371"/>
                <a:gd name="T33" fmla="*/ 256 h 847"/>
                <a:gd name="T34" fmla="*/ 0 w 371"/>
                <a:gd name="T35" fmla="*/ 270 h 847"/>
                <a:gd name="T36" fmla="*/ 117 w 371"/>
                <a:gd name="T37" fmla="*/ 270 h 847"/>
                <a:gd name="T38" fmla="*/ 117 w 371"/>
                <a:gd name="T39" fmla="*/ 647 h 847"/>
                <a:gd name="T40" fmla="*/ 117 w 371"/>
                <a:gd name="T41" fmla="*/ 672 h 847"/>
                <a:gd name="T42" fmla="*/ 281 w 371"/>
                <a:gd name="T43" fmla="*/ 847 h 847"/>
                <a:gd name="T44" fmla="*/ 360 w 371"/>
                <a:gd name="T45" fmla="*/ 835 h 847"/>
                <a:gd name="T46" fmla="*/ 371 w 371"/>
                <a:gd name="T47" fmla="*/ 832 h 847"/>
                <a:gd name="T48" fmla="*/ 371 w 371"/>
                <a:gd name="T49" fmla="*/ 756 h 847"/>
                <a:gd name="T50" fmla="*/ 371 w 371"/>
                <a:gd name="T51" fmla="*/ 737 h 847"/>
                <a:gd name="T52" fmla="*/ 353 w 371"/>
                <a:gd name="T53" fmla="*/ 743 h 847"/>
                <a:gd name="T54" fmla="*/ 292 w 371"/>
                <a:gd name="T55" fmla="*/ 750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1" h="847">
                  <a:moveTo>
                    <a:pt x="292" y="750"/>
                  </a:moveTo>
                  <a:cubicBezTo>
                    <a:pt x="241" y="748"/>
                    <a:pt x="221" y="728"/>
                    <a:pt x="219" y="679"/>
                  </a:cubicBezTo>
                  <a:cubicBezTo>
                    <a:pt x="219" y="679"/>
                    <a:pt x="219" y="679"/>
                    <a:pt x="219" y="679"/>
                  </a:cubicBezTo>
                  <a:cubicBezTo>
                    <a:pt x="220" y="270"/>
                    <a:pt x="220" y="270"/>
                    <a:pt x="220" y="270"/>
                  </a:cubicBezTo>
                  <a:cubicBezTo>
                    <a:pt x="348" y="270"/>
                    <a:pt x="348" y="270"/>
                    <a:pt x="348" y="270"/>
                  </a:cubicBezTo>
                  <a:cubicBezTo>
                    <a:pt x="362" y="270"/>
                    <a:pt x="362" y="270"/>
                    <a:pt x="362" y="270"/>
                  </a:cubicBezTo>
                  <a:cubicBezTo>
                    <a:pt x="362" y="187"/>
                    <a:pt x="362" y="187"/>
                    <a:pt x="362" y="187"/>
                  </a:cubicBezTo>
                  <a:cubicBezTo>
                    <a:pt x="362" y="173"/>
                    <a:pt x="362" y="173"/>
                    <a:pt x="362" y="173"/>
                  </a:cubicBezTo>
                  <a:cubicBezTo>
                    <a:pt x="220" y="173"/>
                    <a:pt x="220" y="173"/>
                    <a:pt x="220" y="173"/>
                  </a:cubicBezTo>
                  <a:cubicBezTo>
                    <a:pt x="220" y="21"/>
                    <a:pt x="220" y="21"/>
                    <a:pt x="220" y="21"/>
                  </a:cubicBezTo>
                  <a:cubicBezTo>
                    <a:pt x="220" y="0"/>
                    <a:pt x="220" y="0"/>
                    <a:pt x="220" y="0"/>
                  </a:cubicBezTo>
                  <a:cubicBezTo>
                    <a:pt x="125" y="41"/>
                    <a:pt x="125" y="41"/>
                    <a:pt x="125" y="41"/>
                  </a:cubicBezTo>
                  <a:cubicBezTo>
                    <a:pt x="117" y="44"/>
                    <a:pt x="117" y="44"/>
                    <a:pt x="117" y="44"/>
                  </a:cubicBezTo>
                  <a:cubicBezTo>
                    <a:pt x="117" y="173"/>
                    <a:pt x="117" y="173"/>
                    <a:pt x="117" y="173"/>
                  </a:cubicBezTo>
                  <a:cubicBezTo>
                    <a:pt x="14" y="173"/>
                    <a:pt x="14" y="173"/>
                    <a:pt x="14" y="173"/>
                  </a:cubicBezTo>
                  <a:cubicBezTo>
                    <a:pt x="0" y="173"/>
                    <a:pt x="0" y="173"/>
                    <a:pt x="0" y="173"/>
                  </a:cubicBezTo>
                  <a:cubicBezTo>
                    <a:pt x="0" y="256"/>
                    <a:pt x="0" y="256"/>
                    <a:pt x="0" y="256"/>
                  </a:cubicBezTo>
                  <a:cubicBezTo>
                    <a:pt x="0" y="270"/>
                    <a:pt x="0" y="270"/>
                    <a:pt x="0" y="270"/>
                  </a:cubicBezTo>
                  <a:cubicBezTo>
                    <a:pt x="117" y="270"/>
                    <a:pt x="117" y="270"/>
                    <a:pt x="117" y="270"/>
                  </a:cubicBezTo>
                  <a:cubicBezTo>
                    <a:pt x="117" y="647"/>
                    <a:pt x="117" y="647"/>
                    <a:pt x="117" y="647"/>
                  </a:cubicBezTo>
                  <a:cubicBezTo>
                    <a:pt x="117" y="655"/>
                    <a:pt x="117" y="663"/>
                    <a:pt x="117" y="672"/>
                  </a:cubicBezTo>
                  <a:cubicBezTo>
                    <a:pt x="117" y="749"/>
                    <a:pt x="130" y="846"/>
                    <a:pt x="281" y="847"/>
                  </a:cubicBezTo>
                  <a:cubicBezTo>
                    <a:pt x="307" y="847"/>
                    <a:pt x="336" y="841"/>
                    <a:pt x="360" y="835"/>
                  </a:cubicBezTo>
                  <a:cubicBezTo>
                    <a:pt x="371" y="832"/>
                    <a:pt x="371" y="832"/>
                    <a:pt x="371" y="832"/>
                  </a:cubicBezTo>
                  <a:cubicBezTo>
                    <a:pt x="371" y="756"/>
                    <a:pt x="371" y="756"/>
                    <a:pt x="371" y="756"/>
                  </a:cubicBezTo>
                  <a:cubicBezTo>
                    <a:pt x="371" y="737"/>
                    <a:pt x="371" y="737"/>
                    <a:pt x="371" y="737"/>
                  </a:cubicBezTo>
                  <a:cubicBezTo>
                    <a:pt x="353" y="743"/>
                    <a:pt x="353" y="743"/>
                    <a:pt x="353" y="743"/>
                  </a:cubicBezTo>
                  <a:cubicBezTo>
                    <a:pt x="335" y="749"/>
                    <a:pt x="314" y="750"/>
                    <a:pt x="292" y="75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51" name="Freeform 44"/>
            <p:cNvSpPr>
              <a:spLocks noChangeAspect="1"/>
            </p:cNvSpPr>
            <p:nvPr/>
          </p:nvSpPr>
          <p:spPr bwMode="black">
            <a:xfrm>
              <a:off x="7811" y="3908"/>
              <a:ext cx="756" cy="1593"/>
            </a:xfrm>
            <a:custGeom>
              <a:avLst/>
              <a:gdLst>
                <a:gd name="T0" fmla="*/ 261 w 320"/>
                <a:gd name="T1" fmla="*/ 0 h 674"/>
                <a:gd name="T2" fmla="*/ 238 w 320"/>
                <a:gd name="T3" fmla="*/ 0 h 674"/>
                <a:gd name="T4" fmla="*/ 108 w 320"/>
                <a:gd name="T5" fmla="*/ 76 h 674"/>
                <a:gd name="T6" fmla="*/ 107 w 320"/>
                <a:gd name="T7" fmla="*/ 33 h 674"/>
                <a:gd name="T8" fmla="*/ 106 w 320"/>
                <a:gd name="T9" fmla="*/ 19 h 674"/>
                <a:gd name="T10" fmla="*/ 15 w 320"/>
                <a:gd name="T11" fmla="*/ 19 h 674"/>
                <a:gd name="T12" fmla="*/ 0 w 320"/>
                <a:gd name="T13" fmla="*/ 19 h 674"/>
                <a:gd name="T14" fmla="*/ 1 w 320"/>
                <a:gd name="T15" fmla="*/ 34 h 674"/>
                <a:gd name="T16" fmla="*/ 7 w 320"/>
                <a:gd name="T17" fmla="*/ 157 h 674"/>
                <a:gd name="T18" fmla="*/ 7 w 320"/>
                <a:gd name="T19" fmla="*/ 174 h 674"/>
                <a:gd name="T20" fmla="*/ 7 w 320"/>
                <a:gd name="T21" fmla="*/ 674 h 674"/>
                <a:gd name="T22" fmla="*/ 96 w 320"/>
                <a:gd name="T23" fmla="*/ 674 h 674"/>
                <a:gd name="T24" fmla="*/ 110 w 320"/>
                <a:gd name="T25" fmla="*/ 674 h 674"/>
                <a:gd name="T26" fmla="*/ 110 w 320"/>
                <a:gd name="T27" fmla="*/ 283 h 674"/>
                <a:gd name="T28" fmla="*/ 269 w 320"/>
                <a:gd name="T29" fmla="*/ 97 h 674"/>
                <a:gd name="T30" fmla="*/ 305 w 320"/>
                <a:gd name="T31" fmla="*/ 101 h 674"/>
                <a:gd name="T32" fmla="*/ 320 w 320"/>
                <a:gd name="T33" fmla="*/ 103 h 674"/>
                <a:gd name="T34" fmla="*/ 320 w 320"/>
                <a:gd name="T35" fmla="*/ 15 h 674"/>
                <a:gd name="T36" fmla="*/ 320 w 320"/>
                <a:gd name="T37" fmla="*/ 2 h 674"/>
                <a:gd name="T38" fmla="*/ 307 w 320"/>
                <a:gd name="T39" fmla="*/ 1 h 674"/>
                <a:gd name="T40" fmla="*/ 261 w 320"/>
                <a:gd name="T41" fmla="*/ 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0" h="674">
                  <a:moveTo>
                    <a:pt x="261" y="0"/>
                  </a:moveTo>
                  <a:cubicBezTo>
                    <a:pt x="254" y="0"/>
                    <a:pt x="246" y="0"/>
                    <a:pt x="238" y="0"/>
                  </a:cubicBezTo>
                  <a:cubicBezTo>
                    <a:pt x="186" y="2"/>
                    <a:pt x="139" y="32"/>
                    <a:pt x="108" y="76"/>
                  </a:cubicBezTo>
                  <a:cubicBezTo>
                    <a:pt x="107" y="33"/>
                    <a:pt x="107" y="33"/>
                    <a:pt x="107" y="33"/>
                  </a:cubicBezTo>
                  <a:cubicBezTo>
                    <a:pt x="106" y="19"/>
                    <a:pt x="106" y="19"/>
                    <a:pt x="106" y="19"/>
                  </a:cubicBezTo>
                  <a:cubicBezTo>
                    <a:pt x="15" y="19"/>
                    <a:pt x="15" y="19"/>
                    <a:pt x="15" y="19"/>
                  </a:cubicBezTo>
                  <a:cubicBezTo>
                    <a:pt x="0" y="19"/>
                    <a:pt x="0" y="19"/>
                    <a:pt x="0" y="19"/>
                  </a:cubicBezTo>
                  <a:cubicBezTo>
                    <a:pt x="1" y="34"/>
                    <a:pt x="1" y="34"/>
                    <a:pt x="1" y="34"/>
                  </a:cubicBezTo>
                  <a:cubicBezTo>
                    <a:pt x="3" y="72"/>
                    <a:pt x="7" y="115"/>
                    <a:pt x="7" y="157"/>
                  </a:cubicBezTo>
                  <a:cubicBezTo>
                    <a:pt x="7" y="162"/>
                    <a:pt x="7" y="168"/>
                    <a:pt x="7" y="174"/>
                  </a:cubicBezTo>
                  <a:cubicBezTo>
                    <a:pt x="7" y="674"/>
                    <a:pt x="7" y="674"/>
                    <a:pt x="7" y="674"/>
                  </a:cubicBezTo>
                  <a:cubicBezTo>
                    <a:pt x="96" y="674"/>
                    <a:pt x="96" y="674"/>
                    <a:pt x="96" y="674"/>
                  </a:cubicBezTo>
                  <a:cubicBezTo>
                    <a:pt x="110" y="674"/>
                    <a:pt x="110" y="674"/>
                    <a:pt x="110" y="674"/>
                  </a:cubicBezTo>
                  <a:cubicBezTo>
                    <a:pt x="110" y="283"/>
                    <a:pt x="110" y="283"/>
                    <a:pt x="110" y="283"/>
                  </a:cubicBezTo>
                  <a:cubicBezTo>
                    <a:pt x="114" y="167"/>
                    <a:pt x="165" y="98"/>
                    <a:pt x="269" y="97"/>
                  </a:cubicBezTo>
                  <a:cubicBezTo>
                    <a:pt x="279" y="97"/>
                    <a:pt x="291" y="99"/>
                    <a:pt x="305" y="101"/>
                  </a:cubicBezTo>
                  <a:cubicBezTo>
                    <a:pt x="320" y="103"/>
                    <a:pt x="320" y="103"/>
                    <a:pt x="320" y="103"/>
                  </a:cubicBezTo>
                  <a:cubicBezTo>
                    <a:pt x="320" y="15"/>
                    <a:pt x="320" y="15"/>
                    <a:pt x="320" y="15"/>
                  </a:cubicBezTo>
                  <a:cubicBezTo>
                    <a:pt x="320" y="2"/>
                    <a:pt x="320" y="2"/>
                    <a:pt x="320" y="2"/>
                  </a:cubicBezTo>
                  <a:cubicBezTo>
                    <a:pt x="307" y="1"/>
                    <a:pt x="307" y="1"/>
                    <a:pt x="307" y="1"/>
                  </a:cubicBezTo>
                  <a:cubicBezTo>
                    <a:pt x="292" y="0"/>
                    <a:pt x="277" y="0"/>
                    <a:pt x="26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52" name="Freeform 45"/>
            <p:cNvSpPr>
              <a:spLocks noChangeAspect="1" noEditPoints="1"/>
            </p:cNvSpPr>
            <p:nvPr/>
          </p:nvSpPr>
          <p:spPr bwMode="black">
            <a:xfrm>
              <a:off x="-17207" y="-1752"/>
              <a:ext cx="7110" cy="7680"/>
            </a:xfrm>
            <a:custGeom>
              <a:avLst/>
              <a:gdLst>
                <a:gd name="T0" fmla="*/ 2208 w 3010"/>
                <a:gd name="T1" fmla="*/ 2026 h 3251"/>
                <a:gd name="T2" fmla="*/ 2750 w 3010"/>
                <a:gd name="T3" fmla="*/ 1866 h 3251"/>
                <a:gd name="T4" fmla="*/ 2778 w 3010"/>
                <a:gd name="T5" fmla="*/ 1878 h 3251"/>
                <a:gd name="T6" fmla="*/ 2545 w 3010"/>
                <a:gd name="T7" fmla="*/ 1955 h 3251"/>
                <a:gd name="T8" fmla="*/ 2560 w 3010"/>
                <a:gd name="T9" fmla="*/ 1928 h 3251"/>
                <a:gd name="T10" fmla="*/ 2461 w 3010"/>
                <a:gd name="T11" fmla="*/ 1995 h 3251"/>
                <a:gd name="T12" fmla="*/ 2835 w 3010"/>
                <a:gd name="T13" fmla="*/ 1829 h 3251"/>
                <a:gd name="T14" fmla="*/ 2864 w 3010"/>
                <a:gd name="T15" fmla="*/ 1839 h 3251"/>
                <a:gd name="T16" fmla="*/ 2646 w 3010"/>
                <a:gd name="T17" fmla="*/ 1927 h 3251"/>
                <a:gd name="T18" fmla="*/ 2660 w 3010"/>
                <a:gd name="T19" fmla="*/ 1899 h 3251"/>
                <a:gd name="T20" fmla="*/ 2349 w 3010"/>
                <a:gd name="T21" fmla="*/ 2017 h 3251"/>
                <a:gd name="T22" fmla="*/ 2610 w 3010"/>
                <a:gd name="T23" fmla="*/ 734 h 3251"/>
                <a:gd name="T24" fmla="*/ 2435 w 3010"/>
                <a:gd name="T25" fmla="*/ 833 h 3251"/>
                <a:gd name="T26" fmla="*/ 2324 w 3010"/>
                <a:gd name="T27" fmla="*/ 857 h 3251"/>
                <a:gd name="T28" fmla="*/ 2348 w 3010"/>
                <a:gd name="T29" fmla="*/ 891 h 3251"/>
                <a:gd name="T30" fmla="*/ 1447 w 3010"/>
                <a:gd name="T31" fmla="*/ 2941 h 3251"/>
                <a:gd name="T32" fmla="*/ 1457 w 3010"/>
                <a:gd name="T33" fmla="*/ 2608 h 3251"/>
                <a:gd name="T34" fmla="*/ 1421 w 3010"/>
                <a:gd name="T35" fmla="*/ 2604 h 3251"/>
                <a:gd name="T36" fmla="*/ 1457 w 3010"/>
                <a:gd name="T37" fmla="*/ 2608 h 3251"/>
                <a:gd name="T38" fmla="*/ 1944 w 3010"/>
                <a:gd name="T39" fmla="*/ 1203 h 3251"/>
                <a:gd name="T40" fmla="*/ 2089 w 3010"/>
                <a:gd name="T41" fmla="*/ 1950 h 3251"/>
                <a:gd name="T42" fmla="*/ 2122 w 3010"/>
                <a:gd name="T43" fmla="*/ 1989 h 3251"/>
                <a:gd name="T44" fmla="*/ 841 w 3010"/>
                <a:gd name="T45" fmla="*/ 1237 h 3251"/>
                <a:gd name="T46" fmla="*/ 872 w 3010"/>
                <a:gd name="T47" fmla="*/ 1128 h 3251"/>
                <a:gd name="T48" fmla="*/ 1765 w 3010"/>
                <a:gd name="T49" fmla="*/ 1961 h 3251"/>
                <a:gd name="T50" fmla="*/ 983 w 3010"/>
                <a:gd name="T51" fmla="*/ 1446 h 3251"/>
                <a:gd name="T52" fmla="*/ 995 w 3010"/>
                <a:gd name="T53" fmla="*/ 1344 h 3251"/>
                <a:gd name="T54" fmla="*/ 2908 w 3010"/>
                <a:gd name="T55" fmla="*/ 1819 h 3251"/>
                <a:gd name="T56" fmla="*/ 2915 w 3010"/>
                <a:gd name="T57" fmla="*/ 1795 h 3251"/>
                <a:gd name="T58" fmla="*/ 2974 w 3010"/>
                <a:gd name="T59" fmla="*/ 1781 h 3251"/>
                <a:gd name="T60" fmla="*/ 782 w 3010"/>
                <a:gd name="T61" fmla="*/ 878 h 3251"/>
                <a:gd name="T62" fmla="*/ 893 w 3010"/>
                <a:gd name="T63" fmla="*/ 931 h 3251"/>
                <a:gd name="T64" fmla="*/ 2666 w 3010"/>
                <a:gd name="T65" fmla="*/ 713 h 3251"/>
                <a:gd name="T66" fmla="*/ 1936 w 3010"/>
                <a:gd name="T67" fmla="*/ 1392 h 3251"/>
                <a:gd name="T68" fmla="*/ 763 w 3010"/>
                <a:gd name="T69" fmla="*/ 0 h 3251"/>
                <a:gd name="T70" fmla="*/ 1104 w 3010"/>
                <a:gd name="T71" fmla="*/ 1518 h 3251"/>
                <a:gd name="T72" fmla="*/ 33 w 3010"/>
                <a:gd name="T73" fmla="*/ 2452 h 3251"/>
                <a:gd name="T74" fmla="*/ 1879 w 3010"/>
                <a:gd name="T75" fmla="*/ 2081 h 3251"/>
                <a:gd name="T76" fmla="*/ 1501 w 3010"/>
                <a:gd name="T77" fmla="*/ 3038 h 3251"/>
                <a:gd name="T78" fmla="*/ 1541 w 3010"/>
                <a:gd name="T79" fmla="*/ 3229 h 3251"/>
                <a:gd name="T80" fmla="*/ 1548 w 3010"/>
                <a:gd name="T81" fmla="*/ 3222 h 3251"/>
                <a:gd name="T82" fmla="*/ 2002 w 3010"/>
                <a:gd name="T83" fmla="*/ 1978 h 3251"/>
                <a:gd name="T84" fmla="*/ 2958 w 3010"/>
                <a:gd name="T85" fmla="*/ 1754 h 3251"/>
                <a:gd name="T86" fmla="*/ 1567 w 3010"/>
                <a:gd name="T87" fmla="*/ 2159 h 3251"/>
                <a:gd name="T88" fmla="*/ 1477 w 3010"/>
                <a:gd name="T89" fmla="*/ 2116 h 3251"/>
                <a:gd name="T90" fmla="*/ 789 w 3010"/>
                <a:gd name="T91" fmla="*/ 1702 h 3251"/>
                <a:gd name="T92" fmla="*/ 1637 w 3010"/>
                <a:gd name="T93" fmla="*/ 1432 h 3251"/>
                <a:gd name="T94" fmla="*/ 1703 w 3010"/>
                <a:gd name="T95" fmla="*/ 1541 h 3251"/>
                <a:gd name="T96" fmla="*/ 1725 w 3010"/>
                <a:gd name="T97" fmla="*/ 1582 h 3251"/>
                <a:gd name="T98" fmla="*/ 1567 w 3010"/>
                <a:gd name="T99" fmla="*/ 2159 h 3251"/>
                <a:gd name="T100" fmla="*/ 1877 w 3010"/>
                <a:gd name="T101" fmla="*/ 1283 h 3251"/>
                <a:gd name="T102" fmla="*/ 2001 w 3010"/>
                <a:gd name="T103" fmla="*/ 1839 h 3251"/>
                <a:gd name="T104" fmla="*/ 2001 w 3010"/>
                <a:gd name="T105" fmla="*/ 1839 h 3251"/>
                <a:gd name="T106" fmla="*/ 1647 w 3010"/>
                <a:gd name="T107" fmla="*/ 1923 h 3251"/>
                <a:gd name="T108" fmla="*/ 1390 w 3010"/>
                <a:gd name="T109" fmla="*/ 1670 h 3251"/>
                <a:gd name="T110" fmla="*/ 1404 w 3010"/>
                <a:gd name="T111" fmla="*/ 1746 h 3251"/>
                <a:gd name="T112" fmla="*/ 1187 w 3010"/>
                <a:gd name="T113" fmla="*/ 1656 h 3251"/>
                <a:gd name="T114" fmla="*/ 1180 w 3010"/>
                <a:gd name="T115" fmla="*/ 1563 h 3251"/>
                <a:gd name="T116" fmla="*/ 1435 w 3010"/>
                <a:gd name="T117" fmla="*/ 1768 h 3251"/>
                <a:gd name="T118" fmla="*/ 1503 w 3010"/>
                <a:gd name="T119" fmla="*/ 2014 h 3251"/>
                <a:gd name="T120" fmla="*/ 1568 w 3010"/>
                <a:gd name="T121" fmla="*/ 1823 h 3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10" h="3251">
                  <a:moveTo>
                    <a:pt x="2207" y="1960"/>
                  </a:moveTo>
                  <a:cubicBezTo>
                    <a:pt x="2188" y="1960"/>
                    <a:pt x="2175" y="1975"/>
                    <a:pt x="2175" y="1993"/>
                  </a:cubicBezTo>
                  <a:cubicBezTo>
                    <a:pt x="2175" y="2011"/>
                    <a:pt x="2189" y="2026"/>
                    <a:pt x="2208" y="2026"/>
                  </a:cubicBezTo>
                  <a:cubicBezTo>
                    <a:pt x="2226" y="2025"/>
                    <a:pt x="2240" y="2011"/>
                    <a:pt x="2240" y="1993"/>
                  </a:cubicBezTo>
                  <a:cubicBezTo>
                    <a:pt x="2239" y="1974"/>
                    <a:pt x="2225" y="1960"/>
                    <a:pt x="2207" y="1960"/>
                  </a:cubicBezTo>
                  <a:moveTo>
                    <a:pt x="2750" y="1866"/>
                  </a:moveTo>
                  <a:cubicBezTo>
                    <a:pt x="2738" y="1871"/>
                    <a:pt x="2733" y="1883"/>
                    <a:pt x="2738" y="1894"/>
                  </a:cubicBezTo>
                  <a:cubicBezTo>
                    <a:pt x="2743" y="1906"/>
                    <a:pt x="2755" y="1911"/>
                    <a:pt x="2766" y="1906"/>
                  </a:cubicBezTo>
                  <a:cubicBezTo>
                    <a:pt x="2778" y="1902"/>
                    <a:pt x="2783" y="1889"/>
                    <a:pt x="2778" y="1878"/>
                  </a:cubicBezTo>
                  <a:cubicBezTo>
                    <a:pt x="2774" y="1867"/>
                    <a:pt x="2761" y="1861"/>
                    <a:pt x="2750" y="1866"/>
                  </a:cubicBezTo>
                  <a:moveTo>
                    <a:pt x="2560" y="1928"/>
                  </a:moveTo>
                  <a:cubicBezTo>
                    <a:pt x="2548" y="1931"/>
                    <a:pt x="2541" y="1943"/>
                    <a:pt x="2545" y="1955"/>
                  </a:cubicBezTo>
                  <a:cubicBezTo>
                    <a:pt x="2548" y="1967"/>
                    <a:pt x="2559" y="1973"/>
                    <a:pt x="2571" y="1970"/>
                  </a:cubicBezTo>
                  <a:cubicBezTo>
                    <a:pt x="2583" y="1967"/>
                    <a:pt x="2589" y="1956"/>
                    <a:pt x="2586" y="1944"/>
                  </a:cubicBezTo>
                  <a:cubicBezTo>
                    <a:pt x="2583" y="1932"/>
                    <a:pt x="2572" y="1925"/>
                    <a:pt x="2560" y="1928"/>
                  </a:cubicBezTo>
                  <a:moveTo>
                    <a:pt x="2452" y="1945"/>
                  </a:moveTo>
                  <a:cubicBezTo>
                    <a:pt x="2438" y="1947"/>
                    <a:pt x="2429" y="1960"/>
                    <a:pt x="2432" y="1974"/>
                  </a:cubicBezTo>
                  <a:cubicBezTo>
                    <a:pt x="2434" y="1988"/>
                    <a:pt x="2447" y="1997"/>
                    <a:pt x="2461" y="1995"/>
                  </a:cubicBezTo>
                  <a:cubicBezTo>
                    <a:pt x="2475" y="1992"/>
                    <a:pt x="2484" y="1980"/>
                    <a:pt x="2481" y="1966"/>
                  </a:cubicBezTo>
                  <a:cubicBezTo>
                    <a:pt x="2479" y="1951"/>
                    <a:pt x="2466" y="1943"/>
                    <a:pt x="2452" y="1945"/>
                  </a:cubicBezTo>
                  <a:moveTo>
                    <a:pt x="2835" y="1829"/>
                  </a:moveTo>
                  <a:cubicBezTo>
                    <a:pt x="2824" y="1834"/>
                    <a:pt x="2819" y="1847"/>
                    <a:pt x="2825" y="1857"/>
                  </a:cubicBezTo>
                  <a:cubicBezTo>
                    <a:pt x="2830" y="1868"/>
                    <a:pt x="2842" y="1873"/>
                    <a:pt x="2854" y="1868"/>
                  </a:cubicBezTo>
                  <a:cubicBezTo>
                    <a:pt x="2865" y="1862"/>
                    <a:pt x="2869" y="1850"/>
                    <a:pt x="2864" y="1839"/>
                  </a:cubicBezTo>
                  <a:cubicBezTo>
                    <a:pt x="2858" y="1828"/>
                    <a:pt x="2846" y="1823"/>
                    <a:pt x="2835" y="1829"/>
                  </a:cubicBezTo>
                  <a:moveTo>
                    <a:pt x="2660" y="1899"/>
                  </a:moveTo>
                  <a:cubicBezTo>
                    <a:pt x="2648" y="1903"/>
                    <a:pt x="2642" y="1915"/>
                    <a:pt x="2646" y="1927"/>
                  </a:cubicBezTo>
                  <a:cubicBezTo>
                    <a:pt x="2650" y="1938"/>
                    <a:pt x="2661" y="1944"/>
                    <a:pt x="2673" y="1940"/>
                  </a:cubicBezTo>
                  <a:cubicBezTo>
                    <a:pt x="2685" y="1937"/>
                    <a:pt x="2691" y="1925"/>
                    <a:pt x="2687" y="1913"/>
                  </a:cubicBezTo>
                  <a:cubicBezTo>
                    <a:pt x="2683" y="1901"/>
                    <a:pt x="2671" y="1895"/>
                    <a:pt x="2660" y="1899"/>
                  </a:cubicBezTo>
                  <a:moveTo>
                    <a:pt x="2343" y="1959"/>
                  </a:moveTo>
                  <a:cubicBezTo>
                    <a:pt x="2326" y="1961"/>
                    <a:pt x="2315" y="1975"/>
                    <a:pt x="2317" y="1991"/>
                  </a:cubicBezTo>
                  <a:cubicBezTo>
                    <a:pt x="2318" y="2007"/>
                    <a:pt x="2332" y="2019"/>
                    <a:pt x="2349" y="2017"/>
                  </a:cubicBezTo>
                  <a:cubicBezTo>
                    <a:pt x="2365" y="2015"/>
                    <a:pt x="2376" y="2001"/>
                    <a:pt x="2374" y="1985"/>
                  </a:cubicBezTo>
                  <a:cubicBezTo>
                    <a:pt x="2372" y="1969"/>
                    <a:pt x="2359" y="1958"/>
                    <a:pt x="2343" y="1959"/>
                  </a:cubicBezTo>
                  <a:moveTo>
                    <a:pt x="2610" y="734"/>
                  </a:moveTo>
                  <a:cubicBezTo>
                    <a:pt x="2591" y="696"/>
                    <a:pt x="2591" y="696"/>
                    <a:pt x="2591" y="696"/>
                  </a:cubicBezTo>
                  <a:cubicBezTo>
                    <a:pt x="2529" y="727"/>
                    <a:pt x="2469" y="762"/>
                    <a:pt x="2411" y="799"/>
                  </a:cubicBezTo>
                  <a:cubicBezTo>
                    <a:pt x="2435" y="833"/>
                    <a:pt x="2435" y="833"/>
                    <a:pt x="2435" y="833"/>
                  </a:cubicBezTo>
                  <a:cubicBezTo>
                    <a:pt x="2492" y="797"/>
                    <a:pt x="2550" y="764"/>
                    <a:pt x="2610" y="734"/>
                  </a:cubicBezTo>
                  <a:moveTo>
                    <a:pt x="2348" y="891"/>
                  </a:moveTo>
                  <a:cubicBezTo>
                    <a:pt x="2324" y="857"/>
                    <a:pt x="2324" y="857"/>
                    <a:pt x="2324" y="857"/>
                  </a:cubicBezTo>
                  <a:cubicBezTo>
                    <a:pt x="2267" y="898"/>
                    <a:pt x="2212" y="941"/>
                    <a:pt x="2159" y="987"/>
                  </a:cubicBezTo>
                  <a:cubicBezTo>
                    <a:pt x="2188" y="1016"/>
                    <a:pt x="2188" y="1016"/>
                    <a:pt x="2188" y="1016"/>
                  </a:cubicBezTo>
                  <a:cubicBezTo>
                    <a:pt x="2239" y="972"/>
                    <a:pt x="2293" y="930"/>
                    <a:pt x="2348" y="891"/>
                  </a:cubicBezTo>
                  <a:moveTo>
                    <a:pt x="1461" y="2733"/>
                  </a:moveTo>
                  <a:cubicBezTo>
                    <a:pt x="1425" y="2735"/>
                    <a:pt x="1425" y="2735"/>
                    <a:pt x="1425" y="2735"/>
                  </a:cubicBezTo>
                  <a:cubicBezTo>
                    <a:pt x="1429" y="2805"/>
                    <a:pt x="1437" y="2873"/>
                    <a:pt x="1447" y="2941"/>
                  </a:cubicBezTo>
                  <a:cubicBezTo>
                    <a:pt x="1483" y="2935"/>
                    <a:pt x="1483" y="2935"/>
                    <a:pt x="1483" y="2935"/>
                  </a:cubicBezTo>
                  <a:cubicBezTo>
                    <a:pt x="1472" y="2869"/>
                    <a:pt x="1465" y="2801"/>
                    <a:pt x="1461" y="2733"/>
                  </a:cubicBezTo>
                  <a:moveTo>
                    <a:pt x="1457" y="2608"/>
                  </a:moveTo>
                  <a:cubicBezTo>
                    <a:pt x="1457" y="2547"/>
                    <a:pt x="1460" y="2487"/>
                    <a:pt x="1465" y="2427"/>
                  </a:cubicBezTo>
                  <a:cubicBezTo>
                    <a:pt x="1429" y="2424"/>
                    <a:pt x="1429" y="2424"/>
                    <a:pt x="1429" y="2424"/>
                  </a:cubicBezTo>
                  <a:cubicBezTo>
                    <a:pt x="1424" y="2484"/>
                    <a:pt x="1421" y="2544"/>
                    <a:pt x="1421" y="2604"/>
                  </a:cubicBezTo>
                  <a:cubicBezTo>
                    <a:pt x="1421" y="2613"/>
                    <a:pt x="1421" y="2622"/>
                    <a:pt x="1421" y="2631"/>
                  </a:cubicBezTo>
                  <a:cubicBezTo>
                    <a:pt x="1457" y="2628"/>
                    <a:pt x="1457" y="2628"/>
                    <a:pt x="1457" y="2628"/>
                  </a:cubicBezTo>
                  <a:cubicBezTo>
                    <a:pt x="1457" y="2621"/>
                    <a:pt x="1457" y="2615"/>
                    <a:pt x="1457" y="2608"/>
                  </a:cubicBezTo>
                  <a:moveTo>
                    <a:pt x="2110" y="1086"/>
                  </a:moveTo>
                  <a:cubicBezTo>
                    <a:pt x="2082" y="1057"/>
                    <a:pt x="2082" y="1057"/>
                    <a:pt x="2082" y="1057"/>
                  </a:cubicBezTo>
                  <a:cubicBezTo>
                    <a:pt x="2034" y="1103"/>
                    <a:pt x="1988" y="1152"/>
                    <a:pt x="1944" y="1203"/>
                  </a:cubicBezTo>
                  <a:cubicBezTo>
                    <a:pt x="1975" y="1228"/>
                    <a:pt x="1975" y="1228"/>
                    <a:pt x="1975" y="1228"/>
                  </a:cubicBezTo>
                  <a:cubicBezTo>
                    <a:pt x="2018" y="1179"/>
                    <a:pt x="2063" y="1131"/>
                    <a:pt x="2110" y="1086"/>
                  </a:cubicBezTo>
                  <a:moveTo>
                    <a:pt x="2089" y="1950"/>
                  </a:moveTo>
                  <a:cubicBezTo>
                    <a:pt x="2068" y="1949"/>
                    <a:pt x="2051" y="1963"/>
                    <a:pt x="2050" y="1984"/>
                  </a:cubicBezTo>
                  <a:cubicBezTo>
                    <a:pt x="2048" y="2004"/>
                    <a:pt x="2062" y="2021"/>
                    <a:pt x="2083" y="2022"/>
                  </a:cubicBezTo>
                  <a:cubicBezTo>
                    <a:pt x="2104" y="2024"/>
                    <a:pt x="2120" y="2009"/>
                    <a:pt x="2122" y="1989"/>
                  </a:cubicBezTo>
                  <a:cubicBezTo>
                    <a:pt x="2123" y="1968"/>
                    <a:pt x="2109" y="1951"/>
                    <a:pt x="2089" y="1950"/>
                  </a:cubicBezTo>
                  <a:moveTo>
                    <a:pt x="872" y="1128"/>
                  </a:moveTo>
                  <a:cubicBezTo>
                    <a:pt x="833" y="1150"/>
                    <a:pt x="819" y="1197"/>
                    <a:pt x="841" y="1237"/>
                  </a:cubicBezTo>
                  <a:cubicBezTo>
                    <a:pt x="863" y="1276"/>
                    <a:pt x="910" y="1289"/>
                    <a:pt x="949" y="1267"/>
                  </a:cubicBezTo>
                  <a:cubicBezTo>
                    <a:pt x="988" y="1245"/>
                    <a:pt x="1002" y="1198"/>
                    <a:pt x="981" y="1159"/>
                  </a:cubicBezTo>
                  <a:cubicBezTo>
                    <a:pt x="958" y="1119"/>
                    <a:pt x="911" y="1107"/>
                    <a:pt x="872" y="1128"/>
                  </a:cubicBezTo>
                  <a:moveTo>
                    <a:pt x="1787" y="1884"/>
                  </a:moveTo>
                  <a:cubicBezTo>
                    <a:pt x="1765" y="1878"/>
                    <a:pt x="1744" y="1890"/>
                    <a:pt x="1737" y="1911"/>
                  </a:cubicBezTo>
                  <a:cubicBezTo>
                    <a:pt x="1731" y="1933"/>
                    <a:pt x="1743" y="1954"/>
                    <a:pt x="1765" y="1961"/>
                  </a:cubicBezTo>
                  <a:cubicBezTo>
                    <a:pt x="1786" y="1967"/>
                    <a:pt x="1807" y="1955"/>
                    <a:pt x="1813" y="1933"/>
                  </a:cubicBezTo>
                  <a:cubicBezTo>
                    <a:pt x="1820" y="1912"/>
                    <a:pt x="1808" y="1890"/>
                    <a:pt x="1787" y="1884"/>
                  </a:cubicBezTo>
                  <a:moveTo>
                    <a:pt x="983" y="1446"/>
                  </a:moveTo>
                  <a:cubicBezTo>
                    <a:pt x="1009" y="1478"/>
                    <a:pt x="1053" y="1482"/>
                    <a:pt x="1084" y="1457"/>
                  </a:cubicBezTo>
                  <a:cubicBezTo>
                    <a:pt x="1116" y="1432"/>
                    <a:pt x="1122" y="1388"/>
                    <a:pt x="1097" y="1356"/>
                  </a:cubicBezTo>
                  <a:cubicBezTo>
                    <a:pt x="1071" y="1323"/>
                    <a:pt x="1027" y="1319"/>
                    <a:pt x="995" y="1344"/>
                  </a:cubicBezTo>
                  <a:cubicBezTo>
                    <a:pt x="963" y="1369"/>
                    <a:pt x="957" y="1413"/>
                    <a:pt x="983" y="1446"/>
                  </a:cubicBezTo>
                  <a:moveTo>
                    <a:pt x="2915" y="1795"/>
                  </a:moveTo>
                  <a:cubicBezTo>
                    <a:pt x="2906" y="1800"/>
                    <a:pt x="2903" y="1810"/>
                    <a:pt x="2908" y="1819"/>
                  </a:cubicBezTo>
                  <a:cubicBezTo>
                    <a:pt x="2913" y="1828"/>
                    <a:pt x="2923" y="1831"/>
                    <a:pt x="2932" y="1826"/>
                  </a:cubicBezTo>
                  <a:cubicBezTo>
                    <a:pt x="2941" y="1821"/>
                    <a:pt x="2944" y="1811"/>
                    <a:pt x="2939" y="1802"/>
                  </a:cubicBezTo>
                  <a:cubicBezTo>
                    <a:pt x="2934" y="1793"/>
                    <a:pt x="2924" y="1790"/>
                    <a:pt x="2915" y="1795"/>
                  </a:cubicBezTo>
                  <a:moveTo>
                    <a:pt x="3005" y="1762"/>
                  </a:moveTo>
                  <a:cubicBezTo>
                    <a:pt x="2999" y="1753"/>
                    <a:pt x="2989" y="1750"/>
                    <a:pt x="2980" y="1756"/>
                  </a:cubicBezTo>
                  <a:cubicBezTo>
                    <a:pt x="2971" y="1761"/>
                    <a:pt x="2969" y="1772"/>
                    <a:pt x="2974" y="1781"/>
                  </a:cubicBezTo>
                  <a:cubicBezTo>
                    <a:pt x="2980" y="1789"/>
                    <a:pt x="2990" y="1792"/>
                    <a:pt x="2999" y="1787"/>
                  </a:cubicBezTo>
                  <a:cubicBezTo>
                    <a:pt x="3008" y="1781"/>
                    <a:pt x="3010" y="1770"/>
                    <a:pt x="3005" y="1762"/>
                  </a:cubicBezTo>
                  <a:moveTo>
                    <a:pt x="782" y="878"/>
                  </a:moveTo>
                  <a:cubicBezTo>
                    <a:pt x="736" y="894"/>
                    <a:pt x="712" y="941"/>
                    <a:pt x="728" y="988"/>
                  </a:cubicBezTo>
                  <a:cubicBezTo>
                    <a:pt x="744" y="1035"/>
                    <a:pt x="792" y="1057"/>
                    <a:pt x="838" y="1041"/>
                  </a:cubicBezTo>
                  <a:cubicBezTo>
                    <a:pt x="884" y="1025"/>
                    <a:pt x="909" y="978"/>
                    <a:pt x="893" y="931"/>
                  </a:cubicBezTo>
                  <a:cubicBezTo>
                    <a:pt x="876" y="884"/>
                    <a:pt x="828" y="862"/>
                    <a:pt x="782" y="878"/>
                  </a:cubicBezTo>
                  <a:moveTo>
                    <a:pt x="2408" y="1470"/>
                  </a:moveTo>
                  <a:cubicBezTo>
                    <a:pt x="2542" y="1236"/>
                    <a:pt x="2630" y="979"/>
                    <a:pt x="2666" y="713"/>
                  </a:cubicBezTo>
                  <a:cubicBezTo>
                    <a:pt x="2607" y="979"/>
                    <a:pt x="2495" y="1229"/>
                    <a:pt x="2340" y="1453"/>
                  </a:cubicBezTo>
                  <a:cubicBezTo>
                    <a:pt x="2209" y="1420"/>
                    <a:pt x="2076" y="1400"/>
                    <a:pt x="1942" y="1392"/>
                  </a:cubicBezTo>
                  <a:cubicBezTo>
                    <a:pt x="1940" y="1392"/>
                    <a:pt x="1938" y="1392"/>
                    <a:pt x="1936" y="1392"/>
                  </a:cubicBezTo>
                  <a:cubicBezTo>
                    <a:pt x="1927" y="1354"/>
                    <a:pt x="1916" y="1316"/>
                    <a:pt x="1904" y="1279"/>
                  </a:cubicBezTo>
                  <a:cubicBezTo>
                    <a:pt x="1859" y="1138"/>
                    <a:pt x="1798" y="999"/>
                    <a:pt x="1721" y="866"/>
                  </a:cubicBezTo>
                  <a:cubicBezTo>
                    <a:pt x="1492" y="468"/>
                    <a:pt x="1152" y="175"/>
                    <a:pt x="763" y="0"/>
                  </a:cubicBezTo>
                  <a:cubicBezTo>
                    <a:pt x="677" y="254"/>
                    <a:pt x="659" y="529"/>
                    <a:pt x="717" y="797"/>
                  </a:cubicBezTo>
                  <a:cubicBezTo>
                    <a:pt x="1071" y="878"/>
                    <a:pt x="1395" y="1085"/>
                    <a:pt x="1616" y="1400"/>
                  </a:cubicBezTo>
                  <a:cubicBezTo>
                    <a:pt x="1441" y="1418"/>
                    <a:pt x="1269" y="1458"/>
                    <a:pt x="1104" y="1518"/>
                  </a:cubicBezTo>
                  <a:cubicBezTo>
                    <a:pt x="990" y="1560"/>
                    <a:pt x="878" y="1612"/>
                    <a:pt x="773" y="1673"/>
                  </a:cubicBezTo>
                  <a:cubicBezTo>
                    <a:pt x="454" y="1857"/>
                    <a:pt x="184" y="2126"/>
                    <a:pt x="0" y="2443"/>
                  </a:cubicBezTo>
                  <a:cubicBezTo>
                    <a:pt x="33" y="2452"/>
                    <a:pt x="33" y="2452"/>
                    <a:pt x="33" y="2452"/>
                  </a:cubicBezTo>
                  <a:cubicBezTo>
                    <a:pt x="33" y="2452"/>
                    <a:pt x="33" y="2452"/>
                    <a:pt x="33" y="2452"/>
                  </a:cubicBezTo>
                  <a:cubicBezTo>
                    <a:pt x="555" y="2595"/>
                    <a:pt x="1131" y="2537"/>
                    <a:pt x="1636" y="2245"/>
                  </a:cubicBezTo>
                  <a:cubicBezTo>
                    <a:pt x="1722" y="2196"/>
                    <a:pt x="1803" y="2140"/>
                    <a:pt x="1879" y="2081"/>
                  </a:cubicBezTo>
                  <a:cubicBezTo>
                    <a:pt x="1879" y="2081"/>
                    <a:pt x="1879" y="2082"/>
                    <a:pt x="1879" y="2082"/>
                  </a:cubicBezTo>
                  <a:cubicBezTo>
                    <a:pt x="1880" y="2693"/>
                    <a:pt x="1726" y="2954"/>
                    <a:pt x="1547" y="3220"/>
                  </a:cubicBezTo>
                  <a:cubicBezTo>
                    <a:pt x="1528" y="3157"/>
                    <a:pt x="1515" y="3103"/>
                    <a:pt x="1501" y="3038"/>
                  </a:cubicBezTo>
                  <a:cubicBezTo>
                    <a:pt x="1466" y="3044"/>
                    <a:pt x="1466" y="3044"/>
                    <a:pt x="1466" y="3044"/>
                  </a:cubicBezTo>
                  <a:cubicBezTo>
                    <a:pt x="1480" y="3111"/>
                    <a:pt x="1500" y="3186"/>
                    <a:pt x="1520" y="3251"/>
                  </a:cubicBezTo>
                  <a:cubicBezTo>
                    <a:pt x="1541" y="3229"/>
                    <a:pt x="1541" y="3229"/>
                    <a:pt x="1541" y="3229"/>
                  </a:cubicBezTo>
                  <a:cubicBezTo>
                    <a:pt x="1540" y="3230"/>
                    <a:pt x="1539" y="3231"/>
                    <a:pt x="1539" y="3232"/>
                  </a:cubicBezTo>
                  <a:cubicBezTo>
                    <a:pt x="1540" y="3230"/>
                    <a:pt x="1542" y="3229"/>
                    <a:pt x="1543" y="3227"/>
                  </a:cubicBezTo>
                  <a:cubicBezTo>
                    <a:pt x="1548" y="3222"/>
                    <a:pt x="1548" y="3222"/>
                    <a:pt x="1548" y="3222"/>
                  </a:cubicBezTo>
                  <a:cubicBezTo>
                    <a:pt x="1548" y="3221"/>
                    <a:pt x="1548" y="3221"/>
                    <a:pt x="1548" y="3221"/>
                  </a:cubicBezTo>
                  <a:cubicBezTo>
                    <a:pt x="1906" y="2784"/>
                    <a:pt x="1988" y="2435"/>
                    <a:pt x="2002" y="1978"/>
                  </a:cubicBezTo>
                  <a:cubicBezTo>
                    <a:pt x="2002" y="1978"/>
                    <a:pt x="2002" y="1978"/>
                    <a:pt x="2002" y="1978"/>
                  </a:cubicBezTo>
                  <a:cubicBezTo>
                    <a:pt x="2157" y="1836"/>
                    <a:pt x="2287" y="1675"/>
                    <a:pt x="2391" y="1500"/>
                  </a:cubicBezTo>
                  <a:cubicBezTo>
                    <a:pt x="2393" y="1500"/>
                    <a:pt x="2394" y="1501"/>
                    <a:pt x="2396" y="1501"/>
                  </a:cubicBezTo>
                  <a:cubicBezTo>
                    <a:pt x="2595" y="1557"/>
                    <a:pt x="2785" y="1642"/>
                    <a:pt x="2958" y="1754"/>
                  </a:cubicBezTo>
                  <a:cubicBezTo>
                    <a:pt x="2976" y="1726"/>
                    <a:pt x="2976" y="1726"/>
                    <a:pt x="2976" y="1726"/>
                  </a:cubicBezTo>
                  <a:cubicBezTo>
                    <a:pt x="2801" y="1614"/>
                    <a:pt x="2610" y="1528"/>
                    <a:pt x="2408" y="1470"/>
                  </a:cubicBezTo>
                  <a:moveTo>
                    <a:pt x="1567" y="2159"/>
                  </a:moveTo>
                  <a:cubicBezTo>
                    <a:pt x="1544" y="2173"/>
                    <a:pt x="1521" y="2185"/>
                    <a:pt x="1498" y="2198"/>
                  </a:cubicBezTo>
                  <a:cubicBezTo>
                    <a:pt x="1503" y="2174"/>
                    <a:pt x="1507" y="2150"/>
                    <a:pt x="1513" y="2125"/>
                  </a:cubicBezTo>
                  <a:cubicBezTo>
                    <a:pt x="1477" y="2116"/>
                    <a:pt x="1477" y="2116"/>
                    <a:pt x="1477" y="2116"/>
                  </a:cubicBezTo>
                  <a:cubicBezTo>
                    <a:pt x="1469" y="2150"/>
                    <a:pt x="1462" y="2185"/>
                    <a:pt x="1456" y="2220"/>
                  </a:cubicBezTo>
                  <a:cubicBezTo>
                    <a:pt x="1034" y="2436"/>
                    <a:pt x="505" y="2539"/>
                    <a:pt x="33" y="2451"/>
                  </a:cubicBezTo>
                  <a:cubicBezTo>
                    <a:pt x="215" y="2139"/>
                    <a:pt x="475" y="1883"/>
                    <a:pt x="789" y="1702"/>
                  </a:cubicBezTo>
                  <a:cubicBezTo>
                    <a:pt x="893" y="1642"/>
                    <a:pt x="1003" y="1590"/>
                    <a:pt x="1116" y="1549"/>
                  </a:cubicBezTo>
                  <a:cubicBezTo>
                    <a:pt x="1281" y="1488"/>
                    <a:pt x="1453" y="1449"/>
                    <a:pt x="1628" y="1432"/>
                  </a:cubicBezTo>
                  <a:cubicBezTo>
                    <a:pt x="1631" y="1432"/>
                    <a:pt x="1634" y="1432"/>
                    <a:pt x="1637" y="1432"/>
                  </a:cubicBezTo>
                  <a:cubicBezTo>
                    <a:pt x="1655" y="1458"/>
                    <a:pt x="1672" y="1485"/>
                    <a:pt x="1688" y="1514"/>
                  </a:cubicBezTo>
                  <a:cubicBezTo>
                    <a:pt x="1694" y="1523"/>
                    <a:pt x="1699" y="1532"/>
                    <a:pt x="1704" y="1542"/>
                  </a:cubicBezTo>
                  <a:cubicBezTo>
                    <a:pt x="1703" y="1541"/>
                    <a:pt x="1703" y="1541"/>
                    <a:pt x="1703" y="1541"/>
                  </a:cubicBezTo>
                  <a:cubicBezTo>
                    <a:pt x="1669" y="1602"/>
                    <a:pt x="1637" y="1663"/>
                    <a:pt x="1609" y="1727"/>
                  </a:cubicBezTo>
                  <a:cubicBezTo>
                    <a:pt x="1643" y="1744"/>
                    <a:pt x="1643" y="1744"/>
                    <a:pt x="1643" y="1744"/>
                  </a:cubicBezTo>
                  <a:cubicBezTo>
                    <a:pt x="1668" y="1689"/>
                    <a:pt x="1696" y="1635"/>
                    <a:pt x="1725" y="1582"/>
                  </a:cubicBezTo>
                  <a:cubicBezTo>
                    <a:pt x="1786" y="1702"/>
                    <a:pt x="1830" y="1826"/>
                    <a:pt x="1857" y="1953"/>
                  </a:cubicBezTo>
                  <a:cubicBezTo>
                    <a:pt x="1858" y="1955"/>
                    <a:pt x="1858" y="1958"/>
                    <a:pt x="1859" y="1960"/>
                  </a:cubicBezTo>
                  <a:cubicBezTo>
                    <a:pt x="1768" y="2032"/>
                    <a:pt x="1670" y="2099"/>
                    <a:pt x="1567" y="2159"/>
                  </a:cubicBezTo>
                  <a:moveTo>
                    <a:pt x="1793" y="1470"/>
                  </a:moveTo>
                  <a:cubicBezTo>
                    <a:pt x="1757" y="1452"/>
                    <a:pt x="1757" y="1452"/>
                    <a:pt x="1757" y="1452"/>
                  </a:cubicBezTo>
                  <a:cubicBezTo>
                    <a:pt x="1795" y="1394"/>
                    <a:pt x="1835" y="1337"/>
                    <a:pt x="1877" y="1283"/>
                  </a:cubicBezTo>
                  <a:cubicBezTo>
                    <a:pt x="1908" y="1308"/>
                    <a:pt x="1908" y="1308"/>
                    <a:pt x="1908" y="1308"/>
                  </a:cubicBezTo>
                  <a:cubicBezTo>
                    <a:pt x="1867" y="1360"/>
                    <a:pt x="1828" y="1414"/>
                    <a:pt x="1793" y="1470"/>
                  </a:cubicBezTo>
                  <a:moveTo>
                    <a:pt x="2001" y="1839"/>
                  </a:moveTo>
                  <a:cubicBezTo>
                    <a:pt x="1996" y="1701"/>
                    <a:pt x="1978" y="1563"/>
                    <a:pt x="1945" y="1426"/>
                  </a:cubicBezTo>
                  <a:cubicBezTo>
                    <a:pt x="2071" y="1433"/>
                    <a:pt x="2196" y="1452"/>
                    <a:pt x="2319" y="1482"/>
                  </a:cubicBezTo>
                  <a:cubicBezTo>
                    <a:pt x="2227" y="1610"/>
                    <a:pt x="2121" y="1729"/>
                    <a:pt x="2001" y="1839"/>
                  </a:cubicBezTo>
                  <a:moveTo>
                    <a:pt x="1680" y="1835"/>
                  </a:moveTo>
                  <a:cubicBezTo>
                    <a:pt x="1655" y="1825"/>
                    <a:pt x="1629" y="1838"/>
                    <a:pt x="1619" y="1862"/>
                  </a:cubicBezTo>
                  <a:cubicBezTo>
                    <a:pt x="1610" y="1887"/>
                    <a:pt x="1621" y="1914"/>
                    <a:pt x="1647" y="1923"/>
                  </a:cubicBezTo>
                  <a:cubicBezTo>
                    <a:pt x="1672" y="1933"/>
                    <a:pt x="1698" y="1920"/>
                    <a:pt x="1707" y="1895"/>
                  </a:cubicBezTo>
                  <a:cubicBezTo>
                    <a:pt x="1716" y="1871"/>
                    <a:pt x="1705" y="1844"/>
                    <a:pt x="1680" y="1835"/>
                  </a:cubicBezTo>
                  <a:moveTo>
                    <a:pt x="1390" y="1670"/>
                  </a:moveTo>
                  <a:cubicBezTo>
                    <a:pt x="1364" y="1653"/>
                    <a:pt x="1332" y="1660"/>
                    <a:pt x="1315" y="1685"/>
                  </a:cubicBezTo>
                  <a:cubicBezTo>
                    <a:pt x="1298" y="1711"/>
                    <a:pt x="1303" y="1743"/>
                    <a:pt x="1329" y="1761"/>
                  </a:cubicBezTo>
                  <a:cubicBezTo>
                    <a:pt x="1354" y="1778"/>
                    <a:pt x="1387" y="1771"/>
                    <a:pt x="1404" y="1746"/>
                  </a:cubicBezTo>
                  <a:cubicBezTo>
                    <a:pt x="1421" y="1720"/>
                    <a:pt x="1415" y="1687"/>
                    <a:pt x="1390" y="1670"/>
                  </a:cubicBezTo>
                  <a:moveTo>
                    <a:pt x="1180" y="1563"/>
                  </a:moveTo>
                  <a:cubicBezTo>
                    <a:pt x="1156" y="1591"/>
                    <a:pt x="1159" y="1631"/>
                    <a:pt x="1187" y="1656"/>
                  </a:cubicBezTo>
                  <a:cubicBezTo>
                    <a:pt x="1215" y="1679"/>
                    <a:pt x="1255" y="1676"/>
                    <a:pt x="1279" y="1648"/>
                  </a:cubicBezTo>
                  <a:cubicBezTo>
                    <a:pt x="1302" y="1620"/>
                    <a:pt x="1300" y="1580"/>
                    <a:pt x="1272" y="1556"/>
                  </a:cubicBezTo>
                  <a:cubicBezTo>
                    <a:pt x="1244" y="1532"/>
                    <a:pt x="1204" y="1536"/>
                    <a:pt x="1180" y="1563"/>
                  </a:cubicBezTo>
                  <a:moveTo>
                    <a:pt x="1524" y="1816"/>
                  </a:moveTo>
                  <a:cubicBezTo>
                    <a:pt x="1538" y="1791"/>
                    <a:pt x="1529" y="1761"/>
                    <a:pt x="1504" y="1747"/>
                  </a:cubicBezTo>
                  <a:cubicBezTo>
                    <a:pt x="1479" y="1733"/>
                    <a:pt x="1449" y="1743"/>
                    <a:pt x="1435" y="1768"/>
                  </a:cubicBezTo>
                  <a:cubicBezTo>
                    <a:pt x="1422" y="1793"/>
                    <a:pt x="1430" y="1823"/>
                    <a:pt x="1456" y="1837"/>
                  </a:cubicBezTo>
                  <a:cubicBezTo>
                    <a:pt x="1481" y="1850"/>
                    <a:pt x="1511" y="1841"/>
                    <a:pt x="1524" y="1816"/>
                  </a:cubicBezTo>
                  <a:moveTo>
                    <a:pt x="1503" y="2014"/>
                  </a:moveTo>
                  <a:cubicBezTo>
                    <a:pt x="1539" y="2024"/>
                    <a:pt x="1539" y="2024"/>
                    <a:pt x="1539" y="2024"/>
                  </a:cubicBezTo>
                  <a:cubicBezTo>
                    <a:pt x="1557" y="1962"/>
                    <a:pt x="1578" y="1901"/>
                    <a:pt x="1602" y="1840"/>
                  </a:cubicBezTo>
                  <a:cubicBezTo>
                    <a:pt x="1568" y="1823"/>
                    <a:pt x="1568" y="1823"/>
                    <a:pt x="1568" y="1823"/>
                  </a:cubicBezTo>
                  <a:cubicBezTo>
                    <a:pt x="1544" y="1886"/>
                    <a:pt x="1522" y="1950"/>
                    <a:pt x="1503" y="201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sp>
        <p:nvSpPr>
          <p:cNvPr id="53" name="TextBox 52"/>
          <p:cNvSpPr txBox="1"/>
          <p:nvPr/>
        </p:nvSpPr>
        <p:spPr>
          <a:xfrm>
            <a:off x="8262535" y="6533039"/>
            <a:ext cx="662311" cy="246221"/>
          </a:xfrm>
          <a:prstGeom prst="rect">
            <a:avLst/>
          </a:prstGeom>
          <a:noFill/>
        </p:spPr>
        <p:txBody>
          <a:bodyPr wrap="none" rtlCol="0">
            <a:spAutoFit/>
          </a:bodyPr>
          <a:lstStyle/>
          <a:p>
            <a:r>
              <a:rPr lang="en-AU" sz="1000" dirty="0">
                <a:solidFill>
                  <a:schemeClr val="tx1">
                    <a:lumMod val="50000"/>
                    <a:lumOff val="50000"/>
                  </a:schemeClr>
                </a:solidFill>
                <a:latin typeface="Arial" pitchFamily="34" charset="0"/>
                <a:cs typeface="Arial" pitchFamily="34" charset="0"/>
              </a:rPr>
              <a:t>page </a:t>
            </a:r>
            <a:fld id="{F8450591-F664-48B7-AE5B-163856FA1055}" type="slidenum">
              <a:rPr lang="en-AU" sz="1000" smtClean="0">
                <a:solidFill>
                  <a:schemeClr val="tx1">
                    <a:lumMod val="50000"/>
                    <a:lumOff val="50000"/>
                  </a:schemeClr>
                </a:solidFill>
                <a:latin typeface="Arial" pitchFamily="34" charset="0"/>
                <a:cs typeface="Arial" pitchFamily="34" charset="0"/>
              </a:rPr>
              <a:t>‹#›</a:t>
            </a:fld>
            <a:endParaRPr lang="en-AU" sz="1000" dirty="0">
              <a:solidFill>
                <a:schemeClr val="tx1">
                  <a:lumMod val="50000"/>
                  <a:lumOff val="50000"/>
                </a:schemeClr>
              </a:solidFill>
              <a:latin typeface="Arial" pitchFamily="34" charset="0"/>
              <a:cs typeface="Arial" pitchFamily="34" charset="0"/>
            </a:endParaRPr>
          </a:p>
        </p:txBody>
      </p:sp>
      <p:sp>
        <p:nvSpPr>
          <p:cNvPr id="54" name="TextBox 53"/>
          <p:cNvSpPr txBox="1"/>
          <p:nvPr/>
        </p:nvSpPr>
        <p:spPr>
          <a:xfrm>
            <a:off x="716802" y="6548428"/>
            <a:ext cx="361453" cy="200055"/>
          </a:xfrm>
          <a:prstGeom prst="rect">
            <a:avLst/>
          </a:prstGeom>
          <a:noFill/>
        </p:spPr>
        <p:txBody>
          <a:bodyPr wrap="none" rtlCol="0">
            <a:spAutoFit/>
          </a:bodyPr>
          <a:lstStyle/>
          <a:p>
            <a:r>
              <a:rPr lang="en-AU" sz="700" i="0" dirty="0" err="1">
                <a:solidFill>
                  <a:schemeClr val="bg1">
                    <a:lumMod val="50000"/>
                  </a:schemeClr>
                </a:solidFill>
                <a:latin typeface="Segoe UI" pitchFamily="34" charset="0"/>
                <a:ea typeface="Segoe UI" pitchFamily="34" charset="0"/>
                <a:cs typeface="Segoe UI" pitchFamily="34" charset="0"/>
              </a:rPr>
              <a:t>RMi</a:t>
            </a:r>
            <a:endParaRPr lang="en-AU" sz="700" i="1" dirty="0">
              <a:solidFill>
                <a:srgbClr val="0070C0"/>
              </a:solidFill>
              <a:latin typeface="Segoe UI" pitchFamily="34" charset="0"/>
              <a:ea typeface="Segoe UI" pitchFamily="34" charset="0"/>
              <a:cs typeface="Segoe UI" pitchFamily="34" charset="0"/>
            </a:endParaRPr>
          </a:p>
        </p:txBody>
      </p:sp>
      <p:sp>
        <p:nvSpPr>
          <p:cNvPr id="55" name="TextBox 54"/>
          <p:cNvSpPr txBox="1"/>
          <p:nvPr/>
        </p:nvSpPr>
        <p:spPr>
          <a:xfrm>
            <a:off x="4010308" y="6433592"/>
            <a:ext cx="1221909" cy="307777"/>
          </a:xfrm>
          <a:prstGeom prst="rect">
            <a:avLst/>
          </a:prstGeom>
          <a:noFill/>
          <a:ln>
            <a:solidFill>
              <a:schemeClr val="bg1">
                <a:lumMod val="75000"/>
              </a:schemeClr>
            </a:solid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en-AU" sz="1400" b="1" dirty="0">
                <a:solidFill>
                  <a:schemeClr val="bg1">
                    <a:lumMod val="65000"/>
                  </a:schemeClr>
                </a:solidFill>
                <a:latin typeface="Arial" pitchFamily="34" charset="0"/>
                <a:cs typeface="Arial" pitchFamily="34" charset="0"/>
              </a:rPr>
              <a:t>Confidential</a:t>
            </a:r>
            <a:endParaRPr lang="en-AU" sz="1400" dirty="0">
              <a:solidFill>
                <a:schemeClr val="bg1">
                  <a:lumMod val="65000"/>
                </a:schemeClr>
              </a:solidFill>
              <a:latin typeface="Arial" pitchFamily="34" charset="0"/>
              <a:cs typeface="Arial" pitchFamily="34" charset="0"/>
            </a:endParaRPr>
          </a:p>
        </p:txBody>
      </p:sp>
    </p:spTree>
    <p:extLst>
      <p:ext uri="{BB962C8B-B14F-4D97-AF65-F5344CB8AC3E}">
        <p14:creationId xmlns:p14="http://schemas.microsoft.com/office/powerpoint/2010/main" val="40521524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Lst>
  <p:txStyles>
    <p:titleStyle>
      <a:lvl1pPr algn="l" defTabSz="914400" rtl="0" eaLnBrk="1" latinLnBrk="0" hangingPunct="1">
        <a:lnSpc>
          <a:spcPct val="85000"/>
        </a:lnSpc>
        <a:spcBef>
          <a:spcPct val="0"/>
        </a:spcBef>
        <a:buNone/>
        <a:defRPr sz="2800" b="1" kern="1200" spc="-90" baseline="0">
          <a:solidFill>
            <a:schemeClr val="bg1"/>
          </a:solidFill>
          <a:latin typeface="Arial" pitchFamily="34" charset="0"/>
          <a:ea typeface="+mj-ea"/>
          <a:cs typeface="Arial" pitchFamily="34" charset="0"/>
        </a:defRPr>
      </a:lvl1pPr>
    </p:titleStyle>
    <p:bodyStyle>
      <a:lvl1pPr marL="0" indent="0" algn="l" defTabSz="914400" rtl="0" eaLnBrk="1" latinLnBrk="0" hangingPunct="1">
        <a:spcBef>
          <a:spcPts val="800"/>
        </a:spcBef>
        <a:spcAft>
          <a:spcPts val="200"/>
        </a:spcAft>
        <a:buFontTx/>
        <a:buNone/>
        <a:defRPr sz="1100" b="1" kern="1200">
          <a:solidFill>
            <a:schemeClr val="tx1"/>
          </a:solidFill>
          <a:latin typeface="Arial" pitchFamily="34" charset="0"/>
          <a:ea typeface="+mn-ea"/>
          <a:cs typeface="Arial" pitchFamily="34" charset="0"/>
        </a:defRPr>
      </a:lvl1pPr>
      <a:lvl2pPr marL="0" indent="0" algn="l" defTabSz="914400" rtl="0" eaLnBrk="1" latinLnBrk="0" hangingPunct="1">
        <a:spcBef>
          <a:spcPts val="600"/>
        </a:spcBef>
        <a:spcAft>
          <a:spcPts val="200"/>
        </a:spcAft>
        <a:buFontTx/>
        <a:buNone/>
        <a:defRPr sz="1400" kern="1200">
          <a:solidFill>
            <a:schemeClr val="tx2"/>
          </a:solidFill>
          <a:latin typeface="Arial" pitchFamily="34" charset="0"/>
          <a:ea typeface="+mn-ea"/>
          <a:cs typeface="Arial" pitchFamily="34" charset="0"/>
        </a:defRPr>
      </a:lvl2pPr>
      <a:lvl3pPr marL="350838" indent="-174625" algn="l" defTabSz="914400" rtl="0" eaLnBrk="1" latinLnBrk="0" hangingPunct="1">
        <a:spcBef>
          <a:spcPts val="200"/>
        </a:spcBef>
        <a:spcAft>
          <a:spcPts val="200"/>
        </a:spcAft>
        <a:buFont typeface="Arial" pitchFamily="34" charset="0"/>
        <a:buChar char="•"/>
        <a:defRPr sz="1200" kern="1200">
          <a:solidFill>
            <a:schemeClr val="tx1"/>
          </a:solidFill>
          <a:latin typeface="Arial" pitchFamily="34" charset="0"/>
          <a:ea typeface="+mn-ea"/>
          <a:cs typeface="Arial" pitchFamily="34" charset="0"/>
        </a:defRPr>
      </a:lvl3pPr>
      <a:lvl4pPr marL="625475" indent="-200025" algn="l" defTabSz="914400" rtl="0" eaLnBrk="1" latinLnBrk="0" hangingPunct="1">
        <a:spcBef>
          <a:spcPts val="200"/>
        </a:spcBef>
        <a:spcAft>
          <a:spcPts val="200"/>
        </a:spcAft>
        <a:buFont typeface="Arial" pitchFamily="34" charset="0"/>
        <a:buChar char="-"/>
        <a:defRPr sz="1200" kern="1200">
          <a:solidFill>
            <a:schemeClr val="tx1"/>
          </a:solidFill>
          <a:latin typeface="Arial" pitchFamily="34" charset="0"/>
          <a:ea typeface="+mn-ea"/>
          <a:cs typeface="Arial" pitchFamily="34" charset="0"/>
        </a:defRPr>
      </a:lvl4pPr>
      <a:lvl5pPr marL="889000" indent="-200025" algn="l" defTabSz="914400" rtl="0" eaLnBrk="1" latinLnBrk="0" hangingPunct="1">
        <a:spcBef>
          <a:spcPts val="200"/>
        </a:spcBef>
        <a:spcAft>
          <a:spcPts val="200"/>
        </a:spcAft>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Layout" Target="../diagrams/layout1.xml"/><Relationship Id="rId7" Type="http://schemas.openxmlformats.org/officeDocument/2006/relationships/image" Target="../media/image4.png"/><Relationship Id="rId12" Type="http://schemas.microsoft.com/office/2007/relationships/diagramDrawing" Target="../diagrams/drawing2.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11" Type="http://schemas.openxmlformats.org/officeDocument/2006/relationships/diagramColors" Target="../diagrams/colors2.xml"/><Relationship Id="rId5" Type="http://schemas.openxmlformats.org/officeDocument/2006/relationships/diagramColors" Target="../diagrams/colors1.xml"/><Relationship Id="rId10" Type="http://schemas.openxmlformats.org/officeDocument/2006/relationships/diagramQuickStyle" Target="../diagrams/quickStyle2.xml"/><Relationship Id="rId4" Type="http://schemas.openxmlformats.org/officeDocument/2006/relationships/diagramQuickStyle" Target="../diagrams/quickStyle1.xml"/><Relationship Id="rId9"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Layout" Target="../diagrams/layout3.xml"/><Relationship Id="rId7" Type="http://schemas.openxmlformats.org/officeDocument/2006/relationships/image" Target="../media/image4.png"/><Relationship Id="rId12" Type="http://schemas.microsoft.com/office/2007/relationships/diagramDrawing" Target="../diagrams/drawing4.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11" Type="http://schemas.openxmlformats.org/officeDocument/2006/relationships/diagramColors" Target="../diagrams/colors4.xml"/><Relationship Id="rId5" Type="http://schemas.openxmlformats.org/officeDocument/2006/relationships/diagramColors" Target="../diagrams/colors3.xml"/><Relationship Id="rId10" Type="http://schemas.openxmlformats.org/officeDocument/2006/relationships/diagramQuickStyle" Target="../diagrams/quickStyle4.xml"/><Relationship Id="rId4" Type="http://schemas.openxmlformats.org/officeDocument/2006/relationships/diagramQuickStyle" Target="../diagrams/quickStyle3.xml"/><Relationship Id="rId9"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Standards for Asset </a:t>
            </a:r>
            <a:br>
              <a:rPr lang="en-US" dirty="0"/>
            </a:br>
            <a:r>
              <a:rPr lang="en-US" dirty="0"/>
              <a:t>Identification and Location</a:t>
            </a:r>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143005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AU" sz="2800" b="1" kern="1200" spc="-90" dirty="0">
                <a:solidFill>
                  <a:schemeClr val="bg1"/>
                </a:solidFill>
                <a:latin typeface="Arial" pitchFamily="34" charset="0"/>
                <a:ea typeface="+mj-ea"/>
                <a:cs typeface="Arial" pitchFamily="34" charset="0"/>
              </a:rPr>
              <a:t>Location &amp; Asset Hierarchies – Why? </a:t>
            </a:r>
            <a:endParaRPr lang="en-US" sz="2800" b="1" kern="1200" spc="-90" dirty="0">
              <a:solidFill>
                <a:schemeClr val="bg1"/>
              </a:solidFill>
              <a:latin typeface="Arial" pitchFamily="34" charset="0"/>
              <a:ea typeface="+mj-ea"/>
              <a:cs typeface="Arial" pitchFamily="34" charset="0"/>
            </a:endParaRPr>
          </a:p>
        </p:txBody>
      </p:sp>
      <p:sp>
        <p:nvSpPr>
          <p:cNvPr id="3" name="Text Placeholder 2"/>
          <p:cNvSpPr>
            <a:spLocks noGrp="1"/>
          </p:cNvSpPr>
          <p:nvPr>
            <p:ph type="body" sz="quarter" idx="13"/>
          </p:nvPr>
        </p:nvSpPr>
        <p:spPr/>
        <p:txBody>
          <a:bodyPr/>
          <a:lstStyle/>
          <a:p>
            <a:r>
              <a:rPr lang="en-GB" dirty="0"/>
              <a:t>Using systems of locations and always knowing the location of an asset provides the ability to track valuable information on the history of assets, including asset performance at specific sites, and asset movements between locations. </a:t>
            </a:r>
            <a:br>
              <a:rPr lang="en-GB" dirty="0"/>
            </a:br>
            <a:endParaRPr lang="en-GB" dirty="0"/>
          </a:p>
          <a:p>
            <a:r>
              <a:rPr lang="en-GB" dirty="0"/>
              <a:t>It provides the agility to query and optimise the placement of assets in a logical structure which in turn provides the user with an interface which is devoid of any clutter. A well thought out hierarchy provides the ability to:</a:t>
            </a:r>
            <a:endParaRPr lang="en-AU" dirty="0"/>
          </a:p>
          <a:p>
            <a:pPr marL="534988" lvl="2" indent="-285750">
              <a:buFont typeface="Arial"/>
              <a:buChar char="•"/>
            </a:pPr>
            <a:r>
              <a:rPr lang="en-AU" dirty="0"/>
              <a:t>Identify the location of an asset as it exists within the business</a:t>
            </a:r>
          </a:p>
          <a:p>
            <a:pPr marL="534988" lvl="2" indent="-285750">
              <a:buFont typeface="Arial"/>
              <a:buChar char="•"/>
            </a:pPr>
            <a:r>
              <a:rPr lang="en-AU" dirty="0"/>
              <a:t>Identify accurately where work is being done</a:t>
            </a:r>
          </a:p>
          <a:p>
            <a:pPr marL="534988" lvl="2" indent="-285750">
              <a:buFont typeface="Arial"/>
              <a:buChar char="•"/>
            </a:pPr>
            <a:r>
              <a:rPr lang="en-AU" dirty="0"/>
              <a:t>Roll-up costs to the correct level</a:t>
            </a:r>
          </a:p>
          <a:p>
            <a:pPr marL="534988" lvl="2" indent="-285750">
              <a:buFont typeface="Arial"/>
              <a:buChar char="•"/>
            </a:pPr>
            <a:r>
              <a:rPr lang="en-AU" dirty="0"/>
              <a:t>Capture condition data at the right place</a:t>
            </a:r>
          </a:p>
          <a:p>
            <a:pPr marL="534988" lvl="2" indent="-285750">
              <a:buFont typeface="Arial"/>
              <a:buChar char="•"/>
            </a:pPr>
            <a:r>
              <a:rPr lang="en-AU" dirty="0"/>
              <a:t>Drill-down to the lowest component of an asset or physical location</a:t>
            </a:r>
          </a:p>
          <a:p>
            <a:pPr marL="534988" lvl="2" indent="-285750">
              <a:buFont typeface="Arial"/>
              <a:buChar char="•"/>
            </a:pPr>
            <a:r>
              <a:rPr lang="en-AU" dirty="0"/>
              <a:t>Identify, manage and mitigate risks associated with locations/assets</a:t>
            </a:r>
            <a:br>
              <a:rPr lang="en-AU" dirty="0"/>
            </a:br>
            <a:endParaRPr lang="en-AU" dirty="0"/>
          </a:p>
          <a:p>
            <a:endParaRPr lang="en-US" dirty="0"/>
          </a:p>
        </p:txBody>
      </p:sp>
    </p:spTree>
    <p:extLst>
      <p:ext uri="{BB962C8B-B14F-4D97-AF65-F5344CB8AC3E}">
        <p14:creationId xmlns:p14="http://schemas.microsoft.com/office/powerpoint/2010/main" val="1808352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3640025" y="4468044"/>
            <a:ext cx="1746304" cy="201856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30" name="Rectangle 29"/>
          <p:cNvSpPr/>
          <p:nvPr/>
        </p:nvSpPr>
        <p:spPr>
          <a:xfrm>
            <a:off x="5069971" y="1320361"/>
            <a:ext cx="3628684" cy="293482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9" name="Rectangle 28"/>
          <p:cNvSpPr/>
          <p:nvPr/>
        </p:nvSpPr>
        <p:spPr>
          <a:xfrm>
            <a:off x="340189" y="1310400"/>
            <a:ext cx="3628684" cy="293482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Asset Identification</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223998103"/>
              </p:ext>
            </p:extLst>
          </p:nvPr>
        </p:nvGraphicFramePr>
        <p:xfrm>
          <a:off x="720000" y="1310400"/>
          <a:ext cx="2534476" cy="33390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632908" y="1320361"/>
            <a:ext cx="983224" cy="369332"/>
          </a:xfrm>
          <a:prstGeom prst="rect">
            <a:avLst/>
          </a:prstGeom>
          <a:noFill/>
        </p:spPr>
        <p:txBody>
          <a:bodyPr wrap="none" rtlCol="0">
            <a:spAutoFit/>
          </a:bodyPr>
          <a:lstStyle/>
          <a:p>
            <a:r>
              <a:rPr lang="en-US" dirty="0">
                <a:solidFill>
                  <a:schemeClr val="tx1">
                    <a:lumMod val="50000"/>
                    <a:lumOff val="50000"/>
                  </a:schemeClr>
                </a:solidFill>
              </a:rPr>
              <a:t>Location</a:t>
            </a:r>
          </a:p>
        </p:txBody>
      </p:sp>
      <p:pic>
        <p:nvPicPr>
          <p:cNvPr id="8" name="Picture 7"/>
          <p:cNvPicPr>
            <a:picLocks noChangeAspect="1"/>
          </p:cNvPicPr>
          <p:nvPr/>
        </p:nvPicPr>
        <p:blipFill>
          <a:blip r:embed="rId7"/>
          <a:stretch>
            <a:fillRect/>
          </a:stretch>
        </p:blipFill>
        <p:spPr>
          <a:xfrm>
            <a:off x="5148194" y="1760127"/>
            <a:ext cx="3537967" cy="2485093"/>
          </a:xfrm>
          <a:prstGeom prst="rect">
            <a:avLst/>
          </a:prstGeom>
        </p:spPr>
      </p:pic>
      <p:sp>
        <p:nvSpPr>
          <p:cNvPr id="9" name="TextBox 8"/>
          <p:cNvSpPr txBox="1"/>
          <p:nvPr/>
        </p:nvSpPr>
        <p:spPr>
          <a:xfrm>
            <a:off x="6355182" y="1310400"/>
            <a:ext cx="1406793" cy="369332"/>
          </a:xfrm>
          <a:prstGeom prst="rect">
            <a:avLst/>
          </a:prstGeom>
          <a:noFill/>
        </p:spPr>
        <p:txBody>
          <a:bodyPr wrap="none" rtlCol="0">
            <a:spAutoFit/>
          </a:bodyPr>
          <a:lstStyle/>
          <a:p>
            <a:r>
              <a:rPr lang="en-US" dirty="0">
                <a:solidFill>
                  <a:srgbClr val="7F7F7F"/>
                </a:solidFill>
              </a:rPr>
              <a:t>Classification</a:t>
            </a:r>
          </a:p>
        </p:txBody>
      </p:sp>
      <p:graphicFrame>
        <p:nvGraphicFramePr>
          <p:cNvPr id="12" name="Diagram 11"/>
          <p:cNvGraphicFramePr/>
          <p:nvPr>
            <p:extLst>
              <p:ext uri="{D42A27DB-BD31-4B8C-83A1-F6EECF244321}">
                <p14:modId xmlns:p14="http://schemas.microsoft.com/office/powerpoint/2010/main" val="1912108364"/>
              </p:ext>
            </p:extLst>
          </p:nvPr>
        </p:nvGraphicFramePr>
        <p:xfrm>
          <a:off x="3640025" y="4649492"/>
          <a:ext cx="1746304" cy="159133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4" name="Pentagon 13"/>
          <p:cNvSpPr/>
          <p:nvPr/>
        </p:nvSpPr>
        <p:spPr>
          <a:xfrm>
            <a:off x="1338079" y="5477327"/>
            <a:ext cx="2301946" cy="763497"/>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sz="1600" dirty="0"/>
              <a:t>The Asset Detail </a:t>
            </a:r>
            <a:br>
              <a:rPr lang="en-US" sz="1600" dirty="0"/>
            </a:br>
            <a:r>
              <a:rPr lang="en-US" sz="1600" dirty="0"/>
              <a:t>PMs, Work Orders, Costs, Etc.</a:t>
            </a:r>
          </a:p>
        </p:txBody>
      </p:sp>
      <p:cxnSp>
        <p:nvCxnSpPr>
          <p:cNvPr id="16" name="Straight Arrow Connector 15"/>
          <p:cNvCxnSpPr/>
          <p:nvPr/>
        </p:nvCxnSpPr>
        <p:spPr>
          <a:xfrm flipH="1" flipV="1">
            <a:off x="3254477" y="3889698"/>
            <a:ext cx="895830" cy="7597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978101" y="4150522"/>
            <a:ext cx="850473" cy="4989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5057478" y="4025781"/>
            <a:ext cx="2165871" cy="8164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Pentagon 26"/>
          <p:cNvSpPr/>
          <p:nvPr/>
        </p:nvSpPr>
        <p:spPr>
          <a:xfrm rot="5400000" flipH="1">
            <a:off x="1581555" y="4136562"/>
            <a:ext cx="782475" cy="1286679"/>
          </a:xfrm>
          <a:prstGeom prst="homePlate">
            <a:avLst/>
          </a:prstGeom>
        </p:spPr>
        <p:style>
          <a:lnRef idx="1">
            <a:schemeClr val="accent5"/>
          </a:lnRef>
          <a:fillRef idx="3">
            <a:schemeClr val="accent5"/>
          </a:fillRef>
          <a:effectRef idx="2">
            <a:schemeClr val="accent5"/>
          </a:effectRef>
          <a:fontRef idx="minor">
            <a:schemeClr val="lt1"/>
          </a:fontRef>
        </p:style>
        <p:txBody>
          <a:bodyPr vert="vert270" rtlCol="0" anchor="ctr"/>
          <a:lstStyle/>
          <a:p>
            <a:pPr algn="ctr"/>
            <a:r>
              <a:rPr lang="en-US" sz="1600" dirty="0"/>
              <a:t>Locate an Asset</a:t>
            </a:r>
          </a:p>
        </p:txBody>
      </p:sp>
      <p:sp>
        <p:nvSpPr>
          <p:cNvPr id="28" name="Pentagon 27"/>
          <p:cNvSpPr/>
          <p:nvPr/>
        </p:nvSpPr>
        <p:spPr>
          <a:xfrm rot="5400000" flipH="1">
            <a:off x="6621943" y="4106714"/>
            <a:ext cx="947604" cy="1511504"/>
          </a:xfrm>
          <a:prstGeom prst="homePlate">
            <a:avLst/>
          </a:prstGeom>
        </p:spPr>
        <p:style>
          <a:lnRef idx="1">
            <a:schemeClr val="accent5"/>
          </a:lnRef>
          <a:fillRef idx="3">
            <a:schemeClr val="accent5"/>
          </a:fillRef>
          <a:effectRef idx="2">
            <a:schemeClr val="accent5"/>
          </a:effectRef>
          <a:fontRef idx="minor">
            <a:schemeClr val="lt1"/>
          </a:fontRef>
        </p:style>
        <p:txBody>
          <a:bodyPr vert="vert270" rtlCol="0" anchor="ctr"/>
          <a:lstStyle/>
          <a:p>
            <a:pPr algn="ctr"/>
            <a:r>
              <a:rPr lang="en-US" sz="1600" dirty="0"/>
              <a:t>Manage by </a:t>
            </a:r>
            <a:br>
              <a:rPr lang="en-US" sz="1600" dirty="0"/>
            </a:br>
            <a:r>
              <a:rPr lang="en-US" sz="1600" dirty="0"/>
              <a:t>Asset type. </a:t>
            </a:r>
            <a:br>
              <a:rPr lang="en-US" sz="1600" dirty="0"/>
            </a:br>
            <a:r>
              <a:rPr lang="en-US" sz="1600" dirty="0"/>
              <a:t>Roll-Up</a:t>
            </a:r>
          </a:p>
        </p:txBody>
      </p:sp>
    </p:spTree>
    <p:extLst>
      <p:ext uri="{BB962C8B-B14F-4D97-AF65-F5344CB8AC3E}">
        <p14:creationId xmlns:p14="http://schemas.microsoft.com/office/powerpoint/2010/main" val="2953305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Asset Identification</a:t>
            </a:r>
          </a:p>
        </p:txBody>
      </p:sp>
      <p:sp>
        <p:nvSpPr>
          <p:cNvPr id="7" name="Content Placeholder 6"/>
          <p:cNvSpPr>
            <a:spLocks noGrp="1"/>
          </p:cNvSpPr>
          <p:nvPr>
            <p:ph sz="quarter" idx="13"/>
          </p:nvPr>
        </p:nvSpPr>
        <p:spPr/>
        <p:txBody>
          <a:bodyPr/>
          <a:lstStyle/>
          <a:p>
            <a:pPr lvl="1"/>
            <a:r>
              <a:rPr lang="en-US" dirty="0"/>
              <a:t>The Asset/Sub-Assets </a:t>
            </a:r>
            <a:r>
              <a:rPr lang="en-US" dirty="0">
                <a:solidFill>
                  <a:srgbClr val="7F7F7F"/>
                </a:solidFill>
              </a:rPr>
              <a:t>(Asset Hierarchy)</a:t>
            </a:r>
          </a:p>
          <a:p>
            <a:pPr lvl="3"/>
            <a:r>
              <a:rPr lang="en-US" dirty="0"/>
              <a:t>An asset is a piece of equipment, a tool, a vehicle or any entity that you want to track charges against. </a:t>
            </a:r>
          </a:p>
          <a:p>
            <a:pPr lvl="3"/>
            <a:r>
              <a:rPr lang="en-US" dirty="0"/>
              <a:t>Assets </a:t>
            </a:r>
            <a:r>
              <a:rPr lang="en-US" dirty="0">
                <a:solidFill>
                  <a:schemeClr val="tx1">
                    <a:lumMod val="50000"/>
                    <a:lumOff val="50000"/>
                  </a:schemeClr>
                </a:solidFill>
              </a:rPr>
              <a:t>(assembly or parent) </a:t>
            </a:r>
            <a:r>
              <a:rPr lang="en-US" dirty="0"/>
              <a:t>may contain sub-assets </a:t>
            </a:r>
            <a:r>
              <a:rPr lang="en-US" dirty="0">
                <a:solidFill>
                  <a:srgbClr val="7F7F7F"/>
                </a:solidFill>
              </a:rPr>
              <a:t>(component or child).</a:t>
            </a:r>
          </a:p>
          <a:p>
            <a:pPr lvl="4"/>
            <a:r>
              <a:rPr lang="en-US" dirty="0"/>
              <a:t>E.g. Chiller may have pump, valves, controls as components.</a:t>
            </a:r>
          </a:p>
          <a:p>
            <a:pPr lvl="4"/>
            <a:r>
              <a:rPr lang="en-US" dirty="0"/>
              <a:t>Now you can charge general inspections against the assembly asset, but if you find problems during the inspection, you can charge the work against the actual subcomponent.</a:t>
            </a:r>
          </a:p>
          <a:p>
            <a:pPr lvl="4"/>
            <a:r>
              <a:rPr lang="en-US" dirty="0"/>
              <a:t>The effort of maintaining an asset increases exponentially with the depth of hierarchy. </a:t>
            </a:r>
          </a:p>
          <a:p>
            <a:r>
              <a:rPr lang="en-US" dirty="0"/>
              <a:t>Assets can be grouped according to Classifications</a:t>
            </a:r>
          </a:p>
          <a:p>
            <a:pPr lvl="1"/>
            <a:r>
              <a:rPr lang="en-US" dirty="0"/>
              <a:t>Location</a:t>
            </a:r>
          </a:p>
          <a:p>
            <a:pPr lvl="3"/>
            <a:r>
              <a:rPr lang="en-US" dirty="0"/>
              <a:t>A location is a place, usually in a geographical sense </a:t>
            </a:r>
            <a:r>
              <a:rPr lang="en-US" dirty="0">
                <a:solidFill>
                  <a:srgbClr val="7F7F7F"/>
                </a:solidFill>
              </a:rPr>
              <a:t>(it could also be a location along a process)</a:t>
            </a:r>
            <a:r>
              <a:rPr lang="en-US" dirty="0"/>
              <a:t>.</a:t>
            </a:r>
          </a:p>
          <a:p>
            <a:pPr lvl="3"/>
            <a:r>
              <a:rPr lang="en-US" dirty="0"/>
              <a:t>Locations can have a parent-child hierarchy</a:t>
            </a:r>
          </a:p>
          <a:p>
            <a:pPr lvl="4"/>
            <a:r>
              <a:rPr lang="en-US" dirty="0"/>
              <a:t>E.g. Site, Facility </a:t>
            </a:r>
            <a:r>
              <a:rPr lang="en-US" dirty="0">
                <a:solidFill>
                  <a:srgbClr val="7F7F7F"/>
                </a:solidFill>
              </a:rPr>
              <a:t>(Building)</a:t>
            </a:r>
            <a:r>
              <a:rPr lang="en-US" dirty="0"/>
              <a:t>, Floor, Space </a:t>
            </a:r>
            <a:r>
              <a:rPr lang="en-US" dirty="0">
                <a:solidFill>
                  <a:srgbClr val="7F7F7F"/>
                </a:solidFill>
              </a:rPr>
              <a:t>(Room)</a:t>
            </a:r>
          </a:p>
          <a:p>
            <a:pPr lvl="4"/>
            <a:endParaRPr lang="en-US" dirty="0">
              <a:solidFill>
                <a:srgbClr val="7F7F7F"/>
              </a:solidFill>
            </a:endParaRPr>
          </a:p>
          <a:p>
            <a:pPr lvl="1"/>
            <a:r>
              <a:rPr lang="en-US"/>
              <a:t>Asset Classifications</a:t>
            </a:r>
            <a:endParaRPr lang="en-US" dirty="0"/>
          </a:p>
          <a:p>
            <a:pPr lvl="3"/>
            <a:r>
              <a:rPr lang="en-US" dirty="0"/>
              <a:t>Asset Type, Key Systems, </a:t>
            </a:r>
          </a:p>
          <a:p>
            <a:pPr lvl="4"/>
            <a:r>
              <a:rPr lang="en-US" dirty="0"/>
              <a:t>Used to manage asset by type etc.</a:t>
            </a:r>
          </a:p>
          <a:p>
            <a:pPr lvl="4"/>
            <a:r>
              <a:rPr lang="en-US" dirty="0"/>
              <a:t>Used to roll-up information</a:t>
            </a:r>
          </a:p>
          <a:p>
            <a:pPr lvl="1"/>
            <a:r>
              <a:rPr lang="en-US" dirty="0"/>
              <a:t>Other Classifications: </a:t>
            </a:r>
          </a:p>
          <a:p>
            <a:pPr lvl="2"/>
            <a:r>
              <a:rPr lang="en-US" dirty="0"/>
              <a:t>E.g. Zone </a:t>
            </a:r>
            <a:r>
              <a:rPr lang="en-US" dirty="0">
                <a:solidFill>
                  <a:srgbClr val="7F7F7F"/>
                </a:solidFill>
              </a:rPr>
              <a:t>– e.g. HVAC. </a:t>
            </a:r>
            <a:r>
              <a:rPr lang="en-US" dirty="0"/>
              <a:t>Linear </a:t>
            </a:r>
            <a:r>
              <a:rPr lang="en-US" dirty="0">
                <a:solidFill>
                  <a:srgbClr val="7F7F7F"/>
                </a:solidFill>
              </a:rPr>
              <a:t>– e.g. road tunnel, rail line. </a:t>
            </a:r>
            <a:r>
              <a:rPr lang="en-US" dirty="0"/>
              <a:t>Consists </a:t>
            </a:r>
            <a:r>
              <a:rPr lang="en-US" dirty="0">
                <a:solidFill>
                  <a:srgbClr val="7F7F7F"/>
                </a:solidFill>
              </a:rPr>
              <a:t>– e.g. trains</a:t>
            </a:r>
          </a:p>
          <a:p>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3175895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0" name="Rectangle 6"/>
          <p:cNvSpPr>
            <a:spLocks noGrp="1" noChangeArrowheads="1"/>
          </p:cNvSpPr>
          <p:nvPr>
            <p:ph type="title"/>
          </p:nvPr>
        </p:nvSpPr>
        <p:spPr/>
        <p:txBody>
          <a:bodyPr/>
          <a:lstStyle/>
          <a:p>
            <a:r>
              <a:rPr lang="en-AU"/>
              <a:t>Assets and Locations</a:t>
            </a:r>
            <a:endParaRPr lang="en-AU" dirty="0"/>
          </a:p>
        </p:txBody>
      </p:sp>
      <p:sp>
        <p:nvSpPr>
          <p:cNvPr id="36867" name="Rectangle 3"/>
          <p:cNvSpPr>
            <a:spLocks noGrp="1" noChangeArrowheads="1"/>
          </p:cNvSpPr>
          <p:nvPr>
            <p:ph type="body" sz="half" idx="1"/>
          </p:nvPr>
        </p:nvSpPr>
        <p:spPr/>
        <p:txBody>
          <a:bodyPr/>
          <a:lstStyle/>
          <a:p>
            <a:pPr lvl="1"/>
            <a:r>
              <a:rPr lang="en-AU" dirty="0"/>
              <a:t>Location</a:t>
            </a:r>
          </a:p>
          <a:p>
            <a:pPr lvl="3"/>
            <a:r>
              <a:rPr lang="en-AU" sz="1600" dirty="0"/>
              <a:t>Assumed not to have financial value</a:t>
            </a:r>
          </a:p>
          <a:p>
            <a:pPr lvl="3"/>
            <a:r>
              <a:rPr lang="en-AU" sz="1600" dirty="0"/>
              <a:t>Work performed at location</a:t>
            </a:r>
          </a:p>
          <a:p>
            <a:pPr lvl="3"/>
            <a:r>
              <a:rPr lang="en-AU" sz="1600" dirty="0"/>
              <a:t>Work and cost history based on location field (many assets) </a:t>
            </a:r>
          </a:p>
          <a:p>
            <a:pPr lvl="3"/>
            <a:r>
              <a:rPr lang="en-AU" sz="1600" dirty="0"/>
              <a:t>Cost rollup calculates value of work completed at sub-locations</a:t>
            </a:r>
          </a:p>
          <a:p>
            <a:pPr lvl="3"/>
            <a:r>
              <a:rPr lang="en-AU" sz="1600" dirty="0"/>
              <a:t>Holds the default GL code for work</a:t>
            </a:r>
          </a:p>
          <a:p>
            <a:pPr lvl="3"/>
            <a:r>
              <a:rPr lang="en-AU" sz="1600" dirty="0"/>
              <a:t>Tracks status</a:t>
            </a:r>
          </a:p>
          <a:p>
            <a:pPr lvl="3"/>
            <a:r>
              <a:rPr lang="en-AU" sz="1600" dirty="0"/>
              <a:t>Can have item, calendar, meters, specification</a:t>
            </a:r>
          </a:p>
          <a:p>
            <a:pPr lvl="3"/>
            <a:r>
              <a:rPr lang="en-AU" sz="1600" dirty="0"/>
              <a:t>Is independent of assets installed at location</a:t>
            </a:r>
          </a:p>
          <a:p>
            <a:pPr lvl="3"/>
            <a:r>
              <a:rPr lang="en-AU" sz="1600" dirty="0"/>
              <a:t>Can exist in multiple System hierarchies</a:t>
            </a:r>
          </a:p>
          <a:p>
            <a:endParaRPr lang="en-AU" dirty="0"/>
          </a:p>
        </p:txBody>
      </p:sp>
      <p:sp>
        <p:nvSpPr>
          <p:cNvPr id="36868" name="Rectangle 4"/>
          <p:cNvSpPr>
            <a:spLocks noGrp="1" noChangeArrowheads="1"/>
          </p:cNvSpPr>
          <p:nvPr>
            <p:ph type="body" sz="half" idx="2"/>
          </p:nvPr>
        </p:nvSpPr>
        <p:spPr>
          <a:xfrm>
            <a:off x="4475163" y="1201738"/>
            <a:ext cx="4358414" cy="4114800"/>
          </a:xfrm>
        </p:spPr>
        <p:txBody>
          <a:bodyPr/>
          <a:lstStyle/>
          <a:p>
            <a:pPr lvl="1"/>
            <a:r>
              <a:rPr lang="en-AU" dirty="0"/>
              <a:t>Asset</a:t>
            </a:r>
          </a:p>
          <a:p>
            <a:pPr lvl="3"/>
            <a:r>
              <a:rPr lang="en-AU" sz="1600" dirty="0"/>
              <a:t>Assumed to have financial value</a:t>
            </a:r>
          </a:p>
          <a:p>
            <a:pPr lvl="3"/>
            <a:r>
              <a:rPr lang="en-AU" sz="1600" dirty="0"/>
              <a:t>Work performed on asset, at a location</a:t>
            </a:r>
          </a:p>
          <a:p>
            <a:pPr lvl="3"/>
            <a:r>
              <a:rPr lang="en-AU" sz="1600" dirty="0"/>
              <a:t>Can have vendor, manufacturer and serial number</a:t>
            </a:r>
          </a:p>
          <a:p>
            <a:pPr lvl="3"/>
            <a:r>
              <a:rPr lang="en-AU" sz="1600" dirty="0"/>
              <a:t>Can have spare parts and sub-assemblies</a:t>
            </a:r>
          </a:p>
          <a:p>
            <a:pPr lvl="3"/>
            <a:r>
              <a:rPr lang="en-AU" sz="1600" dirty="0"/>
              <a:t>Can be </a:t>
            </a:r>
            <a:r>
              <a:rPr lang="ja-JP" altLang="en-AU" sz="1600" dirty="0"/>
              <a:t>“</a:t>
            </a:r>
            <a:r>
              <a:rPr lang="en-AU" sz="1600" dirty="0"/>
              <a:t>rotatable</a:t>
            </a:r>
            <a:r>
              <a:rPr lang="ja-JP" altLang="en-AU" sz="1600" dirty="0"/>
              <a:t>”</a:t>
            </a:r>
            <a:r>
              <a:rPr lang="en-AU" sz="1600" dirty="0"/>
              <a:t> (repairable, and can exist within a store location)</a:t>
            </a:r>
          </a:p>
          <a:p>
            <a:pPr lvl="3"/>
            <a:r>
              <a:rPr lang="en-AU" sz="1600" dirty="0"/>
              <a:t>GL code for asset and location (merged)</a:t>
            </a:r>
          </a:p>
          <a:p>
            <a:pPr lvl="3"/>
            <a:r>
              <a:rPr lang="en-AU" sz="1600" dirty="0"/>
              <a:t>Tracks status</a:t>
            </a:r>
          </a:p>
          <a:p>
            <a:pPr lvl="3"/>
            <a:r>
              <a:rPr lang="en-AU" sz="1600" dirty="0"/>
              <a:t>Can have item, calendar, meters, specification</a:t>
            </a:r>
          </a:p>
          <a:p>
            <a:pPr lvl="3"/>
            <a:r>
              <a:rPr lang="en-AU" sz="1600" dirty="0"/>
              <a:t>Work and cost history based on asset field (many locations</a:t>
            </a:r>
            <a:r>
              <a:rPr lang="en-AU" dirty="0"/>
              <a:t>)</a:t>
            </a:r>
          </a:p>
        </p:txBody>
      </p:sp>
    </p:spTree>
    <p:extLst>
      <p:ext uri="{BB962C8B-B14F-4D97-AF65-F5344CB8AC3E}">
        <p14:creationId xmlns:p14="http://schemas.microsoft.com/office/powerpoint/2010/main" val="799287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Rule of Thumb</a:t>
            </a:r>
            <a:endParaRPr lang="en-US" dirty="0"/>
          </a:p>
        </p:txBody>
      </p:sp>
      <p:sp>
        <p:nvSpPr>
          <p:cNvPr id="3" name="Content Placeholder 2"/>
          <p:cNvSpPr>
            <a:spLocks noGrp="1"/>
          </p:cNvSpPr>
          <p:nvPr>
            <p:ph sz="quarter" idx="13"/>
          </p:nvPr>
        </p:nvSpPr>
        <p:spPr/>
        <p:txBody>
          <a:bodyPr/>
          <a:lstStyle/>
          <a:p>
            <a:pPr lvl="1"/>
            <a:r>
              <a:rPr lang="en-US" dirty="0"/>
              <a:t>An Asset</a:t>
            </a:r>
          </a:p>
          <a:p>
            <a:pPr lvl="2"/>
            <a:r>
              <a:rPr lang="en-US" dirty="0"/>
              <a:t>Is over $1,000 in cost, or </a:t>
            </a:r>
          </a:p>
          <a:p>
            <a:pPr lvl="2"/>
            <a:r>
              <a:rPr lang="en-US" dirty="0"/>
              <a:t>It can be repaired or rebuilt and put back into service. </a:t>
            </a:r>
            <a:br>
              <a:rPr lang="en-US" dirty="0"/>
            </a:br>
            <a:br>
              <a:rPr lang="en-US" dirty="0"/>
            </a:br>
            <a:r>
              <a:rPr lang="en-US" dirty="0"/>
              <a:t>Everything else is a spare part, not an asset.</a:t>
            </a:r>
          </a:p>
          <a:p>
            <a:pPr lvl="4"/>
            <a:r>
              <a:rPr lang="en-US" dirty="0"/>
              <a:t>E.g., a $25 relay is a spare part because it meets neither of these criteria, but a $1,500 contactor is an asset because it meets both.</a:t>
            </a:r>
          </a:p>
          <a:p>
            <a:r>
              <a:rPr lang="en-US" dirty="0"/>
              <a:t>N.B. Some lower value items may be managed as an asset, if they are mission critical/high risk.</a:t>
            </a:r>
          </a:p>
          <a:p>
            <a:endParaRPr lang="en-US" dirty="0"/>
          </a:p>
          <a:p>
            <a:endParaRPr lang="en-US" dirty="0"/>
          </a:p>
        </p:txBody>
      </p:sp>
    </p:spTree>
    <p:extLst>
      <p:ext uri="{BB962C8B-B14F-4D97-AF65-F5344CB8AC3E}">
        <p14:creationId xmlns:p14="http://schemas.microsoft.com/office/powerpoint/2010/main" val="954603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3640025" y="4468044"/>
            <a:ext cx="1746304" cy="201856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30" name="Rectangle 29"/>
          <p:cNvSpPr/>
          <p:nvPr/>
        </p:nvSpPr>
        <p:spPr>
          <a:xfrm>
            <a:off x="5069971" y="1320361"/>
            <a:ext cx="3628684" cy="293482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9" name="Rectangle 28"/>
          <p:cNvSpPr/>
          <p:nvPr/>
        </p:nvSpPr>
        <p:spPr>
          <a:xfrm>
            <a:off x="340189" y="1310400"/>
            <a:ext cx="3628684" cy="293482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Asset Identification</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4025684381"/>
              </p:ext>
            </p:extLst>
          </p:nvPr>
        </p:nvGraphicFramePr>
        <p:xfrm>
          <a:off x="720000" y="1310400"/>
          <a:ext cx="2534476" cy="33390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632908" y="1320361"/>
            <a:ext cx="983224" cy="369332"/>
          </a:xfrm>
          <a:prstGeom prst="rect">
            <a:avLst/>
          </a:prstGeom>
          <a:noFill/>
        </p:spPr>
        <p:txBody>
          <a:bodyPr wrap="none" rtlCol="0">
            <a:spAutoFit/>
          </a:bodyPr>
          <a:lstStyle/>
          <a:p>
            <a:r>
              <a:rPr lang="en-US" dirty="0">
                <a:solidFill>
                  <a:schemeClr val="tx1">
                    <a:lumMod val="50000"/>
                    <a:lumOff val="50000"/>
                  </a:schemeClr>
                </a:solidFill>
              </a:rPr>
              <a:t>Location</a:t>
            </a:r>
          </a:p>
        </p:txBody>
      </p:sp>
      <p:pic>
        <p:nvPicPr>
          <p:cNvPr id="8" name="Picture 7"/>
          <p:cNvPicPr>
            <a:picLocks noChangeAspect="1"/>
          </p:cNvPicPr>
          <p:nvPr/>
        </p:nvPicPr>
        <p:blipFill>
          <a:blip r:embed="rId7"/>
          <a:stretch>
            <a:fillRect/>
          </a:stretch>
        </p:blipFill>
        <p:spPr>
          <a:xfrm>
            <a:off x="5148194" y="1760127"/>
            <a:ext cx="3537967" cy="2485093"/>
          </a:xfrm>
          <a:prstGeom prst="rect">
            <a:avLst/>
          </a:prstGeom>
        </p:spPr>
      </p:pic>
      <p:sp>
        <p:nvSpPr>
          <p:cNvPr id="9" name="TextBox 8"/>
          <p:cNvSpPr txBox="1"/>
          <p:nvPr/>
        </p:nvSpPr>
        <p:spPr>
          <a:xfrm>
            <a:off x="6355182" y="1310400"/>
            <a:ext cx="1405321" cy="369332"/>
          </a:xfrm>
          <a:prstGeom prst="rect">
            <a:avLst/>
          </a:prstGeom>
          <a:noFill/>
        </p:spPr>
        <p:txBody>
          <a:bodyPr wrap="none" rtlCol="0">
            <a:spAutoFit/>
          </a:bodyPr>
          <a:lstStyle/>
          <a:p>
            <a:r>
              <a:rPr lang="en-US" dirty="0">
                <a:solidFill>
                  <a:srgbClr val="7F7F7F"/>
                </a:solidFill>
              </a:rPr>
              <a:t>Classification</a:t>
            </a:r>
          </a:p>
        </p:txBody>
      </p:sp>
      <p:graphicFrame>
        <p:nvGraphicFramePr>
          <p:cNvPr id="12" name="Diagram 11"/>
          <p:cNvGraphicFramePr/>
          <p:nvPr>
            <p:extLst>
              <p:ext uri="{D42A27DB-BD31-4B8C-83A1-F6EECF244321}">
                <p14:modId xmlns:p14="http://schemas.microsoft.com/office/powerpoint/2010/main" val="1898088458"/>
              </p:ext>
            </p:extLst>
          </p:nvPr>
        </p:nvGraphicFramePr>
        <p:xfrm>
          <a:off x="3640025" y="4649492"/>
          <a:ext cx="1746304" cy="159133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4" name="Pentagon 13"/>
          <p:cNvSpPr/>
          <p:nvPr/>
        </p:nvSpPr>
        <p:spPr>
          <a:xfrm>
            <a:off x="1338079" y="5477327"/>
            <a:ext cx="2301946" cy="763497"/>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sz="1600" dirty="0"/>
              <a:t>The Asset Detail </a:t>
            </a:r>
            <a:br>
              <a:rPr lang="en-US" sz="1600" dirty="0"/>
            </a:br>
            <a:r>
              <a:rPr lang="en-US" sz="1600" dirty="0"/>
              <a:t>PMs, Work Orders, Costs, Etc.</a:t>
            </a:r>
          </a:p>
        </p:txBody>
      </p:sp>
      <p:cxnSp>
        <p:nvCxnSpPr>
          <p:cNvPr id="16" name="Straight Arrow Connector 15"/>
          <p:cNvCxnSpPr/>
          <p:nvPr/>
        </p:nvCxnSpPr>
        <p:spPr>
          <a:xfrm flipH="1" flipV="1">
            <a:off x="3254477" y="3889698"/>
            <a:ext cx="895830" cy="7597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978101" y="4150522"/>
            <a:ext cx="850473" cy="4989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5057478" y="4025781"/>
            <a:ext cx="2165871" cy="8164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Pentagon 26"/>
          <p:cNvSpPr/>
          <p:nvPr/>
        </p:nvSpPr>
        <p:spPr>
          <a:xfrm rot="5400000" flipH="1">
            <a:off x="1581555" y="4136562"/>
            <a:ext cx="782475" cy="1286679"/>
          </a:xfrm>
          <a:prstGeom prst="homePlate">
            <a:avLst/>
          </a:prstGeom>
        </p:spPr>
        <p:style>
          <a:lnRef idx="1">
            <a:schemeClr val="accent5"/>
          </a:lnRef>
          <a:fillRef idx="3">
            <a:schemeClr val="accent5"/>
          </a:fillRef>
          <a:effectRef idx="2">
            <a:schemeClr val="accent5"/>
          </a:effectRef>
          <a:fontRef idx="minor">
            <a:schemeClr val="lt1"/>
          </a:fontRef>
        </p:style>
        <p:txBody>
          <a:bodyPr vert="vert270" rtlCol="0" anchor="ctr"/>
          <a:lstStyle/>
          <a:p>
            <a:pPr algn="ctr"/>
            <a:r>
              <a:rPr lang="en-US" sz="1600" dirty="0"/>
              <a:t>Locate an Asset</a:t>
            </a:r>
          </a:p>
        </p:txBody>
      </p:sp>
      <p:sp>
        <p:nvSpPr>
          <p:cNvPr id="28" name="Pentagon 27"/>
          <p:cNvSpPr/>
          <p:nvPr/>
        </p:nvSpPr>
        <p:spPr>
          <a:xfrm rot="5400000" flipH="1">
            <a:off x="6621943" y="4106714"/>
            <a:ext cx="947604" cy="1511504"/>
          </a:xfrm>
          <a:prstGeom prst="homePlate">
            <a:avLst/>
          </a:prstGeom>
        </p:spPr>
        <p:style>
          <a:lnRef idx="1">
            <a:schemeClr val="accent5"/>
          </a:lnRef>
          <a:fillRef idx="3">
            <a:schemeClr val="accent5"/>
          </a:fillRef>
          <a:effectRef idx="2">
            <a:schemeClr val="accent5"/>
          </a:effectRef>
          <a:fontRef idx="minor">
            <a:schemeClr val="lt1"/>
          </a:fontRef>
        </p:style>
        <p:txBody>
          <a:bodyPr vert="vert270" rtlCol="0" anchor="ctr"/>
          <a:lstStyle/>
          <a:p>
            <a:pPr algn="ctr"/>
            <a:r>
              <a:rPr lang="en-US" sz="1600" dirty="0"/>
              <a:t>Manage by </a:t>
            </a:r>
            <a:br>
              <a:rPr lang="en-US" sz="1600" dirty="0"/>
            </a:br>
            <a:r>
              <a:rPr lang="en-US" sz="1600" dirty="0"/>
              <a:t>Asset type. </a:t>
            </a:r>
            <a:br>
              <a:rPr lang="en-US" sz="1600" dirty="0"/>
            </a:br>
            <a:r>
              <a:rPr lang="en-US" sz="1600" dirty="0"/>
              <a:t>Roll-Up</a:t>
            </a:r>
          </a:p>
        </p:txBody>
      </p:sp>
    </p:spTree>
    <p:extLst>
      <p:ext uri="{BB962C8B-B14F-4D97-AF65-F5344CB8AC3E}">
        <p14:creationId xmlns:p14="http://schemas.microsoft.com/office/powerpoint/2010/main" val="1972699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Content Placeholder 4"/>
          <p:cNvSpPr>
            <a:spLocks noGrp="1"/>
          </p:cNvSpPr>
          <p:nvPr>
            <p:ph type="body" sz="quarter" idx="13"/>
          </p:nvPr>
        </p:nvSpPr>
        <p:spPr/>
        <p:txBody>
          <a:bodyPr/>
          <a:lstStyle/>
          <a:p>
            <a:pPr lvl="1"/>
            <a:r>
              <a:rPr lang="en-US" dirty="0"/>
              <a:t>Asset Identification and Location Workshop</a:t>
            </a:r>
          </a:p>
          <a:p>
            <a:pPr marL="444500" lvl="2" indent="-285750">
              <a:buFont typeface="Arial"/>
              <a:buChar char="•"/>
            </a:pPr>
            <a:r>
              <a:rPr lang="en-US" dirty="0">
                <a:solidFill>
                  <a:schemeClr val="bg1">
                    <a:lumMod val="50000"/>
                  </a:schemeClr>
                </a:solidFill>
              </a:rPr>
              <a:t>Location &amp; Asset Hierarchies - Why?  &gt;RM</a:t>
            </a:r>
          </a:p>
          <a:p>
            <a:pPr marL="444500" lvl="2" indent="-285750">
              <a:buFont typeface="Arial"/>
              <a:buChar char="•"/>
            </a:pPr>
            <a:r>
              <a:rPr lang="en-US" dirty="0">
                <a:solidFill>
                  <a:schemeClr val="bg1">
                    <a:lumMod val="50000"/>
                  </a:schemeClr>
                </a:solidFill>
              </a:rPr>
              <a:t>Some Definitions  &gt;RM</a:t>
            </a:r>
          </a:p>
          <a:p>
            <a:pPr marL="444500" lvl="2" indent="-285750">
              <a:buFont typeface="Arial"/>
              <a:buChar char="•"/>
            </a:pPr>
            <a:r>
              <a:rPr lang="en-US" dirty="0"/>
              <a:t>Recap on Asset </a:t>
            </a:r>
            <a:r>
              <a:rPr lang="en-US" dirty="0" err="1"/>
              <a:t>Categorisation</a:t>
            </a:r>
            <a:r>
              <a:rPr lang="en-US" dirty="0"/>
              <a:t> work to date  &gt;All</a:t>
            </a:r>
          </a:p>
          <a:p>
            <a:pPr marL="444500" lvl="2" indent="-285750">
              <a:buFont typeface="Arial"/>
              <a:buChar char="•"/>
            </a:pPr>
            <a:r>
              <a:rPr lang="en-US" dirty="0">
                <a:solidFill>
                  <a:srgbClr val="7F7F7F"/>
                </a:solidFill>
              </a:rPr>
              <a:t>Current Issues &amp; Challenges with Asset and Location identification  &gt;All</a:t>
            </a:r>
          </a:p>
          <a:p>
            <a:pPr marL="444500" lvl="2" indent="-285750">
              <a:buFont typeface="Arial"/>
              <a:buChar char="•"/>
            </a:pPr>
            <a:r>
              <a:rPr lang="en-US" dirty="0">
                <a:solidFill>
                  <a:srgbClr val="7F7F7F"/>
                </a:solidFill>
              </a:rPr>
              <a:t>Planning for the future  &gt;RM</a:t>
            </a:r>
          </a:p>
          <a:p>
            <a:pPr marL="444500" lvl="2" indent="-285750">
              <a:buFont typeface="Arial"/>
              <a:buChar char="•"/>
            </a:pPr>
            <a:r>
              <a:rPr lang="en-US" dirty="0">
                <a:solidFill>
                  <a:srgbClr val="7F7F7F"/>
                </a:solidFill>
              </a:rPr>
              <a:t>Next Steps  &gt;All</a:t>
            </a:r>
          </a:p>
        </p:txBody>
      </p:sp>
    </p:spTree>
    <p:extLst>
      <p:ext uri="{BB962C8B-B14F-4D97-AF65-F5344CB8AC3E}">
        <p14:creationId xmlns:p14="http://schemas.microsoft.com/office/powerpoint/2010/main" val="80771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Content Placeholder 4"/>
          <p:cNvSpPr>
            <a:spLocks noGrp="1"/>
          </p:cNvSpPr>
          <p:nvPr>
            <p:ph type="body" sz="quarter" idx="13"/>
          </p:nvPr>
        </p:nvSpPr>
        <p:spPr/>
        <p:txBody>
          <a:bodyPr/>
          <a:lstStyle/>
          <a:p>
            <a:pPr lvl="1"/>
            <a:r>
              <a:rPr lang="en-US" dirty="0"/>
              <a:t>Asset Identification and Location Workshop</a:t>
            </a:r>
          </a:p>
          <a:p>
            <a:pPr marL="444500" lvl="2" indent="-285750">
              <a:buFont typeface="Arial"/>
              <a:buChar char="•"/>
            </a:pPr>
            <a:r>
              <a:rPr lang="en-US" dirty="0">
                <a:solidFill>
                  <a:srgbClr val="7F7F7F"/>
                </a:solidFill>
              </a:rPr>
              <a:t>Location &amp; Asset Hierarchies - Why?  &gt;RM</a:t>
            </a:r>
          </a:p>
          <a:p>
            <a:pPr marL="444500" lvl="2" indent="-285750">
              <a:buFont typeface="Arial"/>
              <a:buChar char="•"/>
            </a:pPr>
            <a:r>
              <a:rPr lang="en-US" dirty="0">
                <a:solidFill>
                  <a:srgbClr val="7F7F7F"/>
                </a:solidFill>
              </a:rPr>
              <a:t>Some Definitions  &gt;RM</a:t>
            </a:r>
          </a:p>
          <a:p>
            <a:pPr marL="444500" lvl="2" indent="-285750">
              <a:buFont typeface="Arial"/>
              <a:buChar char="•"/>
            </a:pPr>
            <a:r>
              <a:rPr lang="en-US" dirty="0">
                <a:solidFill>
                  <a:srgbClr val="7F7F7F"/>
                </a:solidFill>
              </a:rPr>
              <a:t>Recap on Asset </a:t>
            </a:r>
            <a:r>
              <a:rPr lang="en-US" dirty="0" err="1">
                <a:solidFill>
                  <a:srgbClr val="7F7F7F"/>
                </a:solidFill>
              </a:rPr>
              <a:t>Categorisation</a:t>
            </a:r>
            <a:r>
              <a:rPr lang="en-US" dirty="0">
                <a:solidFill>
                  <a:srgbClr val="7F7F7F"/>
                </a:solidFill>
              </a:rPr>
              <a:t> work to date  &gt;All</a:t>
            </a:r>
          </a:p>
          <a:p>
            <a:pPr marL="444500" lvl="2" indent="-285750">
              <a:buFont typeface="Arial"/>
              <a:buChar char="•"/>
            </a:pPr>
            <a:r>
              <a:rPr lang="en-US" dirty="0"/>
              <a:t>Current Issues &amp; Challenges with Asset and Location identification  &gt;All</a:t>
            </a:r>
          </a:p>
          <a:p>
            <a:pPr marL="444500" lvl="2" indent="-285750">
              <a:buFont typeface="Arial"/>
              <a:buChar char="•"/>
            </a:pPr>
            <a:r>
              <a:rPr lang="en-US" dirty="0">
                <a:solidFill>
                  <a:srgbClr val="7F7F7F"/>
                </a:solidFill>
              </a:rPr>
              <a:t>Planning for the future  &gt;RM</a:t>
            </a:r>
          </a:p>
          <a:p>
            <a:pPr marL="444500" lvl="2" indent="-285750">
              <a:buFont typeface="Arial"/>
              <a:buChar char="•"/>
            </a:pPr>
            <a:r>
              <a:rPr lang="en-US" dirty="0">
                <a:solidFill>
                  <a:srgbClr val="7F7F7F"/>
                </a:solidFill>
              </a:rPr>
              <a:t>Next Steps  &gt;All</a:t>
            </a:r>
          </a:p>
        </p:txBody>
      </p:sp>
    </p:spTree>
    <p:extLst>
      <p:ext uri="{BB962C8B-B14F-4D97-AF65-F5344CB8AC3E}">
        <p14:creationId xmlns:p14="http://schemas.microsoft.com/office/powerpoint/2010/main" val="80771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Content Placeholder 4"/>
          <p:cNvSpPr>
            <a:spLocks noGrp="1"/>
          </p:cNvSpPr>
          <p:nvPr>
            <p:ph type="body" sz="quarter" idx="13"/>
          </p:nvPr>
        </p:nvSpPr>
        <p:spPr/>
        <p:txBody>
          <a:bodyPr/>
          <a:lstStyle/>
          <a:p>
            <a:pPr lvl="1"/>
            <a:r>
              <a:rPr lang="en-US" dirty="0"/>
              <a:t>Asset Identification and Location Workshop</a:t>
            </a:r>
          </a:p>
          <a:p>
            <a:pPr marL="444500" lvl="2" indent="-285750">
              <a:buFont typeface="Arial"/>
              <a:buChar char="•"/>
            </a:pPr>
            <a:r>
              <a:rPr lang="en-US" dirty="0">
                <a:solidFill>
                  <a:srgbClr val="7F7F7F"/>
                </a:solidFill>
              </a:rPr>
              <a:t>Location &amp; Asset Hierarchies - Why?  &gt;RM</a:t>
            </a:r>
          </a:p>
          <a:p>
            <a:pPr marL="444500" lvl="2" indent="-285750">
              <a:buFont typeface="Arial"/>
              <a:buChar char="•"/>
            </a:pPr>
            <a:r>
              <a:rPr lang="en-US" dirty="0">
                <a:solidFill>
                  <a:srgbClr val="7F7F7F"/>
                </a:solidFill>
              </a:rPr>
              <a:t>Some Definitions  &gt;RM</a:t>
            </a:r>
          </a:p>
          <a:p>
            <a:pPr marL="444500" lvl="2" indent="-285750">
              <a:buFont typeface="Arial"/>
              <a:buChar char="•"/>
            </a:pPr>
            <a:r>
              <a:rPr lang="en-US" dirty="0">
                <a:solidFill>
                  <a:srgbClr val="7F7F7F"/>
                </a:solidFill>
              </a:rPr>
              <a:t>Recap on Asset </a:t>
            </a:r>
            <a:r>
              <a:rPr lang="en-US" dirty="0" err="1">
                <a:solidFill>
                  <a:srgbClr val="7F7F7F"/>
                </a:solidFill>
              </a:rPr>
              <a:t>Categorisation</a:t>
            </a:r>
            <a:r>
              <a:rPr lang="en-US" dirty="0">
                <a:solidFill>
                  <a:srgbClr val="7F7F7F"/>
                </a:solidFill>
              </a:rPr>
              <a:t> work to date  &gt;All</a:t>
            </a:r>
          </a:p>
          <a:p>
            <a:pPr marL="444500" lvl="2" indent="-285750">
              <a:buFont typeface="Arial"/>
              <a:buChar char="•"/>
            </a:pPr>
            <a:r>
              <a:rPr lang="en-US" dirty="0">
                <a:solidFill>
                  <a:srgbClr val="7F7F7F"/>
                </a:solidFill>
              </a:rPr>
              <a:t>Current Issues &amp; Challenges with Asset and Location identification  &gt;All</a:t>
            </a:r>
          </a:p>
          <a:p>
            <a:pPr marL="444500" lvl="2" indent="-285750">
              <a:buFont typeface="Arial"/>
              <a:buChar char="•"/>
            </a:pPr>
            <a:r>
              <a:rPr lang="en-US" dirty="0"/>
              <a:t>Planning for the future  &gt;RM</a:t>
            </a:r>
          </a:p>
          <a:p>
            <a:pPr marL="444500" lvl="2" indent="-285750">
              <a:buFont typeface="Arial"/>
              <a:buChar char="•"/>
            </a:pPr>
            <a:r>
              <a:rPr lang="en-US" dirty="0">
                <a:solidFill>
                  <a:srgbClr val="7F7F7F"/>
                </a:solidFill>
              </a:rPr>
              <a:t>Next Steps  &gt;All</a:t>
            </a:r>
          </a:p>
        </p:txBody>
      </p:sp>
    </p:spTree>
    <p:extLst>
      <p:ext uri="{BB962C8B-B14F-4D97-AF65-F5344CB8AC3E}">
        <p14:creationId xmlns:p14="http://schemas.microsoft.com/office/powerpoint/2010/main" val="80771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Asset Numbers</a:t>
            </a:r>
            <a:endParaRPr lang="en-US" dirty="0"/>
          </a:p>
        </p:txBody>
      </p:sp>
      <p:sp>
        <p:nvSpPr>
          <p:cNvPr id="3" name="Content Placeholder 2"/>
          <p:cNvSpPr>
            <a:spLocks noGrp="1"/>
          </p:cNvSpPr>
          <p:nvPr>
            <p:ph sz="quarter" idx="13"/>
          </p:nvPr>
        </p:nvSpPr>
        <p:spPr/>
        <p:txBody>
          <a:bodyPr/>
          <a:lstStyle/>
          <a:p>
            <a:pPr lvl="1"/>
            <a:r>
              <a:rPr lang="en-GB" dirty="0"/>
              <a:t>There are a number of approaches for numbering Assets. </a:t>
            </a:r>
            <a:br>
              <a:rPr lang="en-GB" dirty="0"/>
            </a:br>
            <a:endParaRPr lang="en-GB" dirty="0"/>
          </a:p>
          <a:p>
            <a:pPr lvl="1"/>
            <a:r>
              <a:rPr lang="en-GB" dirty="0"/>
              <a:t>Two common approaches are:</a:t>
            </a:r>
            <a:endParaRPr lang="en-AU" dirty="0"/>
          </a:p>
          <a:p>
            <a:pPr lvl="2"/>
            <a:r>
              <a:rPr lang="en-AU" dirty="0"/>
              <a:t>Sequential Numbering</a:t>
            </a:r>
            <a:br>
              <a:rPr lang="en-AU" dirty="0"/>
            </a:br>
            <a:r>
              <a:rPr lang="en-AU" dirty="0"/>
              <a:t>Conventionally in </a:t>
            </a:r>
            <a:r>
              <a:rPr lang="en-AU" dirty="0" err="1"/>
              <a:t>Maximo</a:t>
            </a:r>
            <a:r>
              <a:rPr lang="en-AU" dirty="0"/>
              <a:t> Locations are given meaningful names as the places to find the asset.</a:t>
            </a:r>
            <a:br>
              <a:rPr lang="en-AU" dirty="0"/>
            </a:br>
            <a:r>
              <a:rPr lang="en-AU" dirty="0"/>
              <a:t>The assets themselves are given a unique sequential number that is generated by, and maintained within, </a:t>
            </a:r>
            <a:r>
              <a:rPr lang="en-AU" dirty="0" err="1"/>
              <a:t>Maximo</a:t>
            </a:r>
            <a:r>
              <a:rPr lang="en-AU" dirty="0"/>
              <a:t>.</a:t>
            </a:r>
          </a:p>
          <a:p>
            <a:pPr lvl="2"/>
            <a:r>
              <a:rPr lang="en-AU" dirty="0"/>
              <a:t>Descriptive Asset IDs</a:t>
            </a:r>
            <a:br>
              <a:rPr lang="en-AU" dirty="0"/>
            </a:br>
            <a:r>
              <a:rPr lang="en-AU" dirty="0"/>
              <a:t>Sydney Airport  has overtime used a number of descriptive identification conventions.</a:t>
            </a:r>
          </a:p>
          <a:p>
            <a:r>
              <a:rPr lang="en-GB" dirty="0"/>
              <a:t>A future consideration is the potential integration of external systems that create assets, e.g. GIS/IBIM. Typically these systems will request an asset number be auto-generated by </a:t>
            </a:r>
            <a:r>
              <a:rPr lang="en-GB" dirty="0" err="1"/>
              <a:t>Maximo</a:t>
            </a:r>
            <a:r>
              <a:rPr lang="en-GB" dirty="0"/>
              <a:t> (as the master for location/asset numbers) when they register the asset. </a:t>
            </a:r>
            <a:endParaRPr lang="en-AU" dirty="0"/>
          </a:p>
          <a:p>
            <a:endParaRPr lang="en-US" dirty="0"/>
          </a:p>
        </p:txBody>
      </p:sp>
    </p:spTree>
    <p:extLst>
      <p:ext uri="{BB962C8B-B14F-4D97-AF65-F5344CB8AC3E}">
        <p14:creationId xmlns:p14="http://schemas.microsoft.com/office/powerpoint/2010/main" val="2055602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Agenda</a:t>
            </a:r>
            <a:endParaRPr lang="en-US" dirty="0"/>
          </a:p>
        </p:txBody>
      </p:sp>
      <p:sp>
        <p:nvSpPr>
          <p:cNvPr id="7" name="Text Placeholder 6"/>
          <p:cNvSpPr>
            <a:spLocks noGrp="1"/>
          </p:cNvSpPr>
          <p:nvPr>
            <p:ph type="body" sz="quarter" idx="13"/>
          </p:nvPr>
        </p:nvSpPr>
        <p:spPr/>
        <p:txBody>
          <a:bodyPr/>
          <a:lstStyle/>
          <a:p>
            <a:pPr lvl="1"/>
            <a:r>
              <a:rPr lang="en-US" dirty="0"/>
              <a:t>Asset Identification and Location Workshop #2</a:t>
            </a:r>
          </a:p>
        </p:txBody>
      </p:sp>
      <p:sp>
        <p:nvSpPr>
          <p:cNvPr id="5" name="Content Placeholder 4"/>
          <p:cNvSpPr>
            <a:spLocks noGrp="1"/>
          </p:cNvSpPr>
          <p:nvPr>
            <p:ph sz="quarter" idx="14"/>
          </p:nvPr>
        </p:nvSpPr>
        <p:spPr/>
        <p:txBody>
          <a:bodyPr/>
          <a:lstStyle/>
          <a:p>
            <a:pPr lvl="2"/>
            <a:r>
              <a:rPr lang="en-US" dirty="0"/>
              <a:t>Recap </a:t>
            </a:r>
          </a:p>
          <a:p>
            <a:pPr lvl="2"/>
            <a:r>
              <a:rPr lang="en-US" dirty="0"/>
              <a:t>Use Case walk through - test how easy the navigation is for several different scenarios.</a:t>
            </a:r>
          </a:p>
          <a:p>
            <a:pPr lvl="2"/>
            <a:r>
              <a:rPr lang="en-US" dirty="0"/>
              <a:t>Review Location Hierarchies for:</a:t>
            </a:r>
          </a:p>
          <a:p>
            <a:pPr lvl="3"/>
            <a:r>
              <a:rPr lang="en-US" dirty="0"/>
              <a:t>"Main 8"</a:t>
            </a:r>
          </a:p>
          <a:p>
            <a:pPr lvl="3"/>
            <a:r>
              <a:rPr lang="en-US" dirty="0"/>
              <a:t>Other Buildings</a:t>
            </a:r>
          </a:p>
          <a:p>
            <a:pPr lvl="3"/>
            <a:r>
              <a:rPr lang="en-US" dirty="0"/>
              <a:t>Car Parks</a:t>
            </a:r>
          </a:p>
          <a:p>
            <a:pPr lvl="3"/>
            <a:r>
              <a:rPr lang="en-US" dirty="0"/>
              <a:t>External Streets</a:t>
            </a:r>
          </a:p>
          <a:p>
            <a:pPr lvl="3"/>
            <a:r>
              <a:rPr lang="en-US" dirty="0"/>
              <a:t>Taxiway/Runways</a:t>
            </a:r>
          </a:p>
          <a:p>
            <a:pPr lvl="2"/>
            <a:r>
              <a:rPr lang="en-US" dirty="0"/>
              <a:t>Flesh out building areas for the remaining "Main 8”. </a:t>
            </a:r>
          </a:p>
        </p:txBody>
      </p:sp>
    </p:spTree>
    <p:extLst>
      <p:ext uri="{BB962C8B-B14F-4D97-AF65-F5344CB8AC3E}">
        <p14:creationId xmlns:p14="http://schemas.microsoft.com/office/powerpoint/2010/main" val="1130704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Content Placeholder 4"/>
          <p:cNvSpPr>
            <a:spLocks noGrp="1"/>
          </p:cNvSpPr>
          <p:nvPr>
            <p:ph type="body" sz="quarter" idx="13"/>
          </p:nvPr>
        </p:nvSpPr>
        <p:spPr/>
        <p:txBody>
          <a:bodyPr/>
          <a:lstStyle/>
          <a:p>
            <a:pPr lvl="1"/>
            <a:r>
              <a:rPr lang="en-US" dirty="0"/>
              <a:t>Asset Identification and Location Workshop</a:t>
            </a:r>
          </a:p>
          <a:p>
            <a:pPr marL="444500" lvl="2" indent="-285750">
              <a:buFont typeface="Arial"/>
              <a:buChar char="•"/>
            </a:pPr>
            <a:r>
              <a:rPr lang="en-US" dirty="0">
                <a:solidFill>
                  <a:srgbClr val="7F7F7F"/>
                </a:solidFill>
              </a:rPr>
              <a:t>Location &amp; Asset Hierarchies - Why?  &gt;RM</a:t>
            </a:r>
          </a:p>
          <a:p>
            <a:pPr marL="444500" lvl="2" indent="-285750">
              <a:buFont typeface="Arial"/>
              <a:buChar char="•"/>
            </a:pPr>
            <a:r>
              <a:rPr lang="en-US" dirty="0">
                <a:solidFill>
                  <a:srgbClr val="7F7F7F"/>
                </a:solidFill>
              </a:rPr>
              <a:t>Some Definitions  &gt;RM</a:t>
            </a:r>
          </a:p>
          <a:p>
            <a:pPr marL="444500" lvl="2" indent="-285750">
              <a:buFont typeface="Arial"/>
              <a:buChar char="•"/>
            </a:pPr>
            <a:r>
              <a:rPr lang="en-US" dirty="0">
                <a:solidFill>
                  <a:srgbClr val="7F7F7F"/>
                </a:solidFill>
              </a:rPr>
              <a:t>Recap on Asset </a:t>
            </a:r>
            <a:r>
              <a:rPr lang="en-US" dirty="0" err="1">
                <a:solidFill>
                  <a:srgbClr val="7F7F7F"/>
                </a:solidFill>
              </a:rPr>
              <a:t>Categorisation</a:t>
            </a:r>
            <a:r>
              <a:rPr lang="en-US" dirty="0">
                <a:solidFill>
                  <a:srgbClr val="7F7F7F"/>
                </a:solidFill>
              </a:rPr>
              <a:t> work to date  &gt;All</a:t>
            </a:r>
          </a:p>
          <a:p>
            <a:pPr marL="444500" lvl="2" indent="-285750">
              <a:buFont typeface="Arial"/>
              <a:buChar char="•"/>
            </a:pPr>
            <a:r>
              <a:rPr lang="en-US" dirty="0">
                <a:solidFill>
                  <a:srgbClr val="7F7F7F"/>
                </a:solidFill>
              </a:rPr>
              <a:t>Current Issues &amp; Challenges with Asset and Location identification  &gt;All</a:t>
            </a:r>
          </a:p>
          <a:p>
            <a:pPr marL="444500" lvl="2" indent="-285750">
              <a:buFont typeface="Arial"/>
              <a:buChar char="•"/>
            </a:pPr>
            <a:r>
              <a:rPr lang="en-US" dirty="0">
                <a:solidFill>
                  <a:srgbClr val="7F7F7F"/>
                </a:solidFill>
              </a:rPr>
              <a:t>Planning for the future  &gt;RM</a:t>
            </a:r>
          </a:p>
          <a:p>
            <a:pPr marL="444500" lvl="2" indent="-285750">
              <a:buFont typeface="Arial"/>
              <a:buChar char="•"/>
            </a:pPr>
            <a:r>
              <a:rPr lang="en-US" dirty="0"/>
              <a:t>Next Steps  &gt;All</a:t>
            </a:r>
          </a:p>
        </p:txBody>
      </p:sp>
    </p:spTree>
    <p:extLst>
      <p:ext uri="{BB962C8B-B14F-4D97-AF65-F5344CB8AC3E}">
        <p14:creationId xmlns:p14="http://schemas.microsoft.com/office/powerpoint/2010/main" val="2952013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Recap</a:t>
            </a:r>
          </a:p>
        </p:txBody>
      </p:sp>
      <p:sp>
        <p:nvSpPr>
          <p:cNvPr id="14" name="Content Placeholder 13"/>
          <p:cNvSpPr>
            <a:spLocks noGrp="1"/>
          </p:cNvSpPr>
          <p:nvPr>
            <p:ph sz="quarter" idx="13"/>
          </p:nvPr>
        </p:nvSpPr>
        <p:spPr/>
        <p:txBody>
          <a:bodyPr/>
          <a:lstStyle/>
          <a:p>
            <a:pPr lvl="2"/>
            <a:r>
              <a:rPr lang="en-US" dirty="0"/>
              <a:t>Different Stakeholders view location from different perspectives</a:t>
            </a:r>
          </a:p>
          <a:p>
            <a:pPr lvl="3"/>
            <a:r>
              <a:rPr lang="en-US" dirty="0"/>
              <a:t>Grid</a:t>
            </a:r>
          </a:p>
          <a:p>
            <a:pPr lvl="3"/>
            <a:r>
              <a:rPr lang="en-US" dirty="0"/>
              <a:t>Building</a:t>
            </a:r>
          </a:p>
          <a:p>
            <a:pPr lvl="3"/>
            <a:r>
              <a:rPr lang="en-US" dirty="0"/>
              <a:t>Tenancy</a:t>
            </a:r>
          </a:p>
          <a:p>
            <a:pPr lvl="2"/>
            <a:r>
              <a:rPr lang="en-US" dirty="0"/>
              <a:t>Recommended Location Structure for FM navigation</a:t>
            </a:r>
          </a:p>
          <a:p>
            <a:pPr lvl="3"/>
            <a:r>
              <a:rPr lang="en-US" dirty="0"/>
              <a:t>Main 8 Buildings</a:t>
            </a:r>
          </a:p>
          <a:p>
            <a:pPr lvl="3"/>
            <a:r>
              <a:rPr lang="en-US" dirty="0"/>
              <a:t>Other Buildings</a:t>
            </a:r>
          </a:p>
          <a:p>
            <a:pPr lvl="3"/>
            <a:r>
              <a:rPr lang="en-US" dirty="0"/>
              <a:t>Car Parks</a:t>
            </a:r>
          </a:p>
          <a:p>
            <a:pPr lvl="3"/>
            <a:r>
              <a:rPr lang="en-US" dirty="0"/>
              <a:t>External Streets</a:t>
            </a:r>
          </a:p>
          <a:p>
            <a:pPr lvl="3"/>
            <a:r>
              <a:rPr lang="en-US" dirty="0"/>
              <a:t>Taxiways/Runways</a:t>
            </a:r>
          </a:p>
          <a:p>
            <a:pPr lvl="2"/>
            <a:r>
              <a:rPr lang="en-US" dirty="0"/>
              <a:t>Location References</a:t>
            </a:r>
          </a:p>
          <a:p>
            <a:pPr lvl="3"/>
            <a:r>
              <a:rPr lang="en-US" dirty="0"/>
              <a:t>Sectors</a:t>
            </a:r>
          </a:p>
          <a:p>
            <a:pPr lvl="3"/>
            <a:r>
              <a:rPr lang="en-US" dirty="0"/>
              <a:t>Co-Ordinates</a:t>
            </a:r>
          </a:p>
          <a:p>
            <a:pPr lvl="4"/>
            <a:r>
              <a:rPr lang="en-US" dirty="0"/>
              <a:t>Army</a:t>
            </a:r>
          </a:p>
          <a:p>
            <a:pPr lvl="4"/>
            <a:r>
              <a:rPr lang="en-US" dirty="0" err="1"/>
              <a:t>Airforce</a:t>
            </a:r>
            <a:endParaRPr lang="en-US" dirty="0"/>
          </a:p>
          <a:p>
            <a:pPr lvl="4"/>
            <a:r>
              <a:rPr lang="en-US" dirty="0"/>
              <a:t>Airport</a:t>
            </a:r>
          </a:p>
          <a:p>
            <a:pPr lvl="3"/>
            <a:r>
              <a:rPr lang="en-US" dirty="0"/>
              <a:t>Building Numbers</a:t>
            </a:r>
          </a:p>
          <a:p>
            <a:pPr lvl="4"/>
            <a:r>
              <a:rPr lang="en-US" dirty="0"/>
              <a:t>Tenancy Numbers</a:t>
            </a:r>
          </a:p>
          <a:p>
            <a:pPr lvl="4"/>
            <a:r>
              <a:rPr lang="en-US" dirty="0"/>
              <a:t>Door Numbers</a:t>
            </a:r>
          </a:p>
          <a:p>
            <a:pPr lvl="4"/>
            <a:r>
              <a:rPr lang="en-US" dirty="0"/>
              <a:t>Toilet Block Numbers</a:t>
            </a:r>
          </a:p>
          <a:p>
            <a:pPr lvl="2"/>
            <a:r>
              <a:rPr lang="en-US" dirty="0"/>
              <a:t>Asset #s to be auto-generated for simplicity and as a foundation for future GIS/BIM integration.</a:t>
            </a:r>
          </a:p>
          <a:p>
            <a:pPr marL="688975" lvl="4" indent="0">
              <a:buNone/>
            </a:pPr>
            <a:endParaRPr lang="en-US" dirty="0"/>
          </a:p>
        </p:txBody>
      </p:sp>
    </p:spTree>
    <p:extLst>
      <p:ext uri="{BB962C8B-B14F-4D97-AF65-F5344CB8AC3E}">
        <p14:creationId xmlns:p14="http://schemas.microsoft.com/office/powerpoint/2010/main" val="1001945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Recap</a:t>
            </a:r>
          </a:p>
        </p:txBody>
      </p:sp>
      <p:sp>
        <p:nvSpPr>
          <p:cNvPr id="14" name="Content Placeholder 13"/>
          <p:cNvSpPr>
            <a:spLocks noGrp="1"/>
          </p:cNvSpPr>
          <p:nvPr>
            <p:ph sz="quarter" idx="13"/>
          </p:nvPr>
        </p:nvSpPr>
        <p:spPr/>
        <p:txBody>
          <a:bodyPr/>
          <a:lstStyle/>
          <a:p>
            <a:pPr lvl="2"/>
            <a:r>
              <a:rPr lang="en-US" dirty="0"/>
              <a:t>Issues Identified</a:t>
            </a:r>
          </a:p>
          <a:p>
            <a:pPr lvl="3"/>
            <a:r>
              <a:rPr lang="en-US" dirty="0"/>
              <a:t>A </a:t>
            </a:r>
            <a:r>
              <a:rPr lang="en-US" dirty="0" err="1"/>
              <a:t>co-ordinated</a:t>
            </a:r>
            <a:r>
              <a:rPr lang="en-US" dirty="0"/>
              <a:t> process is required for updates:</a:t>
            </a:r>
          </a:p>
          <a:p>
            <a:pPr lvl="4"/>
            <a:r>
              <a:rPr lang="en-US" dirty="0"/>
              <a:t>Retail: Tenancy Moves</a:t>
            </a:r>
          </a:p>
          <a:p>
            <a:pPr lvl="4"/>
            <a:r>
              <a:rPr lang="en-US" dirty="0"/>
              <a:t>Property: Properties becoming SACL Assets</a:t>
            </a:r>
          </a:p>
          <a:p>
            <a:pPr lvl="4"/>
            <a:r>
              <a:rPr lang="en-US" dirty="0"/>
              <a:t>New Projects: Asset Commissioning</a:t>
            </a:r>
          </a:p>
          <a:p>
            <a:pPr lvl="3"/>
            <a:r>
              <a:rPr lang="en-US" dirty="0"/>
              <a:t>Site number from Oracle</a:t>
            </a:r>
          </a:p>
          <a:p>
            <a:pPr lvl="3"/>
            <a:r>
              <a:rPr lang="en-US" dirty="0"/>
              <a:t>An AKA (Also Known As) register is required to assist with identification.</a:t>
            </a:r>
          </a:p>
          <a:p>
            <a:pPr lvl="3"/>
            <a:r>
              <a:rPr lang="en-US" dirty="0"/>
              <a:t>“Ownership” of assets - Who’s responsible.</a:t>
            </a:r>
          </a:p>
        </p:txBody>
      </p:sp>
    </p:spTree>
    <p:extLst>
      <p:ext uri="{BB962C8B-B14F-4D97-AF65-F5344CB8AC3E}">
        <p14:creationId xmlns:p14="http://schemas.microsoft.com/office/powerpoint/2010/main" val="3307700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Location Hierarchy</a:t>
            </a:r>
          </a:p>
        </p:txBody>
      </p:sp>
      <p:pic>
        <p:nvPicPr>
          <p:cNvPr id="4" name="Content Placeholder 3"/>
          <p:cNvPicPr>
            <a:picLocks noGrp="1" noChangeAspect="1"/>
          </p:cNvPicPr>
          <p:nvPr>
            <p:ph sz="quarter" idx="13"/>
          </p:nvPr>
        </p:nvPicPr>
        <p:blipFill rotWithShape="1">
          <a:blip r:embed="rId2"/>
          <a:srcRect l="1819" t="833" r="-1819" b="67175"/>
          <a:stretch/>
        </p:blipFill>
        <p:spPr/>
      </p:pic>
    </p:spTree>
    <p:extLst>
      <p:ext uri="{BB962C8B-B14F-4D97-AF65-F5344CB8AC3E}">
        <p14:creationId xmlns:p14="http://schemas.microsoft.com/office/powerpoint/2010/main" val="3253425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Agenda</a:t>
            </a:r>
            <a:endParaRPr lang="en-US" dirty="0"/>
          </a:p>
        </p:txBody>
      </p:sp>
      <p:sp>
        <p:nvSpPr>
          <p:cNvPr id="7" name="Text Placeholder 6"/>
          <p:cNvSpPr>
            <a:spLocks noGrp="1"/>
          </p:cNvSpPr>
          <p:nvPr>
            <p:ph type="body" sz="quarter" idx="13"/>
          </p:nvPr>
        </p:nvSpPr>
        <p:spPr/>
        <p:txBody>
          <a:bodyPr/>
          <a:lstStyle/>
          <a:p>
            <a:pPr lvl="1"/>
            <a:r>
              <a:rPr lang="en-US" dirty="0"/>
              <a:t>Asset Identification and Location Workshop #2</a:t>
            </a:r>
          </a:p>
        </p:txBody>
      </p:sp>
      <p:sp>
        <p:nvSpPr>
          <p:cNvPr id="5" name="Content Placeholder 4"/>
          <p:cNvSpPr>
            <a:spLocks noGrp="1"/>
          </p:cNvSpPr>
          <p:nvPr>
            <p:ph sz="quarter" idx="14"/>
          </p:nvPr>
        </p:nvSpPr>
        <p:spPr/>
        <p:txBody>
          <a:bodyPr/>
          <a:lstStyle/>
          <a:p>
            <a:pPr lvl="2"/>
            <a:r>
              <a:rPr lang="en-US" dirty="0">
                <a:solidFill>
                  <a:schemeClr val="tx1">
                    <a:lumMod val="50000"/>
                    <a:lumOff val="50000"/>
                  </a:schemeClr>
                </a:solidFill>
              </a:rPr>
              <a:t>Recap</a:t>
            </a:r>
          </a:p>
          <a:p>
            <a:pPr lvl="2"/>
            <a:r>
              <a:rPr lang="en-US" dirty="0"/>
              <a:t>Use Case walk through - test how easy the navigation is for several different scenarios.</a:t>
            </a:r>
            <a:endParaRPr lang="en-US" dirty="0">
              <a:solidFill>
                <a:schemeClr val="tx1">
                  <a:lumMod val="50000"/>
                  <a:lumOff val="50000"/>
                </a:schemeClr>
              </a:solidFill>
            </a:endParaRPr>
          </a:p>
          <a:p>
            <a:pPr lvl="2"/>
            <a:r>
              <a:rPr lang="en-US" dirty="0">
                <a:solidFill>
                  <a:schemeClr val="tx1">
                    <a:lumMod val="50000"/>
                    <a:lumOff val="50000"/>
                  </a:schemeClr>
                </a:solidFill>
              </a:rPr>
              <a:t>Review Location Hierarchies for:</a:t>
            </a:r>
          </a:p>
          <a:p>
            <a:pPr lvl="3"/>
            <a:r>
              <a:rPr lang="en-US" dirty="0">
                <a:solidFill>
                  <a:schemeClr val="tx1">
                    <a:lumMod val="50000"/>
                    <a:lumOff val="50000"/>
                  </a:schemeClr>
                </a:solidFill>
              </a:rPr>
              <a:t>"Main 8"</a:t>
            </a:r>
          </a:p>
          <a:p>
            <a:pPr lvl="3"/>
            <a:r>
              <a:rPr lang="en-US" dirty="0">
                <a:solidFill>
                  <a:schemeClr val="tx1">
                    <a:lumMod val="50000"/>
                    <a:lumOff val="50000"/>
                  </a:schemeClr>
                </a:solidFill>
              </a:rPr>
              <a:t>Other Buildings</a:t>
            </a:r>
          </a:p>
          <a:p>
            <a:pPr lvl="3"/>
            <a:r>
              <a:rPr lang="en-US" dirty="0">
                <a:solidFill>
                  <a:schemeClr val="tx1">
                    <a:lumMod val="50000"/>
                    <a:lumOff val="50000"/>
                  </a:schemeClr>
                </a:solidFill>
              </a:rPr>
              <a:t>Car Parks</a:t>
            </a:r>
          </a:p>
          <a:p>
            <a:pPr lvl="3"/>
            <a:r>
              <a:rPr lang="en-US" dirty="0">
                <a:solidFill>
                  <a:schemeClr val="tx1">
                    <a:lumMod val="50000"/>
                    <a:lumOff val="50000"/>
                  </a:schemeClr>
                </a:solidFill>
              </a:rPr>
              <a:t>External Streets</a:t>
            </a:r>
          </a:p>
          <a:p>
            <a:pPr lvl="3"/>
            <a:r>
              <a:rPr lang="en-US" dirty="0">
                <a:solidFill>
                  <a:schemeClr val="tx1">
                    <a:lumMod val="50000"/>
                    <a:lumOff val="50000"/>
                  </a:schemeClr>
                </a:solidFill>
              </a:rPr>
              <a:t>Taxiway/Runways</a:t>
            </a:r>
          </a:p>
          <a:p>
            <a:pPr lvl="2"/>
            <a:r>
              <a:rPr lang="en-US" dirty="0">
                <a:solidFill>
                  <a:srgbClr val="7F7F7F"/>
                </a:solidFill>
              </a:rPr>
              <a:t>Flesh out building areas for the remaining "Main 8”. </a:t>
            </a:r>
          </a:p>
        </p:txBody>
      </p:sp>
    </p:spTree>
    <p:extLst>
      <p:ext uri="{BB962C8B-B14F-4D97-AF65-F5344CB8AC3E}">
        <p14:creationId xmlns:p14="http://schemas.microsoft.com/office/powerpoint/2010/main" val="718140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7" name="Text Placeholder 6"/>
          <p:cNvSpPr>
            <a:spLocks noGrp="1"/>
          </p:cNvSpPr>
          <p:nvPr>
            <p:ph type="body" sz="quarter" idx="13"/>
          </p:nvPr>
        </p:nvSpPr>
        <p:spPr/>
        <p:txBody>
          <a:bodyPr/>
          <a:lstStyle/>
          <a:p>
            <a:pPr lvl="1"/>
            <a:r>
              <a:rPr lang="en-US" dirty="0"/>
              <a:t>Asset Identification and Location Workshop #2</a:t>
            </a:r>
          </a:p>
        </p:txBody>
      </p:sp>
      <p:sp>
        <p:nvSpPr>
          <p:cNvPr id="5" name="Content Placeholder 4"/>
          <p:cNvSpPr>
            <a:spLocks noGrp="1"/>
          </p:cNvSpPr>
          <p:nvPr>
            <p:ph sz="quarter" idx="14"/>
          </p:nvPr>
        </p:nvSpPr>
        <p:spPr/>
        <p:txBody>
          <a:bodyPr/>
          <a:lstStyle/>
          <a:p>
            <a:pPr lvl="2"/>
            <a:r>
              <a:rPr lang="en-US" dirty="0">
                <a:solidFill>
                  <a:schemeClr val="tx1">
                    <a:lumMod val="50000"/>
                    <a:lumOff val="50000"/>
                  </a:schemeClr>
                </a:solidFill>
              </a:rPr>
              <a:t>Recap</a:t>
            </a:r>
          </a:p>
          <a:p>
            <a:pPr lvl="2"/>
            <a:r>
              <a:rPr lang="en-US" dirty="0">
                <a:solidFill>
                  <a:schemeClr val="tx1">
                    <a:lumMod val="50000"/>
                    <a:lumOff val="50000"/>
                  </a:schemeClr>
                </a:solidFill>
              </a:rPr>
              <a:t>Use Case walk through - test how easy the navigation is for several different scenarios.</a:t>
            </a:r>
          </a:p>
          <a:p>
            <a:pPr lvl="2"/>
            <a:r>
              <a:rPr lang="en-US" dirty="0">
                <a:solidFill>
                  <a:schemeClr val="tx1">
                    <a:lumMod val="50000"/>
                    <a:lumOff val="50000"/>
                  </a:schemeClr>
                </a:solidFill>
              </a:rPr>
              <a:t>Review Location Hierarchies for:</a:t>
            </a:r>
          </a:p>
          <a:p>
            <a:pPr lvl="3"/>
            <a:r>
              <a:rPr lang="en-US" dirty="0">
                <a:solidFill>
                  <a:schemeClr val="tx1">
                    <a:lumMod val="50000"/>
                    <a:lumOff val="50000"/>
                  </a:schemeClr>
                </a:solidFill>
              </a:rPr>
              <a:t>"Main 8"</a:t>
            </a:r>
          </a:p>
          <a:p>
            <a:pPr lvl="3"/>
            <a:r>
              <a:rPr lang="en-US" dirty="0">
                <a:solidFill>
                  <a:schemeClr val="tx1">
                    <a:lumMod val="50000"/>
                    <a:lumOff val="50000"/>
                  </a:schemeClr>
                </a:solidFill>
              </a:rPr>
              <a:t>Other Buildings</a:t>
            </a:r>
          </a:p>
          <a:p>
            <a:pPr lvl="3"/>
            <a:r>
              <a:rPr lang="en-US" dirty="0">
                <a:solidFill>
                  <a:schemeClr val="tx1">
                    <a:lumMod val="50000"/>
                    <a:lumOff val="50000"/>
                  </a:schemeClr>
                </a:solidFill>
              </a:rPr>
              <a:t>Car Parks</a:t>
            </a:r>
          </a:p>
          <a:p>
            <a:pPr lvl="3"/>
            <a:r>
              <a:rPr lang="en-US" dirty="0">
                <a:solidFill>
                  <a:schemeClr val="tx1">
                    <a:lumMod val="50000"/>
                    <a:lumOff val="50000"/>
                  </a:schemeClr>
                </a:solidFill>
              </a:rPr>
              <a:t>External Streets</a:t>
            </a:r>
          </a:p>
          <a:p>
            <a:pPr lvl="3"/>
            <a:r>
              <a:rPr lang="en-US" dirty="0">
                <a:solidFill>
                  <a:schemeClr val="tx1">
                    <a:lumMod val="50000"/>
                    <a:lumOff val="50000"/>
                  </a:schemeClr>
                </a:solidFill>
              </a:rPr>
              <a:t>Taxiway/Runways</a:t>
            </a:r>
          </a:p>
          <a:p>
            <a:pPr lvl="2"/>
            <a:r>
              <a:rPr lang="en-US" dirty="0"/>
              <a:t>Flesh out building areas for the remaining "Main 8”. </a:t>
            </a:r>
          </a:p>
        </p:txBody>
      </p:sp>
    </p:spTree>
    <p:extLst>
      <p:ext uri="{BB962C8B-B14F-4D97-AF65-F5344CB8AC3E}">
        <p14:creationId xmlns:p14="http://schemas.microsoft.com/office/powerpoint/2010/main" val="2972342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Next Steps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23563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Use Case walk through</a:t>
            </a:r>
          </a:p>
        </p:txBody>
      </p:sp>
      <p:sp>
        <p:nvSpPr>
          <p:cNvPr id="4" name="Text Placeholder 3"/>
          <p:cNvSpPr>
            <a:spLocks noGrp="1"/>
          </p:cNvSpPr>
          <p:nvPr>
            <p:ph type="body" sz="quarter" idx="13"/>
          </p:nvPr>
        </p:nvSpPr>
        <p:spPr/>
        <p:txBody>
          <a:bodyPr/>
          <a:lstStyle/>
          <a:p>
            <a:r>
              <a:rPr lang="en-US" dirty="0"/>
              <a:t>Test how easy the navigation is for several different scenarios.</a:t>
            </a:r>
          </a:p>
          <a:p>
            <a:endParaRPr lang="en-US" dirty="0"/>
          </a:p>
          <a:p>
            <a:endParaRPr lang="en-US" dirty="0"/>
          </a:p>
        </p:txBody>
      </p:sp>
      <p:sp>
        <p:nvSpPr>
          <p:cNvPr id="3" name="Content Placeholder 2"/>
          <p:cNvSpPr>
            <a:spLocks noGrp="1"/>
          </p:cNvSpPr>
          <p:nvPr>
            <p:ph sz="quarter" idx="14"/>
          </p:nvPr>
        </p:nvSpPr>
        <p:spPr/>
        <p:txBody>
          <a:bodyPr/>
          <a:lstStyle/>
          <a:p>
            <a:endParaRPr lang="en-US" dirty="0"/>
          </a:p>
        </p:txBody>
      </p:sp>
    </p:spTree>
    <p:extLst>
      <p:ext uri="{BB962C8B-B14F-4D97-AF65-F5344CB8AC3E}">
        <p14:creationId xmlns:p14="http://schemas.microsoft.com/office/powerpoint/2010/main" val="999230948"/>
      </p:ext>
    </p:extLst>
  </p:cSld>
  <p:clrMapOvr>
    <a:masterClrMapping/>
  </p:clrMapOvr>
</p:sld>
</file>

<file path=ppt/theme/theme1.xml><?xml version="1.0" encoding="utf-8"?>
<a:theme xmlns:a="http://schemas.openxmlformats.org/drawingml/2006/main" name="SACL Board Presentation template">
  <a:themeElements>
    <a:clrScheme name="Sydney Airport Palette">
      <a:dk1>
        <a:srgbClr val="000000"/>
      </a:dk1>
      <a:lt1>
        <a:sysClr val="window" lastClr="FFFFFF"/>
      </a:lt1>
      <a:dk2>
        <a:srgbClr val="00205B"/>
      </a:dk2>
      <a:lt2>
        <a:srgbClr val="ABB4D1"/>
      </a:lt2>
      <a:accent1>
        <a:srgbClr val="0085CA"/>
      </a:accent1>
      <a:accent2>
        <a:srgbClr val="3A588F"/>
      </a:accent2>
      <a:accent3>
        <a:srgbClr val="6EC0E8"/>
      </a:accent3>
      <a:accent4>
        <a:srgbClr val="B6DBF1"/>
      </a:accent4>
      <a:accent5>
        <a:srgbClr val="939598"/>
      </a:accent5>
      <a:accent6>
        <a:srgbClr val="63646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6 System Design Workshop2.pptx</Template>
  <TotalTime>6260</TotalTime>
  <Words>1338</Words>
  <Application>Microsoft Macintosh PowerPoint</Application>
  <PresentationFormat>On-screen Show (4:3)</PresentationFormat>
  <Paragraphs>202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Segoe UI</vt:lpstr>
      <vt:lpstr>SACL Board Presentation template</vt:lpstr>
      <vt:lpstr>Standards for Asset  Identification and Location</vt:lpstr>
      <vt:lpstr>Agenda</vt:lpstr>
      <vt:lpstr>Recap</vt:lpstr>
      <vt:lpstr>Recap</vt:lpstr>
      <vt:lpstr>Review Location Hierarchy</vt:lpstr>
      <vt:lpstr>Agenda</vt:lpstr>
      <vt:lpstr>Agenda</vt:lpstr>
      <vt:lpstr>Next Steps</vt:lpstr>
      <vt:lpstr>Use Case walk through</vt:lpstr>
      <vt:lpstr>Location &amp; Asset Hierarchies – Why? </vt:lpstr>
      <vt:lpstr>Asset Identification</vt:lpstr>
      <vt:lpstr>Asset Identification</vt:lpstr>
      <vt:lpstr>Assets and Locations</vt:lpstr>
      <vt:lpstr>Rule of Thumb</vt:lpstr>
      <vt:lpstr>Asset Identification</vt:lpstr>
      <vt:lpstr>Agenda</vt:lpstr>
      <vt:lpstr>Agenda</vt:lpstr>
      <vt:lpstr>Agenda</vt:lpstr>
      <vt:lpstr>Asset Numbers</vt:lpstr>
      <vt:lpstr>Agenda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Asset Identification</dc:title>
  <dc:creator>Rob Miles</dc:creator>
  <cp:lastModifiedBy>Rob Miles</cp:lastModifiedBy>
  <cp:revision>42</cp:revision>
  <dcterms:created xsi:type="dcterms:W3CDTF">2013-05-24T04:49:58Z</dcterms:created>
  <dcterms:modified xsi:type="dcterms:W3CDTF">2021-09-06T06:13:30Z</dcterms:modified>
</cp:coreProperties>
</file>