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6" r:id="rId2"/>
    <p:sldId id="376" r:id="rId3"/>
    <p:sldId id="377" r:id="rId4"/>
    <p:sldId id="380" r:id="rId5"/>
    <p:sldId id="382" r:id="rId6"/>
    <p:sldId id="381" r:id="rId7"/>
    <p:sldId id="383" r:id="rId8"/>
    <p:sldId id="385" r:id="rId9"/>
    <p:sldId id="384" r:id="rId10"/>
    <p:sldId id="387" r:id="rId11"/>
    <p:sldId id="386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44" r:id="rId20"/>
    <p:sldId id="395" r:id="rId21"/>
  </p:sldIdLst>
  <p:sldSz cx="9144000" cy="6858000" type="screen4x3"/>
  <p:notesSz cx="6858000" cy="9144000"/>
  <p:defaultTextStyle>
    <a:defPPr>
      <a:defRPr lang="en-US"/>
    </a:defPPr>
    <a:lvl1pPr marL="0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511985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023971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1535956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2047940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2559926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3071911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3583897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4095882" algn="l" defTabSz="1023971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573D7D-18E0-4B68-B7FB-8308266EAB8A}">
          <p14:sldIdLst>
            <p14:sldId id="366"/>
          </p14:sldIdLst>
        </p14:section>
        <p14:section name="Project Background" id="{57111CDB-CD5D-48E4-9B72-79BFE7B5C1DA}">
          <p14:sldIdLst>
            <p14:sldId id="376"/>
            <p14:sldId id="377"/>
            <p14:sldId id="380"/>
          </p14:sldIdLst>
        </p14:section>
        <p14:section name="Project Executive Summary" id="{CDF96325-7039-4D8B-96D8-0DEE748E685E}">
          <p14:sldIdLst>
            <p14:sldId id="382"/>
            <p14:sldId id="381"/>
            <p14:sldId id="383"/>
            <p14:sldId id="385"/>
            <p14:sldId id="384"/>
          </p14:sldIdLst>
        </p14:section>
        <p14:section name="P&amp;E Concepts" id="{15E912F3-80D3-4DAB-8CE6-B1BEED00082D}">
          <p14:sldIdLst>
            <p14:sldId id="387"/>
            <p14:sldId id="386"/>
            <p14:sldId id="388"/>
            <p14:sldId id="389"/>
            <p14:sldId id="390"/>
            <p14:sldId id="391"/>
            <p14:sldId id="392"/>
            <p14:sldId id="393"/>
            <p14:sldId id="394"/>
            <p14:sldId id="344"/>
          </p14:sldIdLst>
        </p14:section>
        <p14:section name="Next Steps" id="{8F662014-E1DD-47A5-B280-D6DB0028CD0D}">
          <p14:sldIdLst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0"/>
    <a:srgbClr val="FACACC"/>
    <a:srgbClr val="FCCACC"/>
    <a:srgbClr val="FAB184"/>
    <a:srgbClr val="D4A585"/>
    <a:srgbClr val="007B52"/>
    <a:srgbClr val="A2B982"/>
    <a:srgbClr val="A28827"/>
    <a:srgbClr val="D7CA4F"/>
    <a:srgbClr val="FFD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3"/>
    <p:restoredTop sz="94660"/>
  </p:normalViewPr>
  <p:slideViewPr>
    <p:cSldViewPr showGuides="1">
      <p:cViewPr varScale="1">
        <p:scale>
          <a:sx n="124" d="100"/>
          <a:sy n="124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159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1E4F6-7F2F-F140-9471-F8B16583C62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AE568-FB15-E243-8A7B-5B265D27D4A7}">
      <dgm:prSet phldrT="[Text]"/>
      <dgm:spPr>
        <a:xfrm rot="5400000">
          <a:off x="-86022" y="88655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June 2016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E5CD5640-52BD-674E-BF66-2C2C297ECB7C}" type="parTrans" cxnId="{169272AA-1141-DC4E-B952-700F627F59A8}">
      <dgm:prSet/>
      <dgm:spPr/>
      <dgm:t>
        <a:bodyPr/>
        <a:lstStyle/>
        <a:p>
          <a:endParaRPr lang="en-US"/>
        </a:p>
      </dgm:t>
    </dgm:pt>
    <dgm:pt modelId="{ACD308BB-BE6D-BA46-A95E-B74152DB45F8}" type="sibTrans" cxnId="{169272AA-1141-DC4E-B952-700F627F59A8}">
      <dgm:prSet/>
      <dgm:spPr/>
      <dgm:t>
        <a:bodyPr/>
        <a:lstStyle/>
        <a:p>
          <a:endParaRPr lang="en-US"/>
        </a:p>
      </dgm:t>
    </dgm:pt>
    <dgm:pt modelId="{4ABB3056-D4F3-A84D-B0BB-0F004038C246}">
      <dgm:prSet/>
      <dgm:spPr>
        <a:xfrm rot="5400000">
          <a:off x="-86022" y="586548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October 2016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621ED34F-CF05-5B46-8012-0A33C13F5BEF}" type="parTrans" cxnId="{8D7DA4CD-4D2F-C64D-A601-3EB764032D5B}">
      <dgm:prSet/>
      <dgm:spPr/>
      <dgm:t>
        <a:bodyPr/>
        <a:lstStyle/>
        <a:p>
          <a:endParaRPr lang="en-US"/>
        </a:p>
      </dgm:t>
    </dgm:pt>
    <dgm:pt modelId="{5607BD34-5C6F-594C-8B87-72406F254319}" type="sibTrans" cxnId="{8D7DA4CD-4D2F-C64D-A601-3EB764032D5B}">
      <dgm:prSet/>
      <dgm:spPr/>
      <dgm:t>
        <a:bodyPr/>
        <a:lstStyle/>
        <a:p>
          <a:endParaRPr lang="en-US"/>
        </a:p>
      </dgm:t>
    </dgm:pt>
    <dgm:pt modelId="{9DCF7236-394F-6D40-8146-07AB085EC2CE}">
      <dgm:prSet/>
      <dgm:spPr>
        <a:xfrm rot="5400000">
          <a:off x="-86022" y="1084441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December 2016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AA399907-8B3B-1E46-AB85-DF716DBF8E4C}" type="parTrans" cxnId="{351E3663-9380-1E40-B367-7784BCADAB3F}">
      <dgm:prSet/>
      <dgm:spPr/>
      <dgm:t>
        <a:bodyPr/>
        <a:lstStyle/>
        <a:p>
          <a:endParaRPr lang="en-US"/>
        </a:p>
      </dgm:t>
    </dgm:pt>
    <dgm:pt modelId="{671E1F64-04E6-D944-A083-01FBF147118E}" type="sibTrans" cxnId="{351E3663-9380-1E40-B367-7784BCADAB3F}">
      <dgm:prSet/>
      <dgm:spPr/>
      <dgm:t>
        <a:bodyPr/>
        <a:lstStyle/>
        <a:p>
          <a:endParaRPr lang="en-US"/>
        </a:p>
      </dgm:t>
    </dgm:pt>
    <dgm:pt modelId="{BBC4BCB4-711D-F14C-B7BE-10D5E380CD0A}">
      <dgm:prSet/>
      <dgm:spPr>
        <a:xfrm rot="5400000">
          <a:off x="-86022" y="1582334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March 2017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AA8182A1-3CC4-1E42-AB26-ACF884ED1844}" type="parTrans" cxnId="{DD02734B-1BBB-2546-8951-DDBFB01BA32C}">
      <dgm:prSet/>
      <dgm:spPr/>
      <dgm:t>
        <a:bodyPr/>
        <a:lstStyle/>
        <a:p>
          <a:endParaRPr lang="en-US"/>
        </a:p>
      </dgm:t>
    </dgm:pt>
    <dgm:pt modelId="{A1C2DDC1-A07C-6F4F-94B5-58335FB1E250}" type="sibTrans" cxnId="{DD02734B-1BBB-2546-8951-DDBFB01BA32C}">
      <dgm:prSet/>
      <dgm:spPr/>
      <dgm:t>
        <a:bodyPr/>
        <a:lstStyle/>
        <a:p>
          <a:endParaRPr lang="en-US"/>
        </a:p>
      </dgm:t>
    </dgm:pt>
    <dgm:pt modelId="{73C7423E-9B6D-1D47-BA86-DBEB2325F0E7}">
      <dgm:prSet/>
      <dgm:spPr>
        <a:xfrm rot="5400000">
          <a:off x="-86022" y="2080226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May 2017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C68A4597-3451-C54F-9312-CD61E090731D}" type="parTrans" cxnId="{01B64CC4-83D1-284A-BE7F-B892B6BBCEC2}">
      <dgm:prSet/>
      <dgm:spPr/>
      <dgm:t>
        <a:bodyPr/>
        <a:lstStyle/>
        <a:p>
          <a:endParaRPr lang="en-US"/>
        </a:p>
      </dgm:t>
    </dgm:pt>
    <dgm:pt modelId="{EC0DD028-359E-FD41-A538-A19DC071150A}" type="sibTrans" cxnId="{01B64CC4-83D1-284A-BE7F-B892B6BBCEC2}">
      <dgm:prSet/>
      <dgm:spPr/>
      <dgm:t>
        <a:bodyPr/>
        <a:lstStyle/>
        <a:p>
          <a:endParaRPr lang="en-US"/>
        </a:p>
      </dgm:t>
    </dgm:pt>
    <dgm:pt modelId="{4156B789-5760-F540-ACF7-A0B923D59747}">
      <dgm:prSet/>
      <dgm:spPr>
        <a:xfrm rot="5400000">
          <a:off x="-86022" y="2578119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September 2017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D37FD7AE-2A82-A544-AA3C-B5E5D0735941}" type="parTrans" cxnId="{32197975-25A4-4F4A-9127-FFDE6E5957B5}">
      <dgm:prSet/>
      <dgm:spPr/>
      <dgm:t>
        <a:bodyPr/>
        <a:lstStyle/>
        <a:p>
          <a:endParaRPr lang="en-US"/>
        </a:p>
      </dgm:t>
    </dgm:pt>
    <dgm:pt modelId="{20B48998-5E7D-9C42-9958-C31FD61373AB}" type="sibTrans" cxnId="{32197975-25A4-4F4A-9127-FFDE6E5957B5}">
      <dgm:prSet/>
      <dgm:spPr/>
      <dgm:t>
        <a:bodyPr/>
        <a:lstStyle/>
        <a:p>
          <a:endParaRPr lang="en-US"/>
        </a:p>
      </dgm:t>
    </dgm:pt>
    <dgm:pt modelId="{075D8993-245B-F041-B531-A857E2DA6577}">
      <dgm:prSet/>
      <dgm:spPr>
        <a:xfrm rot="5400000">
          <a:off x="-86022" y="3076012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February 2018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DDE1E5F6-9DCC-724D-9971-EDB1DD525769}" type="parTrans" cxnId="{1112382C-EC52-F04A-9E60-9F0F66ECBFCA}">
      <dgm:prSet/>
      <dgm:spPr/>
      <dgm:t>
        <a:bodyPr/>
        <a:lstStyle/>
        <a:p>
          <a:endParaRPr lang="en-US"/>
        </a:p>
      </dgm:t>
    </dgm:pt>
    <dgm:pt modelId="{A4E36FDF-2061-E24A-A0F6-443E0B5F4605}" type="sibTrans" cxnId="{1112382C-EC52-F04A-9E60-9F0F66ECBFCA}">
      <dgm:prSet/>
      <dgm:spPr/>
      <dgm:t>
        <a:bodyPr/>
        <a:lstStyle/>
        <a:p>
          <a:endParaRPr lang="en-US"/>
        </a:p>
      </dgm:t>
    </dgm:pt>
    <dgm:pt modelId="{A013A87A-DFE6-D94F-BC67-A3C9114497CC}">
      <dgm:prSet/>
      <dgm:spPr>
        <a:xfrm rot="5400000">
          <a:off x="-86022" y="3573905"/>
          <a:ext cx="573484" cy="401439"/>
        </a:xfrm>
        <a:prstGeom prst="chevron">
          <a:avLst/>
        </a:prstGeom>
      </dgm:spPr>
      <dgm:t>
        <a:bodyPr/>
        <a:lstStyle/>
        <a:p>
          <a:pPr>
            <a:buNone/>
          </a:pPr>
          <a:r>
            <a:rPr lang="en-AU" b="0">
              <a:latin typeface="Arial"/>
              <a:ea typeface="+mn-ea"/>
              <a:cs typeface="+mn-cs"/>
            </a:rPr>
            <a:t>March 2018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F80DF8FA-B7BC-AD47-9A41-D1627B0CEDB3}" type="parTrans" cxnId="{80D9D3E3-7738-5146-BC26-2ECEFDA97E3B}">
      <dgm:prSet/>
      <dgm:spPr/>
      <dgm:t>
        <a:bodyPr/>
        <a:lstStyle/>
        <a:p>
          <a:endParaRPr lang="en-US"/>
        </a:p>
      </dgm:t>
    </dgm:pt>
    <dgm:pt modelId="{6A913CC3-D300-B14F-A829-EDF56D3B7887}" type="sibTrans" cxnId="{80D9D3E3-7738-5146-BC26-2ECEFDA97E3B}">
      <dgm:prSet/>
      <dgm:spPr/>
      <dgm:t>
        <a:bodyPr/>
        <a:lstStyle/>
        <a:p>
          <a:endParaRPr lang="en-US"/>
        </a:p>
      </dgm:t>
    </dgm:pt>
    <dgm:pt modelId="{060649F7-C817-D54F-8A43-AF08D85335CB}">
      <dgm:prSet phldrT="[Text]"/>
      <dgm:spPr>
        <a:xfrm rot="5400000">
          <a:off x="1862373" y="-1458301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 dirty="0">
              <a:latin typeface="Arial"/>
              <a:ea typeface="+mn-ea"/>
              <a:cs typeface="+mn-cs"/>
            </a:rPr>
            <a:t>CSIP items approved by Safety Steering Committee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658FEF93-9F0A-0846-9394-0E76C8FAC182}" type="parTrans" cxnId="{9E6E3308-8FA1-E74D-9C6C-551B08836EF9}">
      <dgm:prSet/>
      <dgm:spPr/>
      <dgm:t>
        <a:bodyPr/>
        <a:lstStyle/>
        <a:p>
          <a:endParaRPr lang="en-US"/>
        </a:p>
      </dgm:t>
    </dgm:pt>
    <dgm:pt modelId="{D9C2C7B2-2B04-1242-A967-ED4DCB60FF45}" type="sibTrans" cxnId="{9E6E3308-8FA1-E74D-9C6C-551B08836EF9}">
      <dgm:prSet/>
      <dgm:spPr/>
      <dgm:t>
        <a:bodyPr/>
        <a:lstStyle/>
        <a:p>
          <a:endParaRPr lang="en-US"/>
        </a:p>
      </dgm:t>
    </dgm:pt>
    <dgm:pt modelId="{7E42A0C0-4999-4D4F-A64D-441EB957A9E4}">
      <dgm:prSet/>
      <dgm:spPr>
        <a:xfrm rot="5400000">
          <a:off x="1862373" y="-960408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>
              <a:latin typeface="Arial"/>
              <a:ea typeface="+mn-ea"/>
              <a:cs typeface="+mn-cs"/>
            </a:rPr>
            <a:t>Researched and documented current practices within the business, reviewed existing systems and registers.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368BD42C-D877-7142-B25B-C0FDF2753491}" type="parTrans" cxnId="{7F2B1D50-C292-F24F-942E-1D50C6B791C1}">
      <dgm:prSet/>
      <dgm:spPr/>
      <dgm:t>
        <a:bodyPr/>
        <a:lstStyle/>
        <a:p>
          <a:endParaRPr lang="en-US"/>
        </a:p>
      </dgm:t>
    </dgm:pt>
    <dgm:pt modelId="{4DACE991-4E96-A643-B7C0-8340F9C6FE79}" type="sibTrans" cxnId="{7F2B1D50-C292-F24F-942E-1D50C6B791C1}">
      <dgm:prSet/>
      <dgm:spPr/>
      <dgm:t>
        <a:bodyPr/>
        <a:lstStyle/>
        <a:p>
          <a:endParaRPr lang="en-US"/>
        </a:p>
      </dgm:t>
    </dgm:pt>
    <dgm:pt modelId="{FA745A92-12DC-7C4B-A90E-539775200E17}">
      <dgm:prSet/>
      <dgm:spPr>
        <a:xfrm rot="5400000">
          <a:off x="1862373" y="-462515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>
              <a:latin typeface="Arial"/>
              <a:ea typeface="+mn-ea"/>
              <a:cs typeface="+mn-cs"/>
            </a:rPr>
            <a:t>Gap analysis undertaken, identifying multiple non-conformances and inconsistencies across departments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C39E783E-F2D3-2349-B96C-88409A7A8FF8}" type="parTrans" cxnId="{058E7803-BB1D-BD4C-9580-E606A70A917C}">
      <dgm:prSet/>
      <dgm:spPr/>
      <dgm:t>
        <a:bodyPr/>
        <a:lstStyle/>
        <a:p>
          <a:endParaRPr lang="en-US"/>
        </a:p>
      </dgm:t>
    </dgm:pt>
    <dgm:pt modelId="{92F11C46-9B0F-614E-BE7D-6FE68B993090}" type="sibTrans" cxnId="{058E7803-BB1D-BD4C-9580-E606A70A917C}">
      <dgm:prSet/>
      <dgm:spPr/>
      <dgm:t>
        <a:bodyPr/>
        <a:lstStyle/>
        <a:p>
          <a:endParaRPr lang="en-US"/>
        </a:p>
      </dgm:t>
    </dgm:pt>
    <dgm:pt modelId="{4F24F573-348D-9940-9905-F6A43E22615D}">
      <dgm:prSet/>
      <dgm:spPr>
        <a:xfrm rot="5400000">
          <a:off x="1862373" y="35377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>
              <a:latin typeface="Arial"/>
              <a:ea typeface="+mn-ea"/>
              <a:cs typeface="+mn-cs"/>
            </a:rPr>
            <a:t>Began developing plant and equipment procedure.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05992700-B6B0-664D-A9D4-8974B95E8805}" type="parTrans" cxnId="{628EC0A0-A121-054C-ABB4-2FC7F6F1C960}">
      <dgm:prSet/>
      <dgm:spPr/>
      <dgm:t>
        <a:bodyPr/>
        <a:lstStyle/>
        <a:p>
          <a:endParaRPr lang="en-US"/>
        </a:p>
      </dgm:t>
    </dgm:pt>
    <dgm:pt modelId="{875FC7CE-59BE-6445-91EC-6AA9749224BC}" type="sibTrans" cxnId="{628EC0A0-A121-054C-ABB4-2FC7F6F1C960}">
      <dgm:prSet/>
      <dgm:spPr/>
      <dgm:t>
        <a:bodyPr/>
        <a:lstStyle/>
        <a:p>
          <a:endParaRPr lang="en-US"/>
        </a:p>
      </dgm:t>
    </dgm:pt>
    <dgm:pt modelId="{5928A458-BBD8-D84B-8839-25CCD2A37802}">
      <dgm:prSet/>
      <dgm:spPr>
        <a:xfrm rot="5400000">
          <a:off x="1862373" y="533270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>
              <a:latin typeface="Arial"/>
              <a:ea typeface="+mn-ea"/>
              <a:cs typeface="+mn-cs"/>
            </a:rPr>
            <a:t>Require an appropriate system in order to implement the procedure.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A83C36B8-D175-614D-A640-90D7F2D8B249}" type="parTrans" cxnId="{93579DA6-E4C6-6A47-A66E-70F2B24979F9}">
      <dgm:prSet/>
      <dgm:spPr/>
      <dgm:t>
        <a:bodyPr/>
        <a:lstStyle/>
        <a:p>
          <a:endParaRPr lang="en-US"/>
        </a:p>
      </dgm:t>
    </dgm:pt>
    <dgm:pt modelId="{16FFFE56-09E0-D546-B6DB-A1276EC1554D}" type="sibTrans" cxnId="{93579DA6-E4C6-6A47-A66E-70F2B24979F9}">
      <dgm:prSet/>
      <dgm:spPr/>
      <dgm:t>
        <a:bodyPr/>
        <a:lstStyle/>
        <a:p>
          <a:endParaRPr lang="en-US"/>
        </a:p>
      </dgm:t>
    </dgm:pt>
    <dgm:pt modelId="{E9632AAC-655F-AB48-98FB-6A7A1C5DC6EE}">
      <dgm:prSet/>
      <dgm:spPr>
        <a:xfrm rot="5400000">
          <a:off x="1862373" y="1031162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>
              <a:latin typeface="Arial"/>
              <a:ea typeface="+mn-ea"/>
              <a:cs typeface="+mn-cs"/>
            </a:rPr>
            <a:t>Project leader established and handover provided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C625582C-C488-B44D-A2EC-80C2D7A4B326}" type="parTrans" cxnId="{C5D86B56-030B-2D4C-B784-FABB9CD0A8BD}">
      <dgm:prSet/>
      <dgm:spPr/>
      <dgm:t>
        <a:bodyPr/>
        <a:lstStyle/>
        <a:p>
          <a:endParaRPr lang="en-US"/>
        </a:p>
      </dgm:t>
    </dgm:pt>
    <dgm:pt modelId="{209B4DF7-6389-2248-8576-A5661AE1A985}" type="sibTrans" cxnId="{C5D86B56-030B-2D4C-B784-FABB9CD0A8BD}">
      <dgm:prSet/>
      <dgm:spPr/>
      <dgm:t>
        <a:bodyPr/>
        <a:lstStyle/>
        <a:p>
          <a:endParaRPr lang="en-US"/>
        </a:p>
      </dgm:t>
    </dgm:pt>
    <dgm:pt modelId="{6DBD405F-05FB-FB48-BFD8-3C64CF7BD961}">
      <dgm:prSet/>
      <dgm:spPr>
        <a:xfrm rot="5400000">
          <a:off x="1862373" y="1529055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>
              <a:latin typeface="Arial"/>
              <a:ea typeface="+mn-ea"/>
              <a:cs typeface="+mn-cs"/>
            </a:rPr>
            <a:t>Project endorsed and approved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43C08718-1697-994F-8720-D4EF9141C265}" type="parTrans" cxnId="{0AD43D9E-2E40-5E43-A869-E84FD34482A9}">
      <dgm:prSet/>
      <dgm:spPr/>
      <dgm:t>
        <a:bodyPr/>
        <a:lstStyle/>
        <a:p>
          <a:endParaRPr lang="en-US"/>
        </a:p>
      </dgm:t>
    </dgm:pt>
    <dgm:pt modelId="{C539640D-2543-8647-904F-0E59A7C80BF9}" type="sibTrans" cxnId="{0AD43D9E-2E40-5E43-A869-E84FD34482A9}">
      <dgm:prSet/>
      <dgm:spPr/>
      <dgm:t>
        <a:bodyPr/>
        <a:lstStyle/>
        <a:p>
          <a:endParaRPr lang="en-US"/>
        </a:p>
      </dgm:t>
    </dgm:pt>
    <dgm:pt modelId="{8BA42E54-D796-D24E-9C6C-5E1844C46239}">
      <dgm:prSet/>
      <dgm:spPr>
        <a:xfrm rot="5400000">
          <a:off x="1862373" y="2026948"/>
          <a:ext cx="372764" cy="3294632"/>
        </a:xfrm>
        <a:prstGeom prst="round2SameRect">
          <a:avLst/>
        </a:prstGeom>
      </dgm:spPr>
      <dgm:t>
        <a:bodyPr/>
        <a:lstStyle/>
        <a:p>
          <a:pPr>
            <a:buChar char="•"/>
          </a:pPr>
          <a:r>
            <a:rPr lang="en-AU" b="0">
              <a:latin typeface="Arial"/>
              <a:ea typeface="+mn-ea"/>
              <a:cs typeface="+mn-cs"/>
            </a:rPr>
            <a:t>Project Commencement</a:t>
          </a:r>
          <a:endParaRPr lang="en-AU" b="0" dirty="0">
            <a:latin typeface="Arial"/>
            <a:ea typeface="+mn-ea"/>
            <a:cs typeface="+mn-cs"/>
          </a:endParaRPr>
        </a:p>
      </dgm:t>
    </dgm:pt>
    <dgm:pt modelId="{E16D673E-66AD-234F-ABD8-DDAC7C8A5E3E}" type="parTrans" cxnId="{55DBE690-4B8A-4545-A188-8B1D5D111EC8}">
      <dgm:prSet/>
      <dgm:spPr/>
      <dgm:t>
        <a:bodyPr/>
        <a:lstStyle/>
        <a:p>
          <a:endParaRPr lang="en-US"/>
        </a:p>
      </dgm:t>
    </dgm:pt>
    <dgm:pt modelId="{2844FB6D-D7F9-3E4F-8607-9A21C6DBD6EC}" type="sibTrans" cxnId="{55DBE690-4B8A-4545-A188-8B1D5D111EC8}">
      <dgm:prSet/>
      <dgm:spPr/>
      <dgm:t>
        <a:bodyPr/>
        <a:lstStyle/>
        <a:p>
          <a:endParaRPr lang="en-US"/>
        </a:p>
      </dgm:t>
    </dgm:pt>
    <dgm:pt modelId="{23D3C66E-86F9-7C40-9E63-C105E0402AD3}" type="pres">
      <dgm:prSet presAssocID="{2D31E4F6-7F2F-F140-9471-F8B16583C624}" presName="linearFlow" presStyleCnt="0">
        <dgm:presLayoutVars>
          <dgm:dir/>
          <dgm:animLvl val="lvl"/>
          <dgm:resizeHandles val="exact"/>
        </dgm:presLayoutVars>
      </dgm:prSet>
      <dgm:spPr/>
    </dgm:pt>
    <dgm:pt modelId="{FC326848-A750-7D49-A628-16982EE1509E}" type="pres">
      <dgm:prSet presAssocID="{433AE568-FB15-E243-8A7B-5B265D27D4A7}" presName="composite" presStyleCnt="0"/>
      <dgm:spPr/>
    </dgm:pt>
    <dgm:pt modelId="{C3159124-FDC4-4144-86CE-A2ED8C3F1E88}" type="pres">
      <dgm:prSet presAssocID="{433AE568-FB15-E243-8A7B-5B265D27D4A7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F339753-3451-F04A-A917-9237F0CB4982}" type="pres">
      <dgm:prSet presAssocID="{433AE568-FB15-E243-8A7B-5B265D27D4A7}" presName="descendantText" presStyleLbl="alignAcc1" presStyleIdx="0" presStyleCnt="8">
        <dgm:presLayoutVars>
          <dgm:bulletEnabled val="1"/>
        </dgm:presLayoutVars>
      </dgm:prSet>
      <dgm:spPr/>
    </dgm:pt>
    <dgm:pt modelId="{9E190CE1-F12A-B448-BF98-4DE05DF2BC9D}" type="pres">
      <dgm:prSet presAssocID="{ACD308BB-BE6D-BA46-A95E-B74152DB45F8}" presName="sp" presStyleCnt="0"/>
      <dgm:spPr/>
    </dgm:pt>
    <dgm:pt modelId="{D2462747-7A20-3448-B79D-7E38895DA6A4}" type="pres">
      <dgm:prSet presAssocID="{4ABB3056-D4F3-A84D-B0BB-0F004038C246}" presName="composite" presStyleCnt="0"/>
      <dgm:spPr/>
    </dgm:pt>
    <dgm:pt modelId="{809383E5-58B1-D14C-AB13-715244E395C8}" type="pres">
      <dgm:prSet presAssocID="{4ABB3056-D4F3-A84D-B0BB-0F004038C246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20F75B91-40FF-F84D-B1EC-98E95DA217F9}" type="pres">
      <dgm:prSet presAssocID="{4ABB3056-D4F3-A84D-B0BB-0F004038C246}" presName="descendantText" presStyleLbl="alignAcc1" presStyleIdx="1" presStyleCnt="8">
        <dgm:presLayoutVars>
          <dgm:bulletEnabled val="1"/>
        </dgm:presLayoutVars>
      </dgm:prSet>
      <dgm:spPr/>
    </dgm:pt>
    <dgm:pt modelId="{DD68545C-09DD-314E-B278-11F8306C8A53}" type="pres">
      <dgm:prSet presAssocID="{5607BD34-5C6F-594C-8B87-72406F254319}" presName="sp" presStyleCnt="0"/>
      <dgm:spPr/>
    </dgm:pt>
    <dgm:pt modelId="{32C4220F-C50E-0841-B7E0-72C8540F2065}" type="pres">
      <dgm:prSet presAssocID="{9DCF7236-394F-6D40-8146-07AB085EC2CE}" presName="composite" presStyleCnt="0"/>
      <dgm:spPr/>
    </dgm:pt>
    <dgm:pt modelId="{C6576B2B-374D-FA4D-96A3-E4A40312DE47}" type="pres">
      <dgm:prSet presAssocID="{9DCF7236-394F-6D40-8146-07AB085EC2CE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EE3E8C84-CCFA-714E-88BB-0511DE7B1E38}" type="pres">
      <dgm:prSet presAssocID="{9DCF7236-394F-6D40-8146-07AB085EC2CE}" presName="descendantText" presStyleLbl="alignAcc1" presStyleIdx="2" presStyleCnt="8">
        <dgm:presLayoutVars>
          <dgm:bulletEnabled val="1"/>
        </dgm:presLayoutVars>
      </dgm:prSet>
      <dgm:spPr/>
    </dgm:pt>
    <dgm:pt modelId="{02C95166-57E8-5542-8342-0441E016AE88}" type="pres">
      <dgm:prSet presAssocID="{671E1F64-04E6-D944-A083-01FBF147118E}" presName="sp" presStyleCnt="0"/>
      <dgm:spPr/>
    </dgm:pt>
    <dgm:pt modelId="{4FB80F8A-AD3C-554E-BE98-8A0989461BB9}" type="pres">
      <dgm:prSet presAssocID="{BBC4BCB4-711D-F14C-B7BE-10D5E380CD0A}" presName="composite" presStyleCnt="0"/>
      <dgm:spPr/>
    </dgm:pt>
    <dgm:pt modelId="{22D6583A-7FF0-E14A-9395-BBDEC9F49E54}" type="pres">
      <dgm:prSet presAssocID="{BBC4BCB4-711D-F14C-B7BE-10D5E380CD0A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F5001B8D-096A-804A-BD0C-8DD8FC67D4C2}" type="pres">
      <dgm:prSet presAssocID="{BBC4BCB4-711D-F14C-B7BE-10D5E380CD0A}" presName="descendantText" presStyleLbl="alignAcc1" presStyleIdx="3" presStyleCnt="8">
        <dgm:presLayoutVars>
          <dgm:bulletEnabled val="1"/>
        </dgm:presLayoutVars>
      </dgm:prSet>
      <dgm:spPr/>
    </dgm:pt>
    <dgm:pt modelId="{4A14D701-3EAE-4A43-83DB-8AA77CB939E6}" type="pres">
      <dgm:prSet presAssocID="{A1C2DDC1-A07C-6F4F-94B5-58335FB1E250}" presName="sp" presStyleCnt="0"/>
      <dgm:spPr/>
    </dgm:pt>
    <dgm:pt modelId="{FB200B97-82CA-F145-BEEA-9AF148450B5A}" type="pres">
      <dgm:prSet presAssocID="{73C7423E-9B6D-1D47-BA86-DBEB2325F0E7}" presName="composite" presStyleCnt="0"/>
      <dgm:spPr/>
    </dgm:pt>
    <dgm:pt modelId="{C68746DC-E6FE-8747-B123-FB3128AA8725}" type="pres">
      <dgm:prSet presAssocID="{73C7423E-9B6D-1D47-BA86-DBEB2325F0E7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4CC892DB-4D0B-4246-91AB-4472FAFE47E2}" type="pres">
      <dgm:prSet presAssocID="{73C7423E-9B6D-1D47-BA86-DBEB2325F0E7}" presName="descendantText" presStyleLbl="alignAcc1" presStyleIdx="4" presStyleCnt="8">
        <dgm:presLayoutVars>
          <dgm:bulletEnabled val="1"/>
        </dgm:presLayoutVars>
      </dgm:prSet>
      <dgm:spPr/>
    </dgm:pt>
    <dgm:pt modelId="{4AF3BB53-043F-DE40-997F-A0EFAD2FD451}" type="pres">
      <dgm:prSet presAssocID="{EC0DD028-359E-FD41-A538-A19DC071150A}" presName="sp" presStyleCnt="0"/>
      <dgm:spPr/>
    </dgm:pt>
    <dgm:pt modelId="{5B23E8F9-62C7-9B46-8194-34B5446C800C}" type="pres">
      <dgm:prSet presAssocID="{4156B789-5760-F540-ACF7-A0B923D59747}" presName="composite" presStyleCnt="0"/>
      <dgm:spPr/>
    </dgm:pt>
    <dgm:pt modelId="{69172B08-51D4-5D48-9B22-68F6A7DD0E63}" type="pres">
      <dgm:prSet presAssocID="{4156B789-5760-F540-ACF7-A0B923D59747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8E98DD17-CC6D-6443-A497-8BA056FB775D}" type="pres">
      <dgm:prSet presAssocID="{4156B789-5760-F540-ACF7-A0B923D59747}" presName="descendantText" presStyleLbl="alignAcc1" presStyleIdx="5" presStyleCnt="8">
        <dgm:presLayoutVars>
          <dgm:bulletEnabled val="1"/>
        </dgm:presLayoutVars>
      </dgm:prSet>
      <dgm:spPr/>
    </dgm:pt>
    <dgm:pt modelId="{AC6B03B9-12AB-6247-A519-9AB83F3BD8C0}" type="pres">
      <dgm:prSet presAssocID="{20B48998-5E7D-9C42-9958-C31FD61373AB}" presName="sp" presStyleCnt="0"/>
      <dgm:spPr/>
    </dgm:pt>
    <dgm:pt modelId="{68055D63-7957-384F-ABAC-3631C3E567E1}" type="pres">
      <dgm:prSet presAssocID="{075D8993-245B-F041-B531-A857E2DA6577}" presName="composite" presStyleCnt="0"/>
      <dgm:spPr/>
    </dgm:pt>
    <dgm:pt modelId="{ECE311D8-8C66-6E4A-B66E-EF2493036263}" type="pres">
      <dgm:prSet presAssocID="{075D8993-245B-F041-B531-A857E2DA6577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DFD3AB28-507C-D34D-B584-8A7DEF57378F}" type="pres">
      <dgm:prSet presAssocID="{075D8993-245B-F041-B531-A857E2DA6577}" presName="descendantText" presStyleLbl="alignAcc1" presStyleIdx="6" presStyleCnt="8">
        <dgm:presLayoutVars>
          <dgm:bulletEnabled val="1"/>
        </dgm:presLayoutVars>
      </dgm:prSet>
      <dgm:spPr/>
    </dgm:pt>
    <dgm:pt modelId="{E636800C-F6F2-554C-AE13-CAF44C41AEAB}" type="pres">
      <dgm:prSet presAssocID="{A4E36FDF-2061-E24A-A0F6-443E0B5F4605}" presName="sp" presStyleCnt="0"/>
      <dgm:spPr/>
    </dgm:pt>
    <dgm:pt modelId="{3D1BCFC9-AC9F-C34B-9B5A-6237DB7CF885}" type="pres">
      <dgm:prSet presAssocID="{A013A87A-DFE6-D94F-BC67-A3C9114497CC}" presName="composite" presStyleCnt="0"/>
      <dgm:spPr/>
    </dgm:pt>
    <dgm:pt modelId="{6E8ABAE1-C6FD-5747-B42C-9B7DBE099B2B}" type="pres">
      <dgm:prSet presAssocID="{A013A87A-DFE6-D94F-BC67-A3C9114497CC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8F7226E1-4617-0744-9B1B-E5A8AA0BEE57}" type="pres">
      <dgm:prSet presAssocID="{A013A87A-DFE6-D94F-BC67-A3C9114497CC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058E7803-BB1D-BD4C-9580-E606A70A917C}" srcId="{9DCF7236-394F-6D40-8146-07AB085EC2CE}" destId="{FA745A92-12DC-7C4B-A90E-539775200E17}" srcOrd="0" destOrd="0" parTransId="{C39E783E-F2D3-2349-B96C-88409A7A8FF8}" sibTransId="{92F11C46-9B0F-614E-BE7D-6FE68B993090}"/>
    <dgm:cxn modelId="{25CC1407-8797-0D48-AF6D-8FC681753578}" type="presOf" srcId="{8BA42E54-D796-D24E-9C6C-5E1844C46239}" destId="{8F7226E1-4617-0744-9B1B-E5A8AA0BEE57}" srcOrd="0" destOrd="0" presId="urn:microsoft.com/office/officeart/2005/8/layout/chevron2"/>
    <dgm:cxn modelId="{9E6E3308-8FA1-E74D-9C6C-551B08836EF9}" srcId="{433AE568-FB15-E243-8A7B-5B265D27D4A7}" destId="{060649F7-C817-D54F-8A43-AF08D85335CB}" srcOrd="0" destOrd="0" parTransId="{658FEF93-9F0A-0846-9394-0E76C8FAC182}" sibTransId="{D9C2C7B2-2B04-1242-A967-ED4DCB60FF45}"/>
    <dgm:cxn modelId="{63811F24-EDD9-7A40-905C-5A5C062B5186}" type="presOf" srcId="{FA745A92-12DC-7C4B-A90E-539775200E17}" destId="{EE3E8C84-CCFA-714E-88BB-0511DE7B1E38}" srcOrd="0" destOrd="0" presId="urn:microsoft.com/office/officeart/2005/8/layout/chevron2"/>
    <dgm:cxn modelId="{EE922924-C680-804A-8337-06A0E06C4152}" type="presOf" srcId="{060649F7-C817-D54F-8A43-AF08D85335CB}" destId="{1F339753-3451-F04A-A917-9237F0CB4982}" srcOrd="0" destOrd="0" presId="urn:microsoft.com/office/officeart/2005/8/layout/chevron2"/>
    <dgm:cxn modelId="{1112382C-EC52-F04A-9E60-9F0F66ECBFCA}" srcId="{2D31E4F6-7F2F-F140-9471-F8B16583C624}" destId="{075D8993-245B-F041-B531-A857E2DA6577}" srcOrd="6" destOrd="0" parTransId="{DDE1E5F6-9DCC-724D-9971-EDB1DD525769}" sibTransId="{A4E36FDF-2061-E24A-A0F6-443E0B5F4605}"/>
    <dgm:cxn modelId="{21B0D732-12C1-334D-85EF-38D7D216459F}" type="presOf" srcId="{4156B789-5760-F540-ACF7-A0B923D59747}" destId="{69172B08-51D4-5D48-9B22-68F6A7DD0E63}" srcOrd="0" destOrd="0" presId="urn:microsoft.com/office/officeart/2005/8/layout/chevron2"/>
    <dgm:cxn modelId="{04AA5D33-42A9-234F-B6E5-4CEB9F701E64}" type="presOf" srcId="{075D8993-245B-F041-B531-A857E2DA6577}" destId="{ECE311D8-8C66-6E4A-B66E-EF2493036263}" srcOrd="0" destOrd="0" presId="urn:microsoft.com/office/officeart/2005/8/layout/chevron2"/>
    <dgm:cxn modelId="{C3652538-E9D8-3848-9A7B-7EEC5473DCCA}" type="presOf" srcId="{7E42A0C0-4999-4D4F-A64D-441EB957A9E4}" destId="{20F75B91-40FF-F84D-B1EC-98E95DA217F9}" srcOrd="0" destOrd="0" presId="urn:microsoft.com/office/officeart/2005/8/layout/chevron2"/>
    <dgm:cxn modelId="{5F586D3A-50C0-CF48-B449-9656A74D03AB}" type="presOf" srcId="{BBC4BCB4-711D-F14C-B7BE-10D5E380CD0A}" destId="{22D6583A-7FF0-E14A-9395-BBDEC9F49E54}" srcOrd="0" destOrd="0" presId="urn:microsoft.com/office/officeart/2005/8/layout/chevron2"/>
    <dgm:cxn modelId="{DD02734B-1BBB-2546-8951-DDBFB01BA32C}" srcId="{2D31E4F6-7F2F-F140-9471-F8B16583C624}" destId="{BBC4BCB4-711D-F14C-B7BE-10D5E380CD0A}" srcOrd="3" destOrd="0" parTransId="{AA8182A1-3CC4-1E42-AB26-ACF884ED1844}" sibTransId="{A1C2DDC1-A07C-6F4F-94B5-58335FB1E250}"/>
    <dgm:cxn modelId="{7F2B1D50-C292-F24F-942E-1D50C6B791C1}" srcId="{4ABB3056-D4F3-A84D-B0BB-0F004038C246}" destId="{7E42A0C0-4999-4D4F-A64D-441EB957A9E4}" srcOrd="0" destOrd="0" parTransId="{368BD42C-D877-7142-B25B-C0FDF2753491}" sibTransId="{4DACE991-4E96-A643-B7C0-8340F9C6FE79}"/>
    <dgm:cxn modelId="{C5D86B56-030B-2D4C-B784-FABB9CD0A8BD}" srcId="{4156B789-5760-F540-ACF7-A0B923D59747}" destId="{E9632AAC-655F-AB48-98FB-6A7A1C5DC6EE}" srcOrd="0" destOrd="0" parTransId="{C625582C-C488-B44D-A2EC-80C2D7A4B326}" sibTransId="{209B4DF7-6389-2248-8576-A5661AE1A985}"/>
    <dgm:cxn modelId="{1AC80F59-5922-1648-84F9-72479D1452A1}" type="presOf" srcId="{A013A87A-DFE6-D94F-BC67-A3C9114497CC}" destId="{6E8ABAE1-C6FD-5747-B42C-9B7DBE099B2B}" srcOrd="0" destOrd="0" presId="urn:microsoft.com/office/officeart/2005/8/layout/chevron2"/>
    <dgm:cxn modelId="{A04AF55D-7C23-0442-BEA5-E6FD31AADA1B}" type="presOf" srcId="{73C7423E-9B6D-1D47-BA86-DBEB2325F0E7}" destId="{C68746DC-E6FE-8747-B123-FB3128AA8725}" srcOrd="0" destOrd="0" presId="urn:microsoft.com/office/officeart/2005/8/layout/chevron2"/>
    <dgm:cxn modelId="{351E3663-9380-1E40-B367-7784BCADAB3F}" srcId="{2D31E4F6-7F2F-F140-9471-F8B16583C624}" destId="{9DCF7236-394F-6D40-8146-07AB085EC2CE}" srcOrd="2" destOrd="0" parTransId="{AA399907-8B3B-1E46-AB85-DF716DBF8E4C}" sibTransId="{671E1F64-04E6-D944-A083-01FBF147118E}"/>
    <dgm:cxn modelId="{CDAA4563-77D0-4749-9201-2E974DF980DD}" type="presOf" srcId="{9DCF7236-394F-6D40-8146-07AB085EC2CE}" destId="{C6576B2B-374D-FA4D-96A3-E4A40312DE47}" srcOrd="0" destOrd="0" presId="urn:microsoft.com/office/officeart/2005/8/layout/chevron2"/>
    <dgm:cxn modelId="{7E59836E-5F45-CB42-BE07-158DA4537C25}" type="presOf" srcId="{6DBD405F-05FB-FB48-BFD8-3C64CF7BD961}" destId="{DFD3AB28-507C-D34D-B584-8A7DEF57378F}" srcOrd="0" destOrd="0" presId="urn:microsoft.com/office/officeart/2005/8/layout/chevron2"/>
    <dgm:cxn modelId="{32197975-25A4-4F4A-9127-FFDE6E5957B5}" srcId="{2D31E4F6-7F2F-F140-9471-F8B16583C624}" destId="{4156B789-5760-F540-ACF7-A0B923D59747}" srcOrd="5" destOrd="0" parTransId="{D37FD7AE-2A82-A544-AA3C-B5E5D0735941}" sibTransId="{20B48998-5E7D-9C42-9958-C31FD61373AB}"/>
    <dgm:cxn modelId="{A52A758A-9D2D-5540-9045-1193482FEA77}" type="presOf" srcId="{433AE568-FB15-E243-8A7B-5B265D27D4A7}" destId="{C3159124-FDC4-4144-86CE-A2ED8C3F1E88}" srcOrd="0" destOrd="0" presId="urn:microsoft.com/office/officeart/2005/8/layout/chevron2"/>
    <dgm:cxn modelId="{55DBE690-4B8A-4545-A188-8B1D5D111EC8}" srcId="{A013A87A-DFE6-D94F-BC67-A3C9114497CC}" destId="{8BA42E54-D796-D24E-9C6C-5E1844C46239}" srcOrd="0" destOrd="0" parTransId="{E16D673E-66AD-234F-ABD8-DDAC7C8A5E3E}" sibTransId="{2844FB6D-D7F9-3E4F-8607-9A21C6DBD6EC}"/>
    <dgm:cxn modelId="{0AD43D9E-2E40-5E43-A869-E84FD34482A9}" srcId="{075D8993-245B-F041-B531-A857E2DA6577}" destId="{6DBD405F-05FB-FB48-BFD8-3C64CF7BD961}" srcOrd="0" destOrd="0" parTransId="{43C08718-1697-994F-8720-D4EF9141C265}" sibTransId="{C539640D-2543-8647-904F-0E59A7C80BF9}"/>
    <dgm:cxn modelId="{628EC0A0-A121-054C-ABB4-2FC7F6F1C960}" srcId="{BBC4BCB4-711D-F14C-B7BE-10D5E380CD0A}" destId="{4F24F573-348D-9940-9905-F6A43E22615D}" srcOrd="0" destOrd="0" parTransId="{05992700-B6B0-664D-A9D4-8974B95E8805}" sibTransId="{875FC7CE-59BE-6445-91EC-6AA9749224BC}"/>
    <dgm:cxn modelId="{93579DA6-E4C6-6A47-A66E-70F2B24979F9}" srcId="{73C7423E-9B6D-1D47-BA86-DBEB2325F0E7}" destId="{5928A458-BBD8-D84B-8839-25CCD2A37802}" srcOrd="0" destOrd="0" parTransId="{A83C36B8-D175-614D-A640-90D7F2D8B249}" sibTransId="{16FFFE56-09E0-D546-B6DB-A1276EC1554D}"/>
    <dgm:cxn modelId="{169272AA-1141-DC4E-B952-700F627F59A8}" srcId="{2D31E4F6-7F2F-F140-9471-F8B16583C624}" destId="{433AE568-FB15-E243-8A7B-5B265D27D4A7}" srcOrd="0" destOrd="0" parTransId="{E5CD5640-52BD-674E-BF66-2C2C297ECB7C}" sibTransId="{ACD308BB-BE6D-BA46-A95E-B74152DB45F8}"/>
    <dgm:cxn modelId="{52BA42B5-24CB-2F46-9A72-A9CA97F1DD59}" type="presOf" srcId="{2D31E4F6-7F2F-F140-9471-F8B16583C624}" destId="{23D3C66E-86F9-7C40-9E63-C105E0402AD3}" srcOrd="0" destOrd="0" presId="urn:microsoft.com/office/officeart/2005/8/layout/chevron2"/>
    <dgm:cxn modelId="{B4947DBA-F5B3-B84A-B416-8C0C46F8AFCD}" type="presOf" srcId="{4F24F573-348D-9940-9905-F6A43E22615D}" destId="{F5001B8D-096A-804A-BD0C-8DD8FC67D4C2}" srcOrd="0" destOrd="0" presId="urn:microsoft.com/office/officeart/2005/8/layout/chevron2"/>
    <dgm:cxn modelId="{01B64CC4-83D1-284A-BE7F-B892B6BBCEC2}" srcId="{2D31E4F6-7F2F-F140-9471-F8B16583C624}" destId="{73C7423E-9B6D-1D47-BA86-DBEB2325F0E7}" srcOrd="4" destOrd="0" parTransId="{C68A4597-3451-C54F-9312-CD61E090731D}" sibTransId="{EC0DD028-359E-FD41-A538-A19DC071150A}"/>
    <dgm:cxn modelId="{8D7DA4CD-4D2F-C64D-A601-3EB764032D5B}" srcId="{2D31E4F6-7F2F-F140-9471-F8B16583C624}" destId="{4ABB3056-D4F3-A84D-B0BB-0F004038C246}" srcOrd="1" destOrd="0" parTransId="{621ED34F-CF05-5B46-8012-0A33C13F5BEF}" sibTransId="{5607BD34-5C6F-594C-8B87-72406F254319}"/>
    <dgm:cxn modelId="{918D26D1-BA73-6342-85AA-33BC51A2E3B1}" type="presOf" srcId="{5928A458-BBD8-D84B-8839-25CCD2A37802}" destId="{4CC892DB-4D0B-4246-91AB-4472FAFE47E2}" srcOrd="0" destOrd="0" presId="urn:microsoft.com/office/officeart/2005/8/layout/chevron2"/>
    <dgm:cxn modelId="{7ECC82D7-D6FA-A044-A2DF-E69ECBF2FC20}" type="presOf" srcId="{E9632AAC-655F-AB48-98FB-6A7A1C5DC6EE}" destId="{8E98DD17-CC6D-6443-A497-8BA056FB775D}" srcOrd="0" destOrd="0" presId="urn:microsoft.com/office/officeart/2005/8/layout/chevron2"/>
    <dgm:cxn modelId="{80D9D3E3-7738-5146-BC26-2ECEFDA97E3B}" srcId="{2D31E4F6-7F2F-F140-9471-F8B16583C624}" destId="{A013A87A-DFE6-D94F-BC67-A3C9114497CC}" srcOrd="7" destOrd="0" parTransId="{F80DF8FA-B7BC-AD47-9A41-D1627B0CEDB3}" sibTransId="{6A913CC3-D300-B14F-A829-EDF56D3B7887}"/>
    <dgm:cxn modelId="{CB3449EA-6BB9-B241-BFFD-F0AC3D6D20BA}" type="presOf" srcId="{4ABB3056-D4F3-A84D-B0BB-0F004038C246}" destId="{809383E5-58B1-D14C-AB13-715244E395C8}" srcOrd="0" destOrd="0" presId="urn:microsoft.com/office/officeart/2005/8/layout/chevron2"/>
    <dgm:cxn modelId="{F4A83612-B779-F34B-B9DA-3073EB84B223}" type="presParOf" srcId="{23D3C66E-86F9-7C40-9E63-C105E0402AD3}" destId="{FC326848-A750-7D49-A628-16982EE1509E}" srcOrd="0" destOrd="0" presId="urn:microsoft.com/office/officeart/2005/8/layout/chevron2"/>
    <dgm:cxn modelId="{21C2B607-5737-1D46-8B90-2D36DDC560CB}" type="presParOf" srcId="{FC326848-A750-7D49-A628-16982EE1509E}" destId="{C3159124-FDC4-4144-86CE-A2ED8C3F1E88}" srcOrd="0" destOrd="0" presId="urn:microsoft.com/office/officeart/2005/8/layout/chevron2"/>
    <dgm:cxn modelId="{795D8025-56B8-944A-AA09-A54DEA6E6FBE}" type="presParOf" srcId="{FC326848-A750-7D49-A628-16982EE1509E}" destId="{1F339753-3451-F04A-A917-9237F0CB4982}" srcOrd="1" destOrd="0" presId="urn:microsoft.com/office/officeart/2005/8/layout/chevron2"/>
    <dgm:cxn modelId="{F8327E8F-9A3A-194D-AE98-12B09E18C976}" type="presParOf" srcId="{23D3C66E-86F9-7C40-9E63-C105E0402AD3}" destId="{9E190CE1-F12A-B448-BF98-4DE05DF2BC9D}" srcOrd="1" destOrd="0" presId="urn:microsoft.com/office/officeart/2005/8/layout/chevron2"/>
    <dgm:cxn modelId="{4EC5A862-DC99-D34D-8330-9DD2B855A4A1}" type="presParOf" srcId="{23D3C66E-86F9-7C40-9E63-C105E0402AD3}" destId="{D2462747-7A20-3448-B79D-7E38895DA6A4}" srcOrd="2" destOrd="0" presId="urn:microsoft.com/office/officeart/2005/8/layout/chevron2"/>
    <dgm:cxn modelId="{3454BE6D-E162-7F49-AAF6-10693CC870B2}" type="presParOf" srcId="{D2462747-7A20-3448-B79D-7E38895DA6A4}" destId="{809383E5-58B1-D14C-AB13-715244E395C8}" srcOrd="0" destOrd="0" presId="urn:microsoft.com/office/officeart/2005/8/layout/chevron2"/>
    <dgm:cxn modelId="{643E6E84-4E2A-9F44-9D8F-F4DA6B71DB80}" type="presParOf" srcId="{D2462747-7A20-3448-B79D-7E38895DA6A4}" destId="{20F75B91-40FF-F84D-B1EC-98E95DA217F9}" srcOrd="1" destOrd="0" presId="urn:microsoft.com/office/officeart/2005/8/layout/chevron2"/>
    <dgm:cxn modelId="{02FF6320-B3EC-0646-93F3-D0A4D4F3AE79}" type="presParOf" srcId="{23D3C66E-86F9-7C40-9E63-C105E0402AD3}" destId="{DD68545C-09DD-314E-B278-11F8306C8A53}" srcOrd="3" destOrd="0" presId="urn:microsoft.com/office/officeart/2005/8/layout/chevron2"/>
    <dgm:cxn modelId="{9A264DA3-B355-1C45-A91F-281186E37830}" type="presParOf" srcId="{23D3C66E-86F9-7C40-9E63-C105E0402AD3}" destId="{32C4220F-C50E-0841-B7E0-72C8540F2065}" srcOrd="4" destOrd="0" presId="urn:microsoft.com/office/officeart/2005/8/layout/chevron2"/>
    <dgm:cxn modelId="{9B24F301-1634-464D-A8D5-8C12775D48CE}" type="presParOf" srcId="{32C4220F-C50E-0841-B7E0-72C8540F2065}" destId="{C6576B2B-374D-FA4D-96A3-E4A40312DE47}" srcOrd="0" destOrd="0" presId="urn:microsoft.com/office/officeart/2005/8/layout/chevron2"/>
    <dgm:cxn modelId="{E5D5D0C1-299F-0E44-860A-30BB77C383A3}" type="presParOf" srcId="{32C4220F-C50E-0841-B7E0-72C8540F2065}" destId="{EE3E8C84-CCFA-714E-88BB-0511DE7B1E38}" srcOrd="1" destOrd="0" presId="urn:microsoft.com/office/officeart/2005/8/layout/chevron2"/>
    <dgm:cxn modelId="{F213769A-AC91-8C4A-864D-26237A107950}" type="presParOf" srcId="{23D3C66E-86F9-7C40-9E63-C105E0402AD3}" destId="{02C95166-57E8-5542-8342-0441E016AE88}" srcOrd="5" destOrd="0" presId="urn:microsoft.com/office/officeart/2005/8/layout/chevron2"/>
    <dgm:cxn modelId="{7357EE2C-68F0-434B-9975-E9664ADEC4D9}" type="presParOf" srcId="{23D3C66E-86F9-7C40-9E63-C105E0402AD3}" destId="{4FB80F8A-AD3C-554E-BE98-8A0989461BB9}" srcOrd="6" destOrd="0" presId="urn:microsoft.com/office/officeart/2005/8/layout/chevron2"/>
    <dgm:cxn modelId="{DDEE5FB6-FEA8-2F42-8814-EC3DF48875FB}" type="presParOf" srcId="{4FB80F8A-AD3C-554E-BE98-8A0989461BB9}" destId="{22D6583A-7FF0-E14A-9395-BBDEC9F49E54}" srcOrd="0" destOrd="0" presId="urn:microsoft.com/office/officeart/2005/8/layout/chevron2"/>
    <dgm:cxn modelId="{F833DD39-3CB7-F74E-B777-6C74AA5541DD}" type="presParOf" srcId="{4FB80F8A-AD3C-554E-BE98-8A0989461BB9}" destId="{F5001B8D-096A-804A-BD0C-8DD8FC67D4C2}" srcOrd="1" destOrd="0" presId="urn:microsoft.com/office/officeart/2005/8/layout/chevron2"/>
    <dgm:cxn modelId="{76177E54-891F-4B4A-8777-6D9C0D919CCC}" type="presParOf" srcId="{23D3C66E-86F9-7C40-9E63-C105E0402AD3}" destId="{4A14D701-3EAE-4A43-83DB-8AA77CB939E6}" srcOrd="7" destOrd="0" presId="urn:microsoft.com/office/officeart/2005/8/layout/chevron2"/>
    <dgm:cxn modelId="{7D6ABD06-4741-EC42-9AF8-F49615FD3913}" type="presParOf" srcId="{23D3C66E-86F9-7C40-9E63-C105E0402AD3}" destId="{FB200B97-82CA-F145-BEEA-9AF148450B5A}" srcOrd="8" destOrd="0" presId="urn:microsoft.com/office/officeart/2005/8/layout/chevron2"/>
    <dgm:cxn modelId="{FE11DECE-C0B2-724C-A7A1-A555AFEC268F}" type="presParOf" srcId="{FB200B97-82CA-F145-BEEA-9AF148450B5A}" destId="{C68746DC-E6FE-8747-B123-FB3128AA8725}" srcOrd="0" destOrd="0" presId="urn:microsoft.com/office/officeart/2005/8/layout/chevron2"/>
    <dgm:cxn modelId="{5DF2890F-8973-4047-B557-BDB32A752262}" type="presParOf" srcId="{FB200B97-82CA-F145-BEEA-9AF148450B5A}" destId="{4CC892DB-4D0B-4246-91AB-4472FAFE47E2}" srcOrd="1" destOrd="0" presId="urn:microsoft.com/office/officeart/2005/8/layout/chevron2"/>
    <dgm:cxn modelId="{BA3F88A4-4A05-B64D-B81E-119F32E0990A}" type="presParOf" srcId="{23D3C66E-86F9-7C40-9E63-C105E0402AD3}" destId="{4AF3BB53-043F-DE40-997F-A0EFAD2FD451}" srcOrd="9" destOrd="0" presId="urn:microsoft.com/office/officeart/2005/8/layout/chevron2"/>
    <dgm:cxn modelId="{D2B61E13-C282-CD4E-A58A-8BF19833DE7A}" type="presParOf" srcId="{23D3C66E-86F9-7C40-9E63-C105E0402AD3}" destId="{5B23E8F9-62C7-9B46-8194-34B5446C800C}" srcOrd="10" destOrd="0" presId="urn:microsoft.com/office/officeart/2005/8/layout/chevron2"/>
    <dgm:cxn modelId="{4DB4F8F9-EB2F-BD44-BC73-F81EF9873018}" type="presParOf" srcId="{5B23E8F9-62C7-9B46-8194-34B5446C800C}" destId="{69172B08-51D4-5D48-9B22-68F6A7DD0E63}" srcOrd="0" destOrd="0" presId="urn:microsoft.com/office/officeart/2005/8/layout/chevron2"/>
    <dgm:cxn modelId="{4E9E92D4-686F-3942-99CD-70D17E676207}" type="presParOf" srcId="{5B23E8F9-62C7-9B46-8194-34B5446C800C}" destId="{8E98DD17-CC6D-6443-A497-8BA056FB775D}" srcOrd="1" destOrd="0" presId="urn:microsoft.com/office/officeart/2005/8/layout/chevron2"/>
    <dgm:cxn modelId="{96C7EAC0-B7F4-0B44-9ECD-264A95D63E3F}" type="presParOf" srcId="{23D3C66E-86F9-7C40-9E63-C105E0402AD3}" destId="{AC6B03B9-12AB-6247-A519-9AB83F3BD8C0}" srcOrd="11" destOrd="0" presId="urn:microsoft.com/office/officeart/2005/8/layout/chevron2"/>
    <dgm:cxn modelId="{3AB63FF8-F7CD-184E-9230-A014414E39FD}" type="presParOf" srcId="{23D3C66E-86F9-7C40-9E63-C105E0402AD3}" destId="{68055D63-7957-384F-ABAC-3631C3E567E1}" srcOrd="12" destOrd="0" presId="urn:microsoft.com/office/officeart/2005/8/layout/chevron2"/>
    <dgm:cxn modelId="{8946FCDE-8659-C443-BD3E-FB218C47A2B2}" type="presParOf" srcId="{68055D63-7957-384F-ABAC-3631C3E567E1}" destId="{ECE311D8-8C66-6E4A-B66E-EF2493036263}" srcOrd="0" destOrd="0" presId="urn:microsoft.com/office/officeart/2005/8/layout/chevron2"/>
    <dgm:cxn modelId="{37134222-8B17-B64E-B0EE-50FA9FCCB0C0}" type="presParOf" srcId="{68055D63-7957-384F-ABAC-3631C3E567E1}" destId="{DFD3AB28-507C-D34D-B584-8A7DEF57378F}" srcOrd="1" destOrd="0" presId="urn:microsoft.com/office/officeart/2005/8/layout/chevron2"/>
    <dgm:cxn modelId="{E68537BB-32F7-8D44-8B9A-6378436E1E10}" type="presParOf" srcId="{23D3C66E-86F9-7C40-9E63-C105E0402AD3}" destId="{E636800C-F6F2-554C-AE13-CAF44C41AEAB}" srcOrd="13" destOrd="0" presId="urn:microsoft.com/office/officeart/2005/8/layout/chevron2"/>
    <dgm:cxn modelId="{C2FFE74A-0527-F84B-AD66-D6FE46611818}" type="presParOf" srcId="{23D3C66E-86F9-7C40-9E63-C105E0402AD3}" destId="{3D1BCFC9-AC9F-C34B-9B5A-6237DB7CF885}" srcOrd="14" destOrd="0" presId="urn:microsoft.com/office/officeart/2005/8/layout/chevron2"/>
    <dgm:cxn modelId="{C2A9C316-0923-A44E-9CCE-144EDE096790}" type="presParOf" srcId="{3D1BCFC9-AC9F-C34B-9B5A-6237DB7CF885}" destId="{6E8ABAE1-C6FD-5747-B42C-9B7DBE099B2B}" srcOrd="0" destOrd="0" presId="urn:microsoft.com/office/officeart/2005/8/layout/chevron2"/>
    <dgm:cxn modelId="{48A407AB-118A-7341-95EB-27E26E09AE4D}" type="presParOf" srcId="{3D1BCFC9-AC9F-C34B-9B5A-6237DB7CF885}" destId="{8F7226E1-4617-0744-9B1B-E5A8AA0B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CFD1E-F5FB-458C-971D-25CBB4FD1FCE}" type="doc">
      <dgm:prSet loTypeId="urn:microsoft.com/office/officeart/2005/8/layout/chevronAccent+Icon" loCatId="officeonline" qsTypeId="urn:microsoft.com/office/officeart/2005/8/quickstyle/simple4" qsCatId="simple" csTypeId="urn:microsoft.com/office/officeart/2005/8/colors/accent1_2" csCatId="accent1" phldr="1"/>
      <dgm:spPr/>
    </dgm:pt>
    <dgm:pt modelId="{A7B346AC-277E-443E-B7E9-C06C410A237E}">
      <dgm:prSet phldrT="[Text]"/>
      <dgm:spPr>
        <a:xfrm>
          <a:off x="293626" y="2018231"/>
          <a:ext cx="1542811" cy="71778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Planning and Design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C5F48A72-EEBF-490D-BF49-416F23E4F495}" type="parTrans" cxnId="{2F0429E9-7E01-45E6-90B5-D231A3E4A94D}">
      <dgm:prSet/>
      <dgm:spPr/>
      <dgm:t>
        <a:bodyPr/>
        <a:lstStyle/>
        <a:p>
          <a:endParaRPr lang="en-US"/>
        </a:p>
      </dgm:t>
    </dgm:pt>
    <dgm:pt modelId="{8134813A-BAC8-491E-BF4E-89AB7362922E}" type="sibTrans" cxnId="{2F0429E9-7E01-45E6-90B5-D231A3E4A94D}">
      <dgm:prSet/>
      <dgm:spPr/>
      <dgm:t>
        <a:bodyPr/>
        <a:lstStyle/>
        <a:p>
          <a:endParaRPr lang="en-US"/>
        </a:p>
      </dgm:t>
    </dgm:pt>
    <dgm:pt modelId="{98CAF535-69FE-4E8F-B4E0-18CBFE261F0B}">
      <dgm:prSet phldrT="[Text]"/>
      <dgm:spPr>
        <a:xfrm>
          <a:off x="2199356" y="2018231"/>
          <a:ext cx="1542811" cy="71778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 dirty="0">
              <a:latin typeface="Arial"/>
              <a:ea typeface="+mn-ea"/>
              <a:cs typeface="+mn-cs"/>
            </a:rPr>
            <a:t>Development and Configuration</a:t>
          </a:r>
        </a:p>
      </dgm:t>
    </dgm:pt>
    <dgm:pt modelId="{EEDF7F9D-8D28-468E-B7B8-8221A424A71B}" type="parTrans" cxnId="{BED754F7-FF72-4BF0-9C63-0981CD481596}">
      <dgm:prSet/>
      <dgm:spPr/>
      <dgm:t>
        <a:bodyPr/>
        <a:lstStyle/>
        <a:p>
          <a:endParaRPr lang="en-US"/>
        </a:p>
      </dgm:t>
    </dgm:pt>
    <dgm:pt modelId="{550CDA92-3BD4-459E-8D5D-60D642D7530B}" type="sibTrans" cxnId="{BED754F7-FF72-4BF0-9C63-0981CD481596}">
      <dgm:prSet/>
      <dgm:spPr/>
      <dgm:t>
        <a:bodyPr/>
        <a:lstStyle/>
        <a:p>
          <a:endParaRPr lang="en-US"/>
        </a:p>
      </dgm:t>
    </dgm:pt>
    <dgm:pt modelId="{B74EF9C4-FF39-4704-A54C-A61B74AB030C}">
      <dgm:prSet phldrT="[Text]"/>
      <dgm:spPr>
        <a:xfrm>
          <a:off x="4089882" y="2018231"/>
          <a:ext cx="1322729" cy="705227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Implementation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7E08D178-8AC0-4381-8872-7F98982AE64C}" type="parTrans" cxnId="{C8FE25CB-FA25-49BB-9141-5FB2A90D52F7}">
      <dgm:prSet/>
      <dgm:spPr/>
      <dgm:t>
        <a:bodyPr/>
        <a:lstStyle/>
        <a:p>
          <a:endParaRPr lang="en-US"/>
        </a:p>
      </dgm:t>
    </dgm:pt>
    <dgm:pt modelId="{52B450C4-9E77-4DF2-980D-F796C2B93269}" type="sibTrans" cxnId="{C8FE25CB-FA25-49BB-9141-5FB2A90D52F7}">
      <dgm:prSet/>
      <dgm:spPr/>
      <dgm:t>
        <a:bodyPr/>
        <a:lstStyle/>
        <a:p>
          <a:endParaRPr lang="en-US"/>
        </a:p>
      </dgm:t>
    </dgm:pt>
    <dgm:pt modelId="{D2057FAA-24DE-4EA8-8E92-1D6FE8CFDC74}" type="pres">
      <dgm:prSet presAssocID="{1C6CFD1E-F5FB-458C-971D-25CBB4FD1FCE}" presName="Name0" presStyleCnt="0">
        <dgm:presLayoutVars>
          <dgm:dir/>
          <dgm:resizeHandles val="exact"/>
        </dgm:presLayoutVars>
      </dgm:prSet>
      <dgm:spPr/>
    </dgm:pt>
    <dgm:pt modelId="{02699950-B645-4BA1-AECF-019251371534}" type="pres">
      <dgm:prSet presAssocID="{A7B346AC-277E-443E-B7E9-C06C410A237E}" presName="composite" presStyleCnt="0"/>
      <dgm:spPr/>
    </dgm:pt>
    <dgm:pt modelId="{25B04A5D-F2BA-4D6F-85B6-BB504A947F9C}" type="pres">
      <dgm:prSet presAssocID="{A7B346AC-277E-443E-B7E9-C06C410A237E}" presName="bgChev" presStyleLbl="node1" presStyleIdx="0" presStyleCnt="3" custScaleY="254271" custLinFactNeighborX="-63" custLinFactNeighborY="62883"/>
      <dgm:spPr>
        <a:xfrm>
          <a:off x="5" y="1450865"/>
          <a:ext cx="1827014" cy="1793188"/>
        </a:xfrm>
        <a:prstGeom prst="chevron">
          <a:avLst>
            <a:gd name="adj" fmla="val 40000"/>
          </a:avLst>
        </a:prstGeom>
      </dgm:spPr>
    </dgm:pt>
    <dgm:pt modelId="{CB6F4079-BD0C-46E1-897B-1D6982C3BF6E}" type="pres">
      <dgm:prSet presAssocID="{A7B346AC-277E-443E-B7E9-C06C410A237E}" presName="txNode" presStyleLbl="fgAcc1" presStyleIdx="0" presStyleCnt="3" custScaleY="101780" custLinFactNeighborX="-12622" custLinFactNeighborY="42089">
        <dgm:presLayoutVars>
          <dgm:bulletEnabled val="1"/>
        </dgm:presLayoutVars>
      </dgm:prSet>
      <dgm:spPr/>
    </dgm:pt>
    <dgm:pt modelId="{8D265977-C927-40BC-9712-10307B7F57D6}" type="pres">
      <dgm:prSet presAssocID="{8134813A-BAC8-491E-BF4E-89AB7362922E}" presName="compositeSpace" presStyleCnt="0"/>
      <dgm:spPr/>
    </dgm:pt>
    <dgm:pt modelId="{3D441735-6299-4541-A356-33DE75187E90}" type="pres">
      <dgm:prSet presAssocID="{98CAF535-69FE-4E8F-B4E0-18CBFE261F0B}" presName="composite" presStyleCnt="0"/>
      <dgm:spPr/>
    </dgm:pt>
    <dgm:pt modelId="{0969C2CA-366A-4985-89D5-86194BED0707}" type="pres">
      <dgm:prSet presAssocID="{98CAF535-69FE-4E8F-B4E0-18CBFE261F0B}" presName="bgChev" presStyleLbl="node1" presStyleIdx="1" presStyleCnt="3" custScaleY="252513" custLinFactNeighborX="-9953" custLinFactNeighborY="62110"/>
      <dgm:spPr>
        <a:xfrm>
          <a:off x="1906170" y="1451613"/>
          <a:ext cx="1827014" cy="1780790"/>
        </a:xfrm>
        <a:prstGeom prst="chevron">
          <a:avLst>
            <a:gd name="adj" fmla="val 40000"/>
          </a:avLst>
        </a:prstGeom>
      </dgm:spPr>
    </dgm:pt>
    <dgm:pt modelId="{1741B99C-D592-4112-9B95-C683DE102D44}" type="pres">
      <dgm:prSet presAssocID="{98CAF535-69FE-4E8F-B4E0-18CBFE261F0B}" presName="txNode" presStyleLbl="fgAcc1" presStyleIdx="1" presStyleCnt="3" custScaleY="101780" custLinFactNeighborX="-24362" custLinFactNeighborY="42089">
        <dgm:presLayoutVars>
          <dgm:bulletEnabled val="1"/>
        </dgm:presLayoutVars>
      </dgm:prSet>
      <dgm:spPr/>
    </dgm:pt>
    <dgm:pt modelId="{BCECE780-CF07-429F-A794-DBF3230FB150}" type="pres">
      <dgm:prSet presAssocID="{550CDA92-3BD4-459E-8D5D-60D642D7530B}" presName="compositeSpace" presStyleCnt="0"/>
      <dgm:spPr/>
    </dgm:pt>
    <dgm:pt modelId="{7D088D56-ABAC-4D71-8545-1B6CB62A52A9}" type="pres">
      <dgm:prSet presAssocID="{B74EF9C4-FF39-4704-A54C-A61B74AB030C}" presName="composite" presStyleCnt="0"/>
      <dgm:spPr/>
    </dgm:pt>
    <dgm:pt modelId="{11F0CBD6-5F23-48CC-82D8-1B5E316134FB}" type="pres">
      <dgm:prSet presAssocID="{B74EF9C4-FF39-4704-A54C-A61B74AB030C}" presName="bgChev" presStyleLbl="node1" presStyleIdx="2" presStyleCnt="3" custScaleY="254616" custLinFactNeighborX="-31902" custLinFactNeighborY="62653"/>
      <dgm:spPr>
        <a:xfrm>
          <a:off x="3592014" y="1448027"/>
          <a:ext cx="1827014" cy="1795621"/>
        </a:xfrm>
        <a:prstGeom prst="chevron">
          <a:avLst>
            <a:gd name="adj" fmla="val 40000"/>
          </a:avLst>
        </a:prstGeom>
      </dgm:spPr>
    </dgm:pt>
    <dgm:pt modelId="{55B5C51B-64EA-49D2-B3E6-9D52D89D1821}" type="pres">
      <dgm:prSet presAssocID="{B74EF9C4-FF39-4704-A54C-A61B74AB030C}" presName="txNode" presStyleLbl="fgAcc1" presStyleIdx="2" presStyleCnt="3" custScaleX="85735" custLinFactNeighborX="-44220" custLinFactNeighborY="41199">
        <dgm:presLayoutVars>
          <dgm:bulletEnabled val="1"/>
        </dgm:presLayoutVars>
      </dgm:prSet>
      <dgm:spPr/>
    </dgm:pt>
  </dgm:ptLst>
  <dgm:cxnLst>
    <dgm:cxn modelId="{08A60D5D-4257-48BE-BDF1-704A795B1881}" type="presOf" srcId="{B74EF9C4-FF39-4704-A54C-A61B74AB030C}" destId="{55B5C51B-64EA-49D2-B3E6-9D52D89D1821}" srcOrd="0" destOrd="0" presId="urn:microsoft.com/office/officeart/2005/8/layout/chevronAccent+Icon"/>
    <dgm:cxn modelId="{145DF562-6A8F-4D70-B939-8D450CAE25C1}" type="presOf" srcId="{98CAF535-69FE-4E8F-B4E0-18CBFE261F0B}" destId="{1741B99C-D592-4112-9B95-C683DE102D44}" srcOrd="0" destOrd="0" presId="urn:microsoft.com/office/officeart/2005/8/layout/chevronAccent+Icon"/>
    <dgm:cxn modelId="{4BE09ABC-CBED-4EDF-93EC-DDA2A7ECCA66}" type="presOf" srcId="{A7B346AC-277E-443E-B7E9-C06C410A237E}" destId="{CB6F4079-BD0C-46E1-897B-1D6982C3BF6E}" srcOrd="0" destOrd="0" presId="urn:microsoft.com/office/officeart/2005/8/layout/chevronAccent+Icon"/>
    <dgm:cxn modelId="{794F9DBE-EA2E-400E-97E2-1204703FC666}" type="presOf" srcId="{1C6CFD1E-F5FB-458C-971D-25CBB4FD1FCE}" destId="{D2057FAA-24DE-4EA8-8E92-1D6FE8CFDC74}" srcOrd="0" destOrd="0" presId="urn:microsoft.com/office/officeart/2005/8/layout/chevronAccent+Icon"/>
    <dgm:cxn modelId="{C8FE25CB-FA25-49BB-9141-5FB2A90D52F7}" srcId="{1C6CFD1E-F5FB-458C-971D-25CBB4FD1FCE}" destId="{B74EF9C4-FF39-4704-A54C-A61B74AB030C}" srcOrd="2" destOrd="0" parTransId="{7E08D178-8AC0-4381-8872-7F98982AE64C}" sibTransId="{52B450C4-9E77-4DF2-980D-F796C2B93269}"/>
    <dgm:cxn modelId="{2F0429E9-7E01-45E6-90B5-D231A3E4A94D}" srcId="{1C6CFD1E-F5FB-458C-971D-25CBB4FD1FCE}" destId="{A7B346AC-277E-443E-B7E9-C06C410A237E}" srcOrd="0" destOrd="0" parTransId="{C5F48A72-EEBF-490D-BF49-416F23E4F495}" sibTransId="{8134813A-BAC8-491E-BF4E-89AB7362922E}"/>
    <dgm:cxn modelId="{BED754F7-FF72-4BF0-9C63-0981CD481596}" srcId="{1C6CFD1E-F5FB-458C-971D-25CBB4FD1FCE}" destId="{98CAF535-69FE-4E8F-B4E0-18CBFE261F0B}" srcOrd="1" destOrd="0" parTransId="{EEDF7F9D-8D28-468E-B7B8-8221A424A71B}" sibTransId="{550CDA92-3BD4-459E-8D5D-60D642D7530B}"/>
    <dgm:cxn modelId="{E1FB65FF-A5A2-411E-8B8C-27F930818697}" type="presParOf" srcId="{D2057FAA-24DE-4EA8-8E92-1D6FE8CFDC74}" destId="{02699950-B645-4BA1-AECF-019251371534}" srcOrd="0" destOrd="0" presId="urn:microsoft.com/office/officeart/2005/8/layout/chevronAccent+Icon"/>
    <dgm:cxn modelId="{F2F00906-6416-4FBD-A9B1-5C650BCDF506}" type="presParOf" srcId="{02699950-B645-4BA1-AECF-019251371534}" destId="{25B04A5D-F2BA-4D6F-85B6-BB504A947F9C}" srcOrd="0" destOrd="0" presId="urn:microsoft.com/office/officeart/2005/8/layout/chevronAccent+Icon"/>
    <dgm:cxn modelId="{670F2BE2-C32C-4B02-9891-9D1AB0C7B1D5}" type="presParOf" srcId="{02699950-B645-4BA1-AECF-019251371534}" destId="{CB6F4079-BD0C-46E1-897B-1D6982C3BF6E}" srcOrd="1" destOrd="0" presId="urn:microsoft.com/office/officeart/2005/8/layout/chevronAccent+Icon"/>
    <dgm:cxn modelId="{2210F1EF-6678-4AF9-8DC0-C063907D5390}" type="presParOf" srcId="{D2057FAA-24DE-4EA8-8E92-1D6FE8CFDC74}" destId="{8D265977-C927-40BC-9712-10307B7F57D6}" srcOrd="1" destOrd="0" presId="urn:microsoft.com/office/officeart/2005/8/layout/chevronAccent+Icon"/>
    <dgm:cxn modelId="{B792EFBF-956C-4AB5-AFCA-4A6DF92F4636}" type="presParOf" srcId="{D2057FAA-24DE-4EA8-8E92-1D6FE8CFDC74}" destId="{3D441735-6299-4541-A356-33DE75187E90}" srcOrd="2" destOrd="0" presId="urn:microsoft.com/office/officeart/2005/8/layout/chevronAccent+Icon"/>
    <dgm:cxn modelId="{FC7AF4DD-002A-4A15-A766-D509A9BCC692}" type="presParOf" srcId="{3D441735-6299-4541-A356-33DE75187E90}" destId="{0969C2CA-366A-4985-89D5-86194BED0707}" srcOrd="0" destOrd="0" presId="urn:microsoft.com/office/officeart/2005/8/layout/chevronAccent+Icon"/>
    <dgm:cxn modelId="{D23A9BBF-B7C1-4BDB-8262-61271B5FB71E}" type="presParOf" srcId="{3D441735-6299-4541-A356-33DE75187E90}" destId="{1741B99C-D592-4112-9B95-C683DE102D44}" srcOrd="1" destOrd="0" presId="urn:microsoft.com/office/officeart/2005/8/layout/chevronAccent+Icon"/>
    <dgm:cxn modelId="{1B0E3CAD-5D37-4DC7-BDF0-AB35547F89D0}" type="presParOf" srcId="{D2057FAA-24DE-4EA8-8E92-1D6FE8CFDC74}" destId="{BCECE780-CF07-429F-A794-DBF3230FB150}" srcOrd="3" destOrd="0" presId="urn:microsoft.com/office/officeart/2005/8/layout/chevronAccent+Icon"/>
    <dgm:cxn modelId="{A28F5CF0-8121-4B1C-AD88-EA9645E653A9}" type="presParOf" srcId="{D2057FAA-24DE-4EA8-8E92-1D6FE8CFDC74}" destId="{7D088D56-ABAC-4D71-8545-1B6CB62A52A9}" srcOrd="4" destOrd="0" presId="urn:microsoft.com/office/officeart/2005/8/layout/chevronAccent+Icon"/>
    <dgm:cxn modelId="{7C79F3FF-292A-4840-9DC8-86FB58418417}" type="presParOf" srcId="{7D088D56-ABAC-4D71-8545-1B6CB62A52A9}" destId="{11F0CBD6-5F23-48CC-82D8-1B5E316134FB}" srcOrd="0" destOrd="0" presId="urn:microsoft.com/office/officeart/2005/8/layout/chevronAccent+Icon"/>
    <dgm:cxn modelId="{6E7D6353-920D-420B-B977-0DF0BEB446C6}" type="presParOf" srcId="{7D088D56-ABAC-4D71-8545-1B6CB62A52A9}" destId="{55B5C51B-64EA-49D2-B3E6-9D52D89D182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63D22C-4BE2-E54B-B3E5-2D24132939D5}" type="doc">
      <dgm:prSet loTypeId="urn:microsoft.com/office/officeart/2005/8/layout/bProcess4" loCatId="process" qsTypeId="urn:microsoft.com/office/officeart/2005/8/quickstyle/simple4" qsCatId="simple" csTypeId="urn:microsoft.com/office/officeart/2005/8/colors/colorful4" csCatId="colorful" phldr="1"/>
      <dgm:spPr/>
    </dgm:pt>
    <dgm:pt modelId="{64B62EAE-8D05-B647-97E9-11409E482A8C}">
      <dgm:prSet phldrT="[Text]"/>
      <dgm:spPr>
        <a:xfrm>
          <a:off x="395936" y="246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Aerobridges</a:t>
          </a:r>
        </a:p>
      </dgm:t>
    </dgm:pt>
    <dgm:pt modelId="{5A1B7155-7C33-8248-ABB7-A4E24653DED5}" type="parTrans" cxnId="{560331FD-78EF-6C4A-9CFA-C5A52AFD05B0}">
      <dgm:prSet/>
      <dgm:spPr/>
      <dgm:t>
        <a:bodyPr/>
        <a:lstStyle/>
        <a:p>
          <a:endParaRPr lang="en-US"/>
        </a:p>
      </dgm:t>
    </dgm:pt>
    <dgm:pt modelId="{C9EA692F-E5A5-304A-9094-9C399EBEB465}" type="sibTrans" cxnId="{560331FD-78EF-6C4A-9CFA-C5A52AFD05B0}">
      <dgm:prSet/>
      <dgm:spPr>
        <a:xfrm rot="5400000">
          <a:off x="179236" y="615495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BA27DD13-12B0-0F45-A5F4-E882856CF259}">
      <dgm:prSet phldrT="[Text]"/>
      <dgm:spPr>
        <a:xfrm>
          <a:off x="395936" y="965045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955006"/>
                <a:satOff val="-5496"/>
                <a:lumOff val="3048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955006"/>
                <a:satOff val="-5496"/>
                <a:lumOff val="3048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Power Gen</a:t>
          </a:r>
        </a:p>
      </dgm:t>
    </dgm:pt>
    <dgm:pt modelId="{304A77FA-E8DE-934B-8362-286C3ACA5735}" type="parTrans" cxnId="{D677B1CC-1008-C24B-8E22-73EA99CB4A7E}">
      <dgm:prSet/>
      <dgm:spPr/>
      <dgm:t>
        <a:bodyPr/>
        <a:lstStyle/>
        <a:p>
          <a:endParaRPr lang="en-US"/>
        </a:p>
      </dgm:t>
    </dgm:pt>
    <dgm:pt modelId="{612E7E60-5925-194D-9BF9-CF047D3E6E64}" type="sibTrans" cxnId="{D677B1CC-1008-C24B-8E22-73EA99CB4A7E}">
      <dgm:prSet/>
      <dgm:spPr>
        <a:xfrm rot="5400000">
          <a:off x="179236" y="1580294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1050507"/>
                <a:satOff val="-6045"/>
                <a:lumOff val="3353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050507"/>
                <a:satOff val="-6045"/>
                <a:lumOff val="335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253E8C6-9E64-994A-B65F-76ACA9A1E234}">
      <dgm:prSet phldrT="[Text]"/>
      <dgm:spPr>
        <a:xfrm>
          <a:off x="395936" y="1929843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1910012"/>
                <a:satOff val="-10992"/>
                <a:lumOff val="6097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910012"/>
                <a:satOff val="-10992"/>
                <a:lumOff val="6097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AGL</a:t>
          </a:r>
        </a:p>
      </dgm:t>
    </dgm:pt>
    <dgm:pt modelId="{152BA1B6-38D2-1F42-B4D5-82C9D15C9851}" type="parTrans" cxnId="{87AAFE3E-FBBC-CE44-BAE5-EE4C7FD9128F}">
      <dgm:prSet/>
      <dgm:spPr/>
      <dgm:t>
        <a:bodyPr/>
        <a:lstStyle/>
        <a:p>
          <a:endParaRPr lang="en-US"/>
        </a:p>
      </dgm:t>
    </dgm:pt>
    <dgm:pt modelId="{92EE440A-E917-CC4D-BFCF-83F170A6EBA8}" type="sibTrans" cxnId="{87AAFE3E-FBBC-CE44-BAE5-EE4C7FD9128F}">
      <dgm:prSet/>
      <dgm:spPr>
        <a:xfrm rot="5400000">
          <a:off x="179236" y="2545093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2101013"/>
                <a:satOff val="-12091"/>
                <a:lumOff val="6706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2101013"/>
                <a:satOff val="-12091"/>
                <a:lumOff val="670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B7F97261-CC4C-3944-831E-98378150A5F6}">
      <dgm:prSet phldrT="[Text]"/>
      <dgm:spPr>
        <a:xfrm>
          <a:off x="395936" y="2894642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2865018"/>
                <a:satOff val="-16487"/>
                <a:lumOff val="9145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2865018"/>
                <a:satOff val="-16487"/>
                <a:lumOff val="914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Mech Works</a:t>
          </a:r>
        </a:p>
      </dgm:t>
    </dgm:pt>
    <dgm:pt modelId="{C82D1664-7310-DB48-B4DC-62D59525EDAF}" type="parTrans" cxnId="{6F32A8D5-2C64-9346-9055-21BEF2F398AA}">
      <dgm:prSet/>
      <dgm:spPr/>
      <dgm:t>
        <a:bodyPr/>
        <a:lstStyle/>
        <a:p>
          <a:endParaRPr lang="en-US"/>
        </a:p>
      </dgm:t>
    </dgm:pt>
    <dgm:pt modelId="{A0442C0D-5EE5-9645-9C4E-5AB4FC88835D}" type="sibTrans" cxnId="{6F32A8D5-2C64-9346-9055-21BEF2F398AA}">
      <dgm:prSet/>
      <dgm:spPr>
        <a:xfrm>
          <a:off x="661636" y="3027492"/>
          <a:ext cx="1702490" cy="115775"/>
        </a:xfrm>
        <a:prstGeom prst="rect">
          <a:avLst/>
        </a:prstGeom>
        <a:gradFill rotWithShape="0">
          <a:gsLst>
            <a:gs pos="0">
              <a:srgbClr val="0D4586">
                <a:hueOff val="-3151520"/>
                <a:satOff val="-18136"/>
                <a:lumOff val="1006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3151520"/>
                <a:satOff val="-18136"/>
                <a:lumOff val="1006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C06089FA-48F7-504E-B45B-73B2AFE94AAC}">
      <dgm:prSet phldrT="[Text]"/>
      <dgm:spPr>
        <a:xfrm>
          <a:off x="2106846" y="1929843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4775029"/>
                <a:satOff val="-27479"/>
                <a:lumOff val="1524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4775029"/>
                <a:satOff val="-27479"/>
                <a:lumOff val="1524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HVAC</a:t>
          </a:r>
        </a:p>
      </dgm:t>
    </dgm:pt>
    <dgm:pt modelId="{41F506FB-019E-3340-B33C-A13307880401}" type="parTrans" cxnId="{8B669D52-43B0-8944-93D8-66F130D0DB6A}">
      <dgm:prSet/>
      <dgm:spPr/>
      <dgm:t>
        <a:bodyPr/>
        <a:lstStyle/>
        <a:p>
          <a:endParaRPr lang="en-US"/>
        </a:p>
      </dgm:t>
    </dgm:pt>
    <dgm:pt modelId="{781A16C1-BA72-0847-BB40-AE63A93EBA95}" type="sibTrans" cxnId="{8B669D52-43B0-8944-93D8-66F130D0DB6A}">
      <dgm:prSet/>
      <dgm:spPr>
        <a:xfrm rot="16200000">
          <a:off x="1890146" y="1580294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5252532"/>
                <a:satOff val="-30227"/>
                <a:lumOff val="16766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5252532"/>
                <a:satOff val="-30227"/>
                <a:lumOff val="1676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97B1C6A2-1B27-784D-A178-A1884FF0AEE5}">
      <dgm:prSet phldrT="[Text]"/>
      <dgm:spPr>
        <a:xfrm>
          <a:off x="3817756" y="965045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8595053"/>
                <a:satOff val="-49462"/>
                <a:lumOff val="27435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8595053"/>
                <a:satOff val="-49462"/>
                <a:lumOff val="2743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Building FM</a:t>
          </a:r>
        </a:p>
      </dgm:t>
    </dgm:pt>
    <dgm:pt modelId="{72990D25-C61C-ED40-83E9-9D0450EFA6CE}" type="parTrans" cxnId="{B39ED954-EAD4-3A4E-834B-5EE2FDA6C526}">
      <dgm:prSet/>
      <dgm:spPr/>
      <dgm:t>
        <a:bodyPr/>
        <a:lstStyle/>
        <a:p>
          <a:endParaRPr lang="en-US"/>
        </a:p>
      </dgm:t>
    </dgm:pt>
    <dgm:pt modelId="{1F1F600B-E6E9-A145-9B89-DFAE5ED95CF5}" type="sibTrans" cxnId="{B39ED954-EAD4-3A4E-834B-5EE2FDA6C526}">
      <dgm:prSet/>
      <dgm:spPr>
        <a:xfrm rot="5400000">
          <a:off x="3601056" y="1580294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9454558"/>
                <a:satOff val="-54409"/>
                <a:lumOff val="30179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9454558"/>
                <a:satOff val="-54409"/>
                <a:lumOff val="3017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64E999C3-B829-B042-9986-A1491159D7CC}">
      <dgm:prSet phldrT="[Text]" custT="1"/>
      <dgm:spPr>
        <a:xfrm>
          <a:off x="3817756" y="246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7640047"/>
                <a:satOff val="-43967"/>
                <a:lumOff val="24387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7640047"/>
                <a:satOff val="-43967"/>
                <a:lumOff val="24387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BHS International &amp; Domestic</a:t>
          </a:r>
        </a:p>
      </dgm:t>
    </dgm:pt>
    <dgm:pt modelId="{858C7C32-088F-B847-B9F2-68D009E05653}" type="parTrans" cxnId="{39CBA01B-BCEF-6E4F-8983-FB88FC865766}">
      <dgm:prSet/>
      <dgm:spPr/>
      <dgm:t>
        <a:bodyPr/>
        <a:lstStyle/>
        <a:p>
          <a:endParaRPr lang="en-US"/>
        </a:p>
      </dgm:t>
    </dgm:pt>
    <dgm:pt modelId="{08B155C1-69C9-B84A-B567-3D6F45B1EE73}" type="sibTrans" cxnId="{39CBA01B-BCEF-6E4F-8983-FB88FC865766}">
      <dgm:prSet/>
      <dgm:spPr>
        <a:xfrm rot="5400000">
          <a:off x="3601056" y="615495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8404052"/>
                <a:satOff val="-48363"/>
                <a:lumOff val="26826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8404052"/>
                <a:satOff val="-48363"/>
                <a:lumOff val="2682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33EDDBF9-9117-B44D-B80C-45385972A7C8}">
      <dgm:prSet phldrT="[Text]"/>
      <dgm:spPr>
        <a:xfrm>
          <a:off x="2106846" y="965045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5730035"/>
                <a:satOff val="-32975"/>
                <a:lumOff val="1829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5730035"/>
                <a:satOff val="-32975"/>
                <a:lumOff val="1829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Civil Assets</a:t>
          </a:r>
        </a:p>
      </dgm:t>
    </dgm:pt>
    <dgm:pt modelId="{7218B2DD-908D-7F44-8970-2F774ACDAB17}" type="parTrans" cxnId="{F1F79A65-799F-1C48-8777-9C0AECE0AA74}">
      <dgm:prSet/>
      <dgm:spPr/>
      <dgm:t>
        <a:bodyPr/>
        <a:lstStyle/>
        <a:p>
          <a:endParaRPr lang="en-US"/>
        </a:p>
      </dgm:t>
    </dgm:pt>
    <dgm:pt modelId="{32FFAF2B-9645-4D4F-A42B-16D9F150661D}" type="sibTrans" cxnId="{F1F79A65-799F-1C48-8777-9C0AECE0AA74}">
      <dgm:prSet/>
      <dgm:spPr>
        <a:xfrm rot="16200000">
          <a:off x="1890146" y="615495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6303039"/>
                <a:satOff val="-36272"/>
                <a:lumOff val="20119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6303039"/>
                <a:satOff val="-36272"/>
                <a:lumOff val="2011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F8EA1821-0D50-E447-8D60-9931C69CDB4D}">
      <dgm:prSet phldrT="[Text]"/>
      <dgm:spPr>
        <a:xfrm>
          <a:off x="3817756" y="1929843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9550059"/>
                <a:satOff val="-54958"/>
                <a:lumOff val="30484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9550059"/>
                <a:satOff val="-54958"/>
                <a:lumOff val="30484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Cleaning</a:t>
          </a:r>
        </a:p>
      </dgm:t>
    </dgm:pt>
    <dgm:pt modelId="{B5C7F94B-350D-F54B-8E37-265F3BE63B0B}" type="parTrans" cxnId="{C07828E0-F5A4-1C4E-A3D4-2AC33A756119}">
      <dgm:prSet/>
      <dgm:spPr/>
      <dgm:t>
        <a:bodyPr/>
        <a:lstStyle/>
        <a:p>
          <a:endParaRPr lang="en-US"/>
        </a:p>
      </dgm:t>
    </dgm:pt>
    <dgm:pt modelId="{280F2B46-DEB2-7E49-B8BB-162848B2914F}" type="sibTrans" cxnId="{C07828E0-F5A4-1C4E-A3D4-2AC33A756119}">
      <dgm:prSet/>
      <dgm:spPr>
        <a:xfrm rot="5400000">
          <a:off x="3601056" y="2545093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10505065"/>
                <a:satOff val="-60454"/>
                <a:lumOff val="3353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0505065"/>
                <a:satOff val="-60454"/>
                <a:lumOff val="3353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05ABB061-165F-4945-B581-C3A11FEAD089}">
      <dgm:prSet phldrT="[Text]"/>
      <dgm:spPr>
        <a:xfrm>
          <a:off x="2106846" y="246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6685041"/>
                <a:satOff val="-38471"/>
                <a:lumOff val="21339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6685041"/>
                <a:satOff val="-38471"/>
                <a:lumOff val="2133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Operational Vehicles</a:t>
          </a:r>
        </a:p>
      </dgm:t>
    </dgm:pt>
    <dgm:pt modelId="{59941603-8891-0D48-9104-424A23B4938D}" type="parTrans" cxnId="{DCFF0525-6CB5-7F45-B096-4EF8A5C476A7}">
      <dgm:prSet/>
      <dgm:spPr/>
      <dgm:t>
        <a:bodyPr/>
        <a:lstStyle/>
        <a:p>
          <a:endParaRPr lang="en-US"/>
        </a:p>
      </dgm:t>
    </dgm:pt>
    <dgm:pt modelId="{541A36CD-8889-6A4C-A677-42E2301DE75D}" type="sibTrans" cxnId="{DCFF0525-6CB5-7F45-B096-4EF8A5C476A7}">
      <dgm:prSet/>
      <dgm:spPr>
        <a:xfrm>
          <a:off x="2372546" y="133095"/>
          <a:ext cx="1702490" cy="115775"/>
        </a:xfrm>
        <a:prstGeom prst="rect">
          <a:avLst/>
        </a:prstGeom>
        <a:gradFill rotWithShape="0">
          <a:gsLst>
            <a:gs pos="0">
              <a:srgbClr val="0D4586">
                <a:hueOff val="-7353545"/>
                <a:satOff val="-42318"/>
                <a:lumOff val="2347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7353545"/>
                <a:satOff val="-42318"/>
                <a:lumOff val="2347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8E1ABED-A071-5148-BDBF-D1B5680025AE}">
      <dgm:prSet phldrT="[Text]" custT="1"/>
      <dgm:spPr>
        <a:xfrm>
          <a:off x="3817756" y="2894642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10505065"/>
                <a:satOff val="-60454"/>
                <a:lumOff val="3353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0505065"/>
                <a:satOff val="-60454"/>
                <a:lumOff val="3353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sz="17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Property </a:t>
          </a:r>
          <a:r>
            <a:rPr lang="en-US" sz="1100" i="1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(future project)</a:t>
          </a:r>
          <a:endParaRPr lang="en-US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C11A7976-B2FE-1F46-88E2-7DEF57458C6F}" type="parTrans" cxnId="{A295FEFB-B847-2945-B213-9F7B8580244A}">
      <dgm:prSet/>
      <dgm:spPr/>
      <dgm:t>
        <a:bodyPr/>
        <a:lstStyle/>
        <a:p>
          <a:endParaRPr lang="en-GB"/>
        </a:p>
      </dgm:t>
    </dgm:pt>
    <dgm:pt modelId="{E596987F-F9B2-D749-A571-2B007C03D427}" type="sibTrans" cxnId="{A295FEFB-B847-2945-B213-9F7B8580244A}">
      <dgm:prSet/>
      <dgm:spPr/>
      <dgm:t>
        <a:bodyPr/>
        <a:lstStyle/>
        <a:p>
          <a:endParaRPr lang="en-GB"/>
        </a:p>
      </dgm:t>
    </dgm:pt>
    <dgm:pt modelId="{F5B15B5D-28BD-8E46-B1E9-B270BD801BFA}">
      <dgm:prSet phldrT="[Text]"/>
      <dgm:spPr>
        <a:xfrm>
          <a:off x="2106846" y="2894642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3820024"/>
                <a:satOff val="-21983"/>
                <a:lumOff val="12193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3820024"/>
                <a:satOff val="-21983"/>
                <a:lumOff val="1219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Fire</a:t>
          </a:r>
        </a:p>
      </dgm:t>
    </dgm:pt>
    <dgm:pt modelId="{EF66079C-2AC8-DB46-9DA3-C32791C249F2}" type="parTrans" cxnId="{7FC3F530-51C4-AD4D-B301-891A146AD097}">
      <dgm:prSet/>
      <dgm:spPr/>
      <dgm:t>
        <a:bodyPr/>
        <a:lstStyle/>
        <a:p>
          <a:endParaRPr lang="en-GB"/>
        </a:p>
      </dgm:t>
    </dgm:pt>
    <dgm:pt modelId="{45B3C56A-5EFC-864A-9BA1-2F298455824B}" type="sibTrans" cxnId="{7FC3F530-51C4-AD4D-B301-891A146AD097}">
      <dgm:prSet/>
      <dgm:spPr>
        <a:xfrm rot="16200000">
          <a:off x="1890146" y="2545093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4202026"/>
                <a:satOff val="-24182"/>
                <a:lumOff val="13413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4202026"/>
                <a:satOff val="-24182"/>
                <a:lumOff val="1341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GB"/>
        </a:p>
      </dgm:t>
    </dgm:pt>
    <dgm:pt modelId="{5664B2B2-B542-A542-9AB8-3FE6DFEAF665}" type="pres">
      <dgm:prSet presAssocID="{5A63D22C-4BE2-E54B-B3E5-2D24132939D5}" presName="Name0" presStyleCnt="0">
        <dgm:presLayoutVars>
          <dgm:dir/>
          <dgm:resizeHandles/>
        </dgm:presLayoutVars>
      </dgm:prSet>
      <dgm:spPr/>
    </dgm:pt>
    <dgm:pt modelId="{97F383CE-B4C6-1049-BE95-28F0C6FB9CCD}" type="pres">
      <dgm:prSet presAssocID="{64B62EAE-8D05-B647-97E9-11409E482A8C}" presName="compNode" presStyleCnt="0"/>
      <dgm:spPr/>
    </dgm:pt>
    <dgm:pt modelId="{6C7C78C9-B06E-E244-9BB7-9B59D7A1BED8}" type="pres">
      <dgm:prSet presAssocID="{64B62EAE-8D05-B647-97E9-11409E482A8C}" presName="dummyConnPt" presStyleCnt="0"/>
      <dgm:spPr/>
    </dgm:pt>
    <dgm:pt modelId="{72E77761-4E8A-F747-879C-B1F852B02352}" type="pres">
      <dgm:prSet presAssocID="{64B62EAE-8D05-B647-97E9-11409E482A8C}" presName="node" presStyleLbl="node1" presStyleIdx="0" presStyleCnt="12">
        <dgm:presLayoutVars>
          <dgm:bulletEnabled val="1"/>
        </dgm:presLayoutVars>
      </dgm:prSet>
      <dgm:spPr/>
    </dgm:pt>
    <dgm:pt modelId="{C0A4CBBF-124A-B443-9620-46D946FAF77D}" type="pres">
      <dgm:prSet presAssocID="{C9EA692F-E5A5-304A-9094-9C399EBEB465}" presName="sibTrans" presStyleLbl="bgSibTrans2D1" presStyleIdx="0" presStyleCnt="11"/>
      <dgm:spPr/>
    </dgm:pt>
    <dgm:pt modelId="{734E9E45-9D4E-BD42-B8EA-1AD77D7796A7}" type="pres">
      <dgm:prSet presAssocID="{BA27DD13-12B0-0F45-A5F4-E882856CF259}" presName="compNode" presStyleCnt="0"/>
      <dgm:spPr/>
    </dgm:pt>
    <dgm:pt modelId="{F7DF4907-254B-DB46-A13E-4244055AE9F7}" type="pres">
      <dgm:prSet presAssocID="{BA27DD13-12B0-0F45-A5F4-E882856CF259}" presName="dummyConnPt" presStyleCnt="0"/>
      <dgm:spPr/>
    </dgm:pt>
    <dgm:pt modelId="{9EB275D7-9393-2B4B-81E8-5CEA29F5BC73}" type="pres">
      <dgm:prSet presAssocID="{BA27DD13-12B0-0F45-A5F4-E882856CF259}" presName="node" presStyleLbl="node1" presStyleIdx="1" presStyleCnt="12">
        <dgm:presLayoutVars>
          <dgm:bulletEnabled val="1"/>
        </dgm:presLayoutVars>
      </dgm:prSet>
      <dgm:spPr/>
    </dgm:pt>
    <dgm:pt modelId="{DFBFC86C-97CD-6849-89F2-4B9948304BBA}" type="pres">
      <dgm:prSet presAssocID="{612E7E60-5925-194D-9BF9-CF047D3E6E64}" presName="sibTrans" presStyleLbl="bgSibTrans2D1" presStyleIdx="1" presStyleCnt="11"/>
      <dgm:spPr/>
    </dgm:pt>
    <dgm:pt modelId="{A3EA1308-F8AF-7D41-A020-DAE8651ABD22}" type="pres">
      <dgm:prSet presAssocID="{A253E8C6-9E64-994A-B65F-76ACA9A1E234}" presName="compNode" presStyleCnt="0"/>
      <dgm:spPr/>
    </dgm:pt>
    <dgm:pt modelId="{E55F8558-AD1A-D348-924D-E2581A6784AF}" type="pres">
      <dgm:prSet presAssocID="{A253E8C6-9E64-994A-B65F-76ACA9A1E234}" presName="dummyConnPt" presStyleCnt="0"/>
      <dgm:spPr/>
    </dgm:pt>
    <dgm:pt modelId="{DD595D5A-7B36-E04D-81ED-14F68DED9EA7}" type="pres">
      <dgm:prSet presAssocID="{A253E8C6-9E64-994A-B65F-76ACA9A1E234}" presName="node" presStyleLbl="node1" presStyleIdx="2" presStyleCnt="12">
        <dgm:presLayoutVars>
          <dgm:bulletEnabled val="1"/>
        </dgm:presLayoutVars>
      </dgm:prSet>
      <dgm:spPr/>
    </dgm:pt>
    <dgm:pt modelId="{3B7D50E2-B126-5748-883C-3E5E42924176}" type="pres">
      <dgm:prSet presAssocID="{92EE440A-E917-CC4D-BFCF-83F170A6EBA8}" presName="sibTrans" presStyleLbl="bgSibTrans2D1" presStyleIdx="2" presStyleCnt="11"/>
      <dgm:spPr/>
    </dgm:pt>
    <dgm:pt modelId="{DF52040D-40AD-4746-BCE5-10C6BEB26874}" type="pres">
      <dgm:prSet presAssocID="{B7F97261-CC4C-3944-831E-98378150A5F6}" presName="compNode" presStyleCnt="0"/>
      <dgm:spPr/>
    </dgm:pt>
    <dgm:pt modelId="{42E5DBB5-3ECB-4E48-AADE-41EE6E2F345D}" type="pres">
      <dgm:prSet presAssocID="{B7F97261-CC4C-3944-831E-98378150A5F6}" presName="dummyConnPt" presStyleCnt="0"/>
      <dgm:spPr/>
    </dgm:pt>
    <dgm:pt modelId="{BCE70E62-9231-4742-817D-6A5DA64CB151}" type="pres">
      <dgm:prSet presAssocID="{B7F97261-CC4C-3944-831E-98378150A5F6}" presName="node" presStyleLbl="node1" presStyleIdx="3" presStyleCnt="12">
        <dgm:presLayoutVars>
          <dgm:bulletEnabled val="1"/>
        </dgm:presLayoutVars>
      </dgm:prSet>
      <dgm:spPr/>
    </dgm:pt>
    <dgm:pt modelId="{DD0E2877-00F5-F74E-A15F-54852F091464}" type="pres">
      <dgm:prSet presAssocID="{A0442C0D-5EE5-9645-9C4E-5AB4FC88835D}" presName="sibTrans" presStyleLbl="bgSibTrans2D1" presStyleIdx="3" presStyleCnt="11"/>
      <dgm:spPr/>
    </dgm:pt>
    <dgm:pt modelId="{5539E8B3-2F3C-4742-B195-7B49E13EE06A}" type="pres">
      <dgm:prSet presAssocID="{F5B15B5D-28BD-8E46-B1E9-B270BD801BFA}" presName="compNode" presStyleCnt="0"/>
      <dgm:spPr/>
    </dgm:pt>
    <dgm:pt modelId="{A1731E48-1A6F-B647-882B-B904FBC243C6}" type="pres">
      <dgm:prSet presAssocID="{F5B15B5D-28BD-8E46-B1E9-B270BD801BFA}" presName="dummyConnPt" presStyleCnt="0"/>
      <dgm:spPr/>
    </dgm:pt>
    <dgm:pt modelId="{0A45E403-FF3C-7045-B3D5-D90680B328D6}" type="pres">
      <dgm:prSet presAssocID="{F5B15B5D-28BD-8E46-B1E9-B270BD801BFA}" presName="node" presStyleLbl="node1" presStyleIdx="4" presStyleCnt="12">
        <dgm:presLayoutVars>
          <dgm:bulletEnabled val="1"/>
        </dgm:presLayoutVars>
      </dgm:prSet>
      <dgm:spPr/>
    </dgm:pt>
    <dgm:pt modelId="{AC4F689C-1567-A94D-BD14-D652AAAEFA3C}" type="pres">
      <dgm:prSet presAssocID="{45B3C56A-5EFC-864A-9BA1-2F298455824B}" presName="sibTrans" presStyleLbl="bgSibTrans2D1" presStyleIdx="4" presStyleCnt="11"/>
      <dgm:spPr/>
    </dgm:pt>
    <dgm:pt modelId="{8601A6DD-3574-BA42-9361-160EC2E9AA53}" type="pres">
      <dgm:prSet presAssocID="{C06089FA-48F7-504E-B45B-73B2AFE94AAC}" presName="compNode" presStyleCnt="0"/>
      <dgm:spPr/>
    </dgm:pt>
    <dgm:pt modelId="{AB78EDB6-7121-B648-A0B3-10730B326D9E}" type="pres">
      <dgm:prSet presAssocID="{C06089FA-48F7-504E-B45B-73B2AFE94AAC}" presName="dummyConnPt" presStyleCnt="0"/>
      <dgm:spPr/>
    </dgm:pt>
    <dgm:pt modelId="{6E662E5A-EB1A-654C-A754-F34B5EED25B7}" type="pres">
      <dgm:prSet presAssocID="{C06089FA-48F7-504E-B45B-73B2AFE94AAC}" presName="node" presStyleLbl="node1" presStyleIdx="5" presStyleCnt="12">
        <dgm:presLayoutVars>
          <dgm:bulletEnabled val="1"/>
        </dgm:presLayoutVars>
      </dgm:prSet>
      <dgm:spPr/>
    </dgm:pt>
    <dgm:pt modelId="{3C79FA7C-66E9-5A48-9020-7D8366CF9D10}" type="pres">
      <dgm:prSet presAssocID="{781A16C1-BA72-0847-BB40-AE63A93EBA95}" presName="sibTrans" presStyleLbl="bgSibTrans2D1" presStyleIdx="5" presStyleCnt="11"/>
      <dgm:spPr/>
    </dgm:pt>
    <dgm:pt modelId="{34569FBF-B976-B241-8703-8E521908A1C3}" type="pres">
      <dgm:prSet presAssocID="{33EDDBF9-9117-B44D-B80C-45385972A7C8}" presName="compNode" presStyleCnt="0"/>
      <dgm:spPr/>
    </dgm:pt>
    <dgm:pt modelId="{7761D7B2-2385-7944-9E69-C4A0428FD945}" type="pres">
      <dgm:prSet presAssocID="{33EDDBF9-9117-B44D-B80C-45385972A7C8}" presName="dummyConnPt" presStyleCnt="0"/>
      <dgm:spPr/>
    </dgm:pt>
    <dgm:pt modelId="{31532940-29D0-284B-AE81-FC2F3C8C4BF8}" type="pres">
      <dgm:prSet presAssocID="{33EDDBF9-9117-B44D-B80C-45385972A7C8}" presName="node" presStyleLbl="node1" presStyleIdx="6" presStyleCnt="12">
        <dgm:presLayoutVars>
          <dgm:bulletEnabled val="1"/>
        </dgm:presLayoutVars>
      </dgm:prSet>
      <dgm:spPr/>
    </dgm:pt>
    <dgm:pt modelId="{F58B7D75-F779-5C48-A2F1-1C3DF1D419FF}" type="pres">
      <dgm:prSet presAssocID="{32FFAF2B-9645-4D4F-A42B-16D9F150661D}" presName="sibTrans" presStyleLbl="bgSibTrans2D1" presStyleIdx="6" presStyleCnt="11"/>
      <dgm:spPr/>
    </dgm:pt>
    <dgm:pt modelId="{68EA5822-F0B9-F442-961B-89B73F1E210F}" type="pres">
      <dgm:prSet presAssocID="{05ABB061-165F-4945-B581-C3A11FEAD089}" presName="compNode" presStyleCnt="0"/>
      <dgm:spPr/>
    </dgm:pt>
    <dgm:pt modelId="{E987DCDC-10E7-4B4E-8D33-F51F22B496CF}" type="pres">
      <dgm:prSet presAssocID="{05ABB061-165F-4945-B581-C3A11FEAD089}" presName="dummyConnPt" presStyleCnt="0"/>
      <dgm:spPr/>
    </dgm:pt>
    <dgm:pt modelId="{A13B8671-2064-2D47-8771-E770FEB6037D}" type="pres">
      <dgm:prSet presAssocID="{05ABB061-165F-4945-B581-C3A11FEAD089}" presName="node" presStyleLbl="node1" presStyleIdx="7" presStyleCnt="12">
        <dgm:presLayoutVars>
          <dgm:bulletEnabled val="1"/>
        </dgm:presLayoutVars>
      </dgm:prSet>
      <dgm:spPr/>
    </dgm:pt>
    <dgm:pt modelId="{52D12B15-D435-5A4A-9437-487952866A46}" type="pres">
      <dgm:prSet presAssocID="{541A36CD-8889-6A4C-A677-42E2301DE75D}" presName="sibTrans" presStyleLbl="bgSibTrans2D1" presStyleIdx="7" presStyleCnt="11"/>
      <dgm:spPr/>
    </dgm:pt>
    <dgm:pt modelId="{36539CDC-28E6-2B4D-A9EF-A0A296CCE20C}" type="pres">
      <dgm:prSet presAssocID="{64E999C3-B829-B042-9986-A1491159D7CC}" presName="compNode" presStyleCnt="0"/>
      <dgm:spPr/>
    </dgm:pt>
    <dgm:pt modelId="{B179FAE2-5092-9947-B16D-409089296793}" type="pres">
      <dgm:prSet presAssocID="{64E999C3-B829-B042-9986-A1491159D7CC}" presName="dummyConnPt" presStyleCnt="0"/>
      <dgm:spPr/>
    </dgm:pt>
    <dgm:pt modelId="{751C2F0E-7DD1-F24B-8CAA-E783E6DEF096}" type="pres">
      <dgm:prSet presAssocID="{64E999C3-B829-B042-9986-A1491159D7CC}" presName="node" presStyleLbl="node1" presStyleIdx="8" presStyleCnt="12">
        <dgm:presLayoutVars>
          <dgm:bulletEnabled val="1"/>
        </dgm:presLayoutVars>
      </dgm:prSet>
      <dgm:spPr/>
    </dgm:pt>
    <dgm:pt modelId="{18CED465-8FEC-7B46-83AE-727E92DD4687}" type="pres">
      <dgm:prSet presAssocID="{08B155C1-69C9-B84A-B567-3D6F45B1EE73}" presName="sibTrans" presStyleLbl="bgSibTrans2D1" presStyleIdx="8" presStyleCnt="11"/>
      <dgm:spPr/>
    </dgm:pt>
    <dgm:pt modelId="{A1647D1F-EE2E-3441-BF9B-E7160C046084}" type="pres">
      <dgm:prSet presAssocID="{97B1C6A2-1B27-784D-A178-A1884FF0AEE5}" presName="compNode" presStyleCnt="0"/>
      <dgm:spPr/>
    </dgm:pt>
    <dgm:pt modelId="{5C6AAF2F-AD92-3544-BC70-739AA27C11ED}" type="pres">
      <dgm:prSet presAssocID="{97B1C6A2-1B27-784D-A178-A1884FF0AEE5}" presName="dummyConnPt" presStyleCnt="0"/>
      <dgm:spPr/>
    </dgm:pt>
    <dgm:pt modelId="{35C3BE41-7F15-8447-9644-6DAF694D9659}" type="pres">
      <dgm:prSet presAssocID="{97B1C6A2-1B27-784D-A178-A1884FF0AEE5}" presName="node" presStyleLbl="node1" presStyleIdx="9" presStyleCnt="12">
        <dgm:presLayoutVars>
          <dgm:bulletEnabled val="1"/>
        </dgm:presLayoutVars>
      </dgm:prSet>
      <dgm:spPr/>
    </dgm:pt>
    <dgm:pt modelId="{D2758036-BB93-DC43-8BD6-249AC739E0B1}" type="pres">
      <dgm:prSet presAssocID="{1F1F600B-E6E9-A145-9B89-DFAE5ED95CF5}" presName="sibTrans" presStyleLbl="bgSibTrans2D1" presStyleIdx="9" presStyleCnt="11"/>
      <dgm:spPr/>
    </dgm:pt>
    <dgm:pt modelId="{93082A5A-A273-C142-872C-B5B5790D9631}" type="pres">
      <dgm:prSet presAssocID="{F8EA1821-0D50-E447-8D60-9931C69CDB4D}" presName="compNode" presStyleCnt="0"/>
      <dgm:spPr/>
    </dgm:pt>
    <dgm:pt modelId="{DE469817-4989-F84B-8F0A-8F01E9B87E94}" type="pres">
      <dgm:prSet presAssocID="{F8EA1821-0D50-E447-8D60-9931C69CDB4D}" presName="dummyConnPt" presStyleCnt="0"/>
      <dgm:spPr/>
    </dgm:pt>
    <dgm:pt modelId="{94E8780E-0790-F343-9851-2E4E56CE481D}" type="pres">
      <dgm:prSet presAssocID="{F8EA1821-0D50-E447-8D60-9931C69CDB4D}" presName="node" presStyleLbl="node1" presStyleIdx="10" presStyleCnt="12">
        <dgm:presLayoutVars>
          <dgm:bulletEnabled val="1"/>
        </dgm:presLayoutVars>
      </dgm:prSet>
      <dgm:spPr/>
    </dgm:pt>
    <dgm:pt modelId="{B24A994C-1947-864B-8628-12565B0E3646}" type="pres">
      <dgm:prSet presAssocID="{280F2B46-DEB2-7E49-B8BB-162848B2914F}" presName="sibTrans" presStyleLbl="bgSibTrans2D1" presStyleIdx="10" presStyleCnt="11"/>
      <dgm:spPr/>
    </dgm:pt>
    <dgm:pt modelId="{594DEA98-AA53-1348-BEC3-2E156D8F5491}" type="pres">
      <dgm:prSet presAssocID="{A8E1ABED-A071-5148-BDBF-D1B5680025AE}" presName="compNode" presStyleCnt="0"/>
      <dgm:spPr/>
    </dgm:pt>
    <dgm:pt modelId="{A5937C74-65D4-7B44-BFBE-90FBA007F30C}" type="pres">
      <dgm:prSet presAssocID="{A8E1ABED-A071-5148-BDBF-D1B5680025AE}" presName="dummyConnPt" presStyleCnt="0"/>
      <dgm:spPr/>
    </dgm:pt>
    <dgm:pt modelId="{9A9B3D90-EEDB-BF4D-ABA8-13D89CEDC13D}" type="pres">
      <dgm:prSet presAssocID="{A8E1ABED-A071-5148-BDBF-D1B5680025A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A04DD00-D09E-DF4A-B779-4F183D5AD123}" type="presOf" srcId="{A8E1ABED-A071-5148-BDBF-D1B5680025AE}" destId="{9A9B3D90-EEDB-BF4D-ABA8-13D89CEDC13D}" srcOrd="0" destOrd="0" presId="urn:microsoft.com/office/officeart/2005/8/layout/bProcess4"/>
    <dgm:cxn modelId="{5BBCDF0A-3068-2D4E-8BC0-07A3DE778696}" type="presOf" srcId="{541A36CD-8889-6A4C-A677-42E2301DE75D}" destId="{52D12B15-D435-5A4A-9437-487952866A46}" srcOrd="0" destOrd="0" presId="urn:microsoft.com/office/officeart/2005/8/layout/bProcess4"/>
    <dgm:cxn modelId="{86EAFB0C-FE65-0A4B-A0AA-217D2215B316}" type="presOf" srcId="{97B1C6A2-1B27-784D-A178-A1884FF0AEE5}" destId="{35C3BE41-7F15-8447-9644-6DAF694D9659}" srcOrd="0" destOrd="0" presId="urn:microsoft.com/office/officeart/2005/8/layout/bProcess4"/>
    <dgm:cxn modelId="{76E55916-14FD-0E42-B370-2D397EB259C9}" type="presOf" srcId="{280F2B46-DEB2-7E49-B8BB-162848B2914F}" destId="{B24A994C-1947-864B-8628-12565B0E3646}" srcOrd="0" destOrd="0" presId="urn:microsoft.com/office/officeart/2005/8/layout/bProcess4"/>
    <dgm:cxn modelId="{39CBA01B-BCEF-6E4F-8983-FB88FC865766}" srcId="{5A63D22C-4BE2-E54B-B3E5-2D24132939D5}" destId="{64E999C3-B829-B042-9986-A1491159D7CC}" srcOrd="8" destOrd="0" parTransId="{858C7C32-088F-B847-B9F2-68D009E05653}" sibTransId="{08B155C1-69C9-B84A-B567-3D6F45B1EE73}"/>
    <dgm:cxn modelId="{0F439D23-9E03-8840-9F6D-8F0C85151000}" type="presOf" srcId="{BA27DD13-12B0-0F45-A5F4-E882856CF259}" destId="{9EB275D7-9393-2B4B-81E8-5CEA29F5BC73}" srcOrd="0" destOrd="0" presId="urn:microsoft.com/office/officeart/2005/8/layout/bProcess4"/>
    <dgm:cxn modelId="{DCFF0525-6CB5-7F45-B096-4EF8A5C476A7}" srcId="{5A63D22C-4BE2-E54B-B3E5-2D24132939D5}" destId="{05ABB061-165F-4945-B581-C3A11FEAD089}" srcOrd="7" destOrd="0" parTransId="{59941603-8891-0D48-9104-424A23B4938D}" sibTransId="{541A36CD-8889-6A4C-A677-42E2301DE75D}"/>
    <dgm:cxn modelId="{1C52F72A-4A5D-794E-BC13-1AC982603DCB}" type="presOf" srcId="{612E7E60-5925-194D-9BF9-CF047D3E6E64}" destId="{DFBFC86C-97CD-6849-89F2-4B9948304BBA}" srcOrd="0" destOrd="0" presId="urn:microsoft.com/office/officeart/2005/8/layout/bProcess4"/>
    <dgm:cxn modelId="{7FC3F530-51C4-AD4D-B301-891A146AD097}" srcId="{5A63D22C-4BE2-E54B-B3E5-2D24132939D5}" destId="{F5B15B5D-28BD-8E46-B1E9-B270BD801BFA}" srcOrd="4" destOrd="0" parTransId="{EF66079C-2AC8-DB46-9DA3-C32791C249F2}" sibTransId="{45B3C56A-5EFC-864A-9BA1-2F298455824B}"/>
    <dgm:cxn modelId="{027CF134-ACD8-524D-AA56-5590D2140071}" type="presOf" srcId="{F5B15B5D-28BD-8E46-B1E9-B270BD801BFA}" destId="{0A45E403-FF3C-7045-B3D5-D90680B328D6}" srcOrd="0" destOrd="0" presId="urn:microsoft.com/office/officeart/2005/8/layout/bProcess4"/>
    <dgm:cxn modelId="{D0845738-74D4-0648-96DD-068DF95F2939}" type="presOf" srcId="{32FFAF2B-9645-4D4F-A42B-16D9F150661D}" destId="{F58B7D75-F779-5C48-A2F1-1C3DF1D419FF}" srcOrd="0" destOrd="0" presId="urn:microsoft.com/office/officeart/2005/8/layout/bProcess4"/>
    <dgm:cxn modelId="{87AAFE3E-FBBC-CE44-BAE5-EE4C7FD9128F}" srcId="{5A63D22C-4BE2-E54B-B3E5-2D24132939D5}" destId="{A253E8C6-9E64-994A-B65F-76ACA9A1E234}" srcOrd="2" destOrd="0" parTransId="{152BA1B6-38D2-1F42-B4D5-82C9D15C9851}" sibTransId="{92EE440A-E917-CC4D-BFCF-83F170A6EBA8}"/>
    <dgm:cxn modelId="{8B669D52-43B0-8944-93D8-66F130D0DB6A}" srcId="{5A63D22C-4BE2-E54B-B3E5-2D24132939D5}" destId="{C06089FA-48F7-504E-B45B-73B2AFE94AAC}" srcOrd="5" destOrd="0" parTransId="{41F506FB-019E-3340-B33C-A13307880401}" sibTransId="{781A16C1-BA72-0847-BB40-AE63A93EBA95}"/>
    <dgm:cxn modelId="{B39ED954-EAD4-3A4E-834B-5EE2FDA6C526}" srcId="{5A63D22C-4BE2-E54B-B3E5-2D24132939D5}" destId="{97B1C6A2-1B27-784D-A178-A1884FF0AEE5}" srcOrd="9" destOrd="0" parTransId="{72990D25-C61C-ED40-83E9-9D0450EFA6CE}" sibTransId="{1F1F600B-E6E9-A145-9B89-DFAE5ED95CF5}"/>
    <dgm:cxn modelId="{E1F0AE59-FB2A-C14E-AB79-69F45E2B6419}" type="presOf" srcId="{08B155C1-69C9-B84A-B567-3D6F45B1EE73}" destId="{18CED465-8FEC-7B46-83AE-727E92DD4687}" srcOrd="0" destOrd="0" presId="urn:microsoft.com/office/officeart/2005/8/layout/bProcess4"/>
    <dgm:cxn modelId="{C596FE5A-91D8-6E40-8B26-B053346C4826}" type="presOf" srcId="{1F1F600B-E6E9-A145-9B89-DFAE5ED95CF5}" destId="{D2758036-BB93-DC43-8BD6-249AC739E0B1}" srcOrd="0" destOrd="0" presId="urn:microsoft.com/office/officeart/2005/8/layout/bProcess4"/>
    <dgm:cxn modelId="{F1F79A65-799F-1C48-8777-9C0AECE0AA74}" srcId="{5A63D22C-4BE2-E54B-B3E5-2D24132939D5}" destId="{33EDDBF9-9117-B44D-B80C-45385972A7C8}" srcOrd="6" destOrd="0" parTransId="{7218B2DD-908D-7F44-8970-2F774ACDAB17}" sibTransId="{32FFAF2B-9645-4D4F-A42B-16D9F150661D}"/>
    <dgm:cxn modelId="{51DE6767-D4C4-2A42-B6DF-6228861AB8E7}" type="presOf" srcId="{33EDDBF9-9117-B44D-B80C-45385972A7C8}" destId="{31532940-29D0-284B-AE81-FC2F3C8C4BF8}" srcOrd="0" destOrd="0" presId="urn:microsoft.com/office/officeart/2005/8/layout/bProcess4"/>
    <dgm:cxn modelId="{A0CC0874-CE04-5841-AC1A-478CE043E7F0}" type="presOf" srcId="{A253E8C6-9E64-994A-B65F-76ACA9A1E234}" destId="{DD595D5A-7B36-E04D-81ED-14F68DED9EA7}" srcOrd="0" destOrd="0" presId="urn:microsoft.com/office/officeart/2005/8/layout/bProcess4"/>
    <dgm:cxn modelId="{53EC277A-12F5-4D4F-BF78-253BBF2F5A1B}" type="presOf" srcId="{64B62EAE-8D05-B647-97E9-11409E482A8C}" destId="{72E77761-4E8A-F747-879C-B1F852B02352}" srcOrd="0" destOrd="0" presId="urn:microsoft.com/office/officeart/2005/8/layout/bProcess4"/>
    <dgm:cxn modelId="{47726289-1E2C-094D-B5EB-9F0C3D8BA5CA}" type="presOf" srcId="{F8EA1821-0D50-E447-8D60-9931C69CDB4D}" destId="{94E8780E-0790-F343-9851-2E4E56CE481D}" srcOrd="0" destOrd="0" presId="urn:microsoft.com/office/officeart/2005/8/layout/bProcess4"/>
    <dgm:cxn modelId="{3D75808F-DC25-9042-B5CA-E85723032925}" type="presOf" srcId="{45B3C56A-5EFC-864A-9BA1-2F298455824B}" destId="{AC4F689C-1567-A94D-BD14-D652AAAEFA3C}" srcOrd="0" destOrd="0" presId="urn:microsoft.com/office/officeart/2005/8/layout/bProcess4"/>
    <dgm:cxn modelId="{CC2BA49A-EE4D-DF4E-A061-4B9EC8CCE055}" type="presOf" srcId="{C06089FA-48F7-504E-B45B-73B2AFE94AAC}" destId="{6E662E5A-EB1A-654C-A754-F34B5EED25B7}" srcOrd="0" destOrd="0" presId="urn:microsoft.com/office/officeart/2005/8/layout/bProcess4"/>
    <dgm:cxn modelId="{7B808E9C-36F7-6042-B3FB-B219D1526A54}" type="presOf" srcId="{92EE440A-E917-CC4D-BFCF-83F170A6EBA8}" destId="{3B7D50E2-B126-5748-883C-3E5E42924176}" srcOrd="0" destOrd="0" presId="urn:microsoft.com/office/officeart/2005/8/layout/bProcess4"/>
    <dgm:cxn modelId="{855B0FA5-4A8C-D948-81A4-7EC3D527AB4C}" type="presOf" srcId="{781A16C1-BA72-0847-BB40-AE63A93EBA95}" destId="{3C79FA7C-66E9-5A48-9020-7D8366CF9D10}" srcOrd="0" destOrd="0" presId="urn:microsoft.com/office/officeart/2005/8/layout/bProcess4"/>
    <dgm:cxn modelId="{D7114BAA-9931-E44C-AE00-3CA11D54E398}" type="presOf" srcId="{05ABB061-165F-4945-B581-C3A11FEAD089}" destId="{A13B8671-2064-2D47-8771-E770FEB6037D}" srcOrd="0" destOrd="0" presId="urn:microsoft.com/office/officeart/2005/8/layout/bProcess4"/>
    <dgm:cxn modelId="{A88C2AAE-A963-A648-8BB2-0669C72EE023}" type="presOf" srcId="{64E999C3-B829-B042-9986-A1491159D7CC}" destId="{751C2F0E-7DD1-F24B-8CAA-E783E6DEF096}" srcOrd="0" destOrd="0" presId="urn:microsoft.com/office/officeart/2005/8/layout/bProcess4"/>
    <dgm:cxn modelId="{D677B1CC-1008-C24B-8E22-73EA99CB4A7E}" srcId="{5A63D22C-4BE2-E54B-B3E5-2D24132939D5}" destId="{BA27DD13-12B0-0F45-A5F4-E882856CF259}" srcOrd="1" destOrd="0" parTransId="{304A77FA-E8DE-934B-8362-286C3ACA5735}" sibTransId="{612E7E60-5925-194D-9BF9-CF047D3E6E64}"/>
    <dgm:cxn modelId="{6F32A8D5-2C64-9346-9055-21BEF2F398AA}" srcId="{5A63D22C-4BE2-E54B-B3E5-2D24132939D5}" destId="{B7F97261-CC4C-3944-831E-98378150A5F6}" srcOrd="3" destOrd="0" parTransId="{C82D1664-7310-DB48-B4DC-62D59525EDAF}" sibTransId="{A0442C0D-5EE5-9645-9C4E-5AB4FC88835D}"/>
    <dgm:cxn modelId="{C07828E0-F5A4-1C4E-A3D4-2AC33A756119}" srcId="{5A63D22C-4BE2-E54B-B3E5-2D24132939D5}" destId="{F8EA1821-0D50-E447-8D60-9931C69CDB4D}" srcOrd="10" destOrd="0" parTransId="{B5C7F94B-350D-F54B-8E37-265F3BE63B0B}" sibTransId="{280F2B46-DEB2-7E49-B8BB-162848B2914F}"/>
    <dgm:cxn modelId="{815E64E1-650E-894A-A723-95B857F94651}" type="presOf" srcId="{B7F97261-CC4C-3944-831E-98378150A5F6}" destId="{BCE70E62-9231-4742-817D-6A5DA64CB151}" srcOrd="0" destOrd="0" presId="urn:microsoft.com/office/officeart/2005/8/layout/bProcess4"/>
    <dgm:cxn modelId="{FA2EEBEF-BDF8-134B-950B-CDDD76E296DB}" type="presOf" srcId="{C9EA692F-E5A5-304A-9094-9C399EBEB465}" destId="{C0A4CBBF-124A-B443-9620-46D946FAF77D}" srcOrd="0" destOrd="0" presId="urn:microsoft.com/office/officeart/2005/8/layout/bProcess4"/>
    <dgm:cxn modelId="{0D9C54F1-BBE3-B04A-B532-C995FC540351}" type="presOf" srcId="{5A63D22C-4BE2-E54B-B3E5-2D24132939D5}" destId="{5664B2B2-B542-A542-9AB8-3FE6DFEAF665}" srcOrd="0" destOrd="0" presId="urn:microsoft.com/office/officeart/2005/8/layout/bProcess4"/>
    <dgm:cxn modelId="{A295FEFB-B847-2945-B213-9F7B8580244A}" srcId="{5A63D22C-4BE2-E54B-B3E5-2D24132939D5}" destId="{A8E1ABED-A071-5148-BDBF-D1B5680025AE}" srcOrd="11" destOrd="0" parTransId="{C11A7976-B2FE-1F46-88E2-7DEF57458C6F}" sibTransId="{E596987F-F9B2-D749-A571-2B007C03D427}"/>
    <dgm:cxn modelId="{560331FD-78EF-6C4A-9CFA-C5A52AFD05B0}" srcId="{5A63D22C-4BE2-E54B-B3E5-2D24132939D5}" destId="{64B62EAE-8D05-B647-97E9-11409E482A8C}" srcOrd="0" destOrd="0" parTransId="{5A1B7155-7C33-8248-ABB7-A4E24653DED5}" sibTransId="{C9EA692F-E5A5-304A-9094-9C399EBEB465}"/>
    <dgm:cxn modelId="{796CBCFD-DBFC-2741-903E-1A0C7935A3C9}" type="presOf" srcId="{A0442C0D-5EE5-9645-9C4E-5AB4FC88835D}" destId="{DD0E2877-00F5-F74E-A15F-54852F091464}" srcOrd="0" destOrd="0" presId="urn:microsoft.com/office/officeart/2005/8/layout/bProcess4"/>
    <dgm:cxn modelId="{9E5C36D4-5FB6-E446-87F7-7BB6E214552E}" type="presParOf" srcId="{5664B2B2-B542-A542-9AB8-3FE6DFEAF665}" destId="{97F383CE-B4C6-1049-BE95-28F0C6FB9CCD}" srcOrd="0" destOrd="0" presId="urn:microsoft.com/office/officeart/2005/8/layout/bProcess4"/>
    <dgm:cxn modelId="{88DB155A-0B7C-0F4C-8E13-ADF098B48171}" type="presParOf" srcId="{97F383CE-B4C6-1049-BE95-28F0C6FB9CCD}" destId="{6C7C78C9-B06E-E244-9BB7-9B59D7A1BED8}" srcOrd="0" destOrd="0" presId="urn:microsoft.com/office/officeart/2005/8/layout/bProcess4"/>
    <dgm:cxn modelId="{B0F67D6A-DA5A-6840-8FCE-43C2139B27C7}" type="presParOf" srcId="{97F383CE-B4C6-1049-BE95-28F0C6FB9CCD}" destId="{72E77761-4E8A-F747-879C-B1F852B02352}" srcOrd="1" destOrd="0" presId="urn:microsoft.com/office/officeart/2005/8/layout/bProcess4"/>
    <dgm:cxn modelId="{D5564530-8189-FF4C-BD3A-4E24FBF78DA9}" type="presParOf" srcId="{5664B2B2-B542-A542-9AB8-3FE6DFEAF665}" destId="{C0A4CBBF-124A-B443-9620-46D946FAF77D}" srcOrd="1" destOrd="0" presId="urn:microsoft.com/office/officeart/2005/8/layout/bProcess4"/>
    <dgm:cxn modelId="{84D95A79-F815-824A-83F1-D80AC0D5A91A}" type="presParOf" srcId="{5664B2B2-B542-A542-9AB8-3FE6DFEAF665}" destId="{734E9E45-9D4E-BD42-B8EA-1AD77D7796A7}" srcOrd="2" destOrd="0" presId="urn:microsoft.com/office/officeart/2005/8/layout/bProcess4"/>
    <dgm:cxn modelId="{5DE47668-BC21-C04A-A40A-208B6980D3A6}" type="presParOf" srcId="{734E9E45-9D4E-BD42-B8EA-1AD77D7796A7}" destId="{F7DF4907-254B-DB46-A13E-4244055AE9F7}" srcOrd="0" destOrd="0" presId="urn:microsoft.com/office/officeart/2005/8/layout/bProcess4"/>
    <dgm:cxn modelId="{A5BC7DD9-196F-7547-8B1B-E355198717F9}" type="presParOf" srcId="{734E9E45-9D4E-BD42-B8EA-1AD77D7796A7}" destId="{9EB275D7-9393-2B4B-81E8-5CEA29F5BC73}" srcOrd="1" destOrd="0" presId="urn:microsoft.com/office/officeart/2005/8/layout/bProcess4"/>
    <dgm:cxn modelId="{359812E1-59AA-4A4A-93BA-E0200407E1BD}" type="presParOf" srcId="{5664B2B2-B542-A542-9AB8-3FE6DFEAF665}" destId="{DFBFC86C-97CD-6849-89F2-4B9948304BBA}" srcOrd="3" destOrd="0" presId="urn:microsoft.com/office/officeart/2005/8/layout/bProcess4"/>
    <dgm:cxn modelId="{C04B8C65-4615-6B45-A1BD-441A12FCF94E}" type="presParOf" srcId="{5664B2B2-B542-A542-9AB8-3FE6DFEAF665}" destId="{A3EA1308-F8AF-7D41-A020-DAE8651ABD22}" srcOrd="4" destOrd="0" presId="urn:microsoft.com/office/officeart/2005/8/layout/bProcess4"/>
    <dgm:cxn modelId="{2111737B-FAD7-F146-B9E2-23E843ACCB43}" type="presParOf" srcId="{A3EA1308-F8AF-7D41-A020-DAE8651ABD22}" destId="{E55F8558-AD1A-D348-924D-E2581A6784AF}" srcOrd="0" destOrd="0" presId="urn:microsoft.com/office/officeart/2005/8/layout/bProcess4"/>
    <dgm:cxn modelId="{BBFE38D3-99AF-2B4B-B579-B943FD7477EB}" type="presParOf" srcId="{A3EA1308-F8AF-7D41-A020-DAE8651ABD22}" destId="{DD595D5A-7B36-E04D-81ED-14F68DED9EA7}" srcOrd="1" destOrd="0" presId="urn:microsoft.com/office/officeart/2005/8/layout/bProcess4"/>
    <dgm:cxn modelId="{5CB59596-BAB4-9242-A2A8-7F6894DE958A}" type="presParOf" srcId="{5664B2B2-B542-A542-9AB8-3FE6DFEAF665}" destId="{3B7D50E2-B126-5748-883C-3E5E42924176}" srcOrd="5" destOrd="0" presId="urn:microsoft.com/office/officeart/2005/8/layout/bProcess4"/>
    <dgm:cxn modelId="{AE97D211-40D3-C249-ABC9-CCDD3DE205FD}" type="presParOf" srcId="{5664B2B2-B542-A542-9AB8-3FE6DFEAF665}" destId="{DF52040D-40AD-4746-BCE5-10C6BEB26874}" srcOrd="6" destOrd="0" presId="urn:microsoft.com/office/officeart/2005/8/layout/bProcess4"/>
    <dgm:cxn modelId="{D8AC18BD-5D6D-1440-8540-CA4D7560530C}" type="presParOf" srcId="{DF52040D-40AD-4746-BCE5-10C6BEB26874}" destId="{42E5DBB5-3ECB-4E48-AADE-41EE6E2F345D}" srcOrd="0" destOrd="0" presId="urn:microsoft.com/office/officeart/2005/8/layout/bProcess4"/>
    <dgm:cxn modelId="{0F288BDA-5B4E-C641-BBAA-9BA2729C6FE4}" type="presParOf" srcId="{DF52040D-40AD-4746-BCE5-10C6BEB26874}" destId="{BCE70E62-9231-4742-817D-6A5DA64CB151}" srcOrd="1" destOrd="0" presId="urn:microsoft.com/office/officeart/2005/8/layout/bProcess4"/>
    <dgm:cxn modelId="{EDC17FAB-C0AE-0D43-A1A5-61255E850353}" type="presParOf" srcId="{5664B2B2-B542-A542-9AB8-3FE6DFEAF665}" destId="{DD0E2877-00F5-F74E-A15F-54852F091464}" srcOrd="7" destOrd="0" presId="urn:microsoft.com/office/officeart/2005/8/layout/bProcess4"/>
    <dgm:cxn modelId="{1D5C34B1-3D48-DD41-B732-ECEEFCFC776D}" type="presParOf" srcId="{5664B2B2-B542-A542-9AB8-3FE6DFEAF665}" destId="{5539E8B3-2F3C-4742-B195-7B49E13EE06A}" srcOrd="8" destOrd="0" presId="urn:microsoft.com/office/officeart/2005/8/layout/bProcess4"/>
    <dgm:cxn modelId="{1CFB33F0-707F-9D44-A3BA-FA28056D5E80}" type="presParOf" srcId="{5539E8B3-2F3C-4742-B195-7B49E13EE06A}" destId="{A1731E48-1A6F-B647-882B-B904FBC243C6}" srcOrd="0" destOrd="0" presId="urn:microsoft.com/office/officeart/2005/8/layout/bProcess4"/>
    <dgm:cxn modelId="{EDBA6EF5-F561-2341-AEB8-9048571B955C}" type="presParOf" srcId="{5539E8B3-2F3C-4742-B195-7B49E13EE06A}" destId="{0A45E403-FF3C-7045-B3D5-D90680B328D6}" srcOrd="1" destOrd="0" presId="urn:microsoft.com/office/officeart/2005/8/layout/bProcess4"/>
    <dgm:cxn modelId="{0F2C8E71-329A-CD4E-ACFB-DE98F0CCFF6C}" type="presParOf" srcId="{5664B2B2-B542-A542-9AB8-3FE6DFEAF665}" destId="{AC4F689C-1567-A94D-BD14-D652AAAEFA3C}" srcOrd="9" destOrd="0" presId="urn:microsoft.com/office/officeart/2005/8/layout/bProcess4"/>
    <dgm:cxn modelId="{319DC2B1-72B0-3744-B524-BD41D9FFA19F}" type="presParOf" srcId="{5664B2B2-B542-A542-9AB8-3FE6DFEAF665}" destId="{8601A6DD-3574-BA42-9361-160EC2E9AA53}" srcOrd="10" destOrd="0" presId="urn:microsoft.com/office/officeart/2005/8/layout/bProcess4"/>
    <dgm:cxn modelId="{C34A3C0A-2BB1-B84C-B89C-ABEE123F9977}" type="presParOf" srcId="{8601A6DD-3574-BA42-9361-160EC2E9AA53}" destId="{AB78EDB6-7121-B648-A0B3-10730B326D9E}" srcOrd="0" destOrd="0" presId="urn:microsoft.com/office/officeart/2005/8/layout/bProcess4"/>
    <dgm:cxn modelId="{8E532818-BC23-9D4D-9CAE-618930D9FB63}" type="presParOf" srcId="{8601A6DD-3574-BA42-9361-160EC2E9AA53}" destId="{6E662E5A-EB1A-654C-A754-F34B5EED25B7}" srcOrd="1" destOrd="0" presId="urn:microsoft.com/office/officeart/2005/8/layout/bProcess4"/>
    <dgm:cxn modelId="{CBA5590E-6288-8542-9031-39114738AD98}" type="presParOf" srcId="{5664B2B2-B542-A542-9AB8-3FE6DFEAF665}" destId="{3C79FA7C-66E9-5A48-9020-7D8366CF9D10}" srcOrd="11" destOrd="0" presId="urn:microsoft.com/office/officeart/2005/8/layout/bProcess4"/>
    <dgm:cxn modelId="{9218C7BE-531B-F847-AF39-9F703CF560A0}" type="presParOf" srcId="{5664B2B2-B542-A542-9AB8-3FE6DFEAF665}" destId="{34569FBF-B976-B241-8703-8E521908A1C3}" srcOrd="12" destOrd="0" presId="urn:microsoft.com/office/officeart/2005/8/layout/bProcess4"/>
    <dgm:cxn modelId="{8CDD5976-F0AA-0B42-AA83-F3C92500A4F6}" type="presParOf" srcId="{34569FBF-B976-B241-8703-8E521908A1C3}" destId="{7761D7B2-2385-7944-9E69-C4A0428FD945}" srcOrd="0" destOrd="0" presId="urn:microsoft.com/office/officeart/2005/8/layout/bProcess4"/>
    <dgm:cxn modelId="{8B334B26-7413-9E45-AA22-5D6860DD86EC}" type="presParOf" srcId="{34569FBF-B976-B241-8703-8E521908A1C3}" destId="{31532940-29D0-284B-AE81-FC2F3C8C4BF8}" srcOrd="1" destOrd="0" presId="urn:microsoft.com/office/officeart/2005/8/layout/bProcess4"/>
    <dgm:cxn modelId="{43DF8FE8-3CF7-754C-A141-8C938500C858}" type="presParOf" srcId="{5664B2B2-B542-A542-9AB8-3FE6DFEAF665}" destId="{F58B7D75-F779-5C48-A2F1-1C3DF1D419FF}" srcOrd="13" destOrd="0" presId="urn:microsoft.com/office/officeart/2005/8/layout/bProcess4"/>
    <dgm:cxn modelId="{51018A86-24BB-F64F-8CA2-C72780CEC5B5}" type="presParOf" srcId="{5664B2B2-B542-A542-9AB8-3FE6DFEAF665}" destId="{68EA5822-F0B9-F442-961B-89B73F1E210F}" srcOrd="14" destOrd="0" presId="urn:microsoft.com/office/officeart/2005/8/layout/bProcess4"/>
    <dgm:cxn modelId="{DEBB6B38-1E0E-6148-A767-32CE6BBC882D}" type="presParOf" srcId="{68EA5822-F0B9-F442-961B-89B73F1E210F}" destId="{E987DCDC-10E7-4B4E-8D33-F51F22B496CF}" srcOrd="0" destOrd="0" presId="urn:microsoft.com/office/officeart/2005/8/layout/bProcess4"/>
    <dgm:cxn modelId="{7684643D-668D-EC49-9ED5-421E06D76B8D}" type="presParOf" srcId="{68EA5822-F0B9-F442-961B-89B73F1E210F}" destId="{A13B8671-2064-2D47-8771-E770FEB6037D}" srcOrd="1" destOrd="0" presId="urn:microsoft.com/office/officeart/2005/8/layout/bProcess4"/>
    <dgm:cxn modelId="{F4260900-E1FB-2948-ACCF-59F5F158C294}" type="presParOf" srcId="{5664B2B2-B542-A542-9AB8-3FE6DFEAF665}" destId="{52D12B15-D435-5A4A-9437-487952866A46}" srcOrd="15" destOrd="0" presId="urn:microsoft.com/office/officeart/2005/8/layout/bProcess4"/>
    <dgm:cxn modelId="{DB25CF56-D991-5E42-B82F-9D2180E4B3A2}" type="presParOf" srcId="{5664B2B2-B542-A542-9AB8-3FE6DFEAF665}" destId="{36539CDC-28E6-2B4D-A9EF-A0A296CCE20C}" srcOrd="16" destOrd="0" presId="urn:microsoft.com/office/officeart/2005/8/layout/bProcess4"/>
    <dgm:cxn modelId="{D5B41C4A-E021-164F-A01A-63C3F4F56532}" type="presParOf" srcId="{36539CDC-28E6-2B4D-A9EF-A0A296CCE20C}" destId="{B179FAE2-5092-9947-B16D-409089296793}" srcOrd="0" destOrd="0" presId="urn:microsoft.com/office/officeart/2005/8/layout/bProcess4"/>
    <dgm:cxn modelId="{96D85D8F-51EE-1B4A-9259-0E5F3546BCAC}" type="presParOf" srcId="{36539CDC-28E6-2B4D-A9EF-A0A296CCE20C}" destId="{751C2F0E-7DD1-F24B-8CAA-E783E6DEF096}" srcOrd="1" destOrd="0" presId="urn:microsoft.com/office/officeart/2005/8/layout/bProcess4"/>
    <dgm:cxn modelId="{F247EA16-6669-9746-9088-C2E19F88A3CA}" type="presParOf" srcId="{5664B2B2-B542-A542-9AB8-3FE6DFEAF665}" destId="{18CED465-8FEC-7B46-83AE-727E92DD4687}" srcOrd="17" destOrd="0" presId="urn:microsoft.com/office/officeart/2005/8/layout/bProcess4"/>
    <dgm:cxn modelId="{5DA19D1B-ABA7-F54B-851B-565F7F39F42F}" type="presParOf" srcId="{5664B2B2-B542-A542-9AB8-3FE6DFEAF665}" destId="{A1647D1F-EE2E-3441-BF9B-E7160C046084}" srcOrd="18" destOrd="0" presId="urn:microsoft.com/office/officeart/2005/8/layout/bProcess4"/>
    <dgm:cxn modelId="{77CFFC46-001D-4745-846A-25378BEACD3B}" type="presParOf" srcId="{A1647D1F-EE2E-3441-BF9B-E7160C046084}" destId="{5C6AAF2F-AD92-3544-BC70-739AA27C11ED}" srcOrd="0" destOrd="0" presId="urn:microsoft.com/office/officeart/2005/8/layout/bProcess4"/>
    <dgm:cxn modelId="{70DCAAC1-CA81-664D-B8D3-B162FDCAC868}" type="presParOf" srcId="{A1647D1F-EE2E-3441-BF9B-E7160C046084}" destId="{35C3BE41-7F15-8447-9644-6DAF694D9659}" srcOrd="1" destOrd="0" presId="urn:microsoft.com/office/officeart/2005/8/layout/bProcess4"/>
    <dgm:cxn modelId="{CCE30DC8-2CF8-194E-8960-EF8DB4566D2D}" type="presParOf" srcId="{5664B2B2-B542-A542-9AB8-3FE6DFEAF665}" destId="{D2758036-BB93-DC43-8BD6-249AC739E0B1}" srcOrd="19" destOrd="0" presId="urn:microsoft.com/office/officeart/2005/8/layout/bProcess4"/>
    <dgm:cxn modelId="{BA8DDDFD-6628-5B46-811C-44624F06AD1D}" type="presParOf" srcId="{5664B2B2-B542-A542-9AB8-3FE6DFEAF665}" destId="{93082A5A-A273-C142-872C-B5B5790D9631}" srcOrd="20" destOrd="0" presId="urn:microsoft.com/office/officeart/2005/8/layout/bProcess4"/>
    <dgm:cxn modelId="{CB1BD7B1-B5EC-4D4F-9555-A6EE5959B873}" type="presParOf" srcId="{93082A5A-A273-C142-872C-B5B5790D9631}" destId="{DE469817-4989-F84B-8F0A-8F01E9B87E94}" srcOrd="0" destOrd="0" presId="urn:microsoft.com/office/officeart/2005/8/layout/bProcess4"/>
    <dgm:cxn modelId="{EF533C1A-35CA-4B43-86DF-F94501003348}" type="presParOf" srcId="{93082A5A-A273-C142-872C-B5B5790D9631}" destId="{94E8780E-0790-F343-9851-2E4E56CE481D}" srcOrd="1" destOrd="0" presId="urn:microsoft.com/office/officeart/2005/8/layout/bProcess4"/>
    <dgm:cxn modelId="{537854CA-C744-9841-8394-1FB40FB3697C}" type="presParOf" srcId="{5664B2B2-B542-A542-9AB8-3FE6DFEAF665}" destId="{B24A994C-1947-864B-8628-12565B0E3646}" srcOrd="21" destOrd="0" presId="urn:microsoft.com/office/officeart/2005/8/layout/bProcess4"/>
    <dgm:cxn modelId="{C4660125-2641-CB4D-893F-BF9C40FAE952}" type="presParOf" srcId="{5664B2B2-B542-A542-9AB8-3FE6DFEAF665}" destId="{594DEA98-AA53-1348-BEC3-2E156D8F5491}" srcOrd="22" destOrd="0" presId="urn:microsoft.com/office/officeart/2005/8/layout/bProcess4"/>
    <dgm:cxn modelId="{31BFD6B4-D268-0146-9E11-3F166F8E8758}" type="presParOf" srcId="{594DEA98-AA53-1348-BEC3-2E156D8F5491}" destId="{A5937C74-65D4-7B44-BFBE-90FBA007F30C}" srcOrd="0" destOrd="0" presId="urn:microsoft.com/office/officeart/2005/8/layout/bProcess4"/>
    <dgm:cxn modelId="{40409669-0744-1542-BF3C-01534F1917CD}" type="presParOf" srcId="{594DEA98-AA53-1348-BEC3-2E156D8F5491}" destId="{9A9B3D90-EEDB-BF4D-ABA8-13D89CEDC13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A61865-C016-0947-94A4-E5EDB46B4BBB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9E5220E8-BEFE-8E40-AFD1-8C348EDF97E4}">
      <dgm:prSet phldrT="[Text]"/>
      <dgm:spPr>
        <a:xfrm>
          <a:off x="403509" y="145089"/>
          <a:ext cx="1118269" cy="1118269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Owns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28E6FC75-6F67-F840-9FBD-87BF0AE850D0}" type="parTrans" cxnId="{4E7C9A27-228D-AE46-B7BD-034E0F04385A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97148E01-1997-1A4B-B3EE-A9D61E4DBB30}" type="sibTrans" cxnId="{4E7C9A27-228D-AE46-B7BD-034E0F04385A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9C60A75C-E1E8-0444-904A-5B254617BAAF}">
      <dgm:prSet phldrT="[Text]"/>
      <dgm:spPr>
        <a:xfrm>
          <a:off x="807018" y="844008"/>
          <a:ext cx="1118269" cy="1118269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Maintains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020E69B6-1612-114B-AA07-133A55113520}" type="parTrans" cxnId="{32339989-5903-064B-97F6-F7EE5C0E5DE6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3FBF72A6-42B6-9E4A-AE77-C2E9932306EB}" type="sibTrans" cxnId="{32339989-5903-064B-97F6-F7EE5C0E5DE6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D0FE8524-101D-0B48-B29F-3E235F260DD5}">
      <dgm:prSet phldrT="[Text]"/>
      <dgm:spPr>
        <a:xfrm>
          <a:off x="0" y="844008"/>
          <a:ext cx="1118269" cy="1118269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Operates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AD8B7E21-7328-7049-9046-1F2FB0B1D44E}" type="parTrans" cxnId="{EAFB643E-E2B1-6642-AA19-F626060711D3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C5CCBF7-14B1-9F4B-9219-D72F4A68536A}" type="sibTrans" cxnId="{EAFB643E-E2B1-6642-AA19-F626060711D3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D39D6857-9F2B-2943-96D2-55EA19430134}" type="pres">
      <dgm:prSet presAssocID="{43A61865-C016-0947-94A4-E5EDB46B4BBB}" presName="compositeShape" presStyleCnt="0">
        <dgm:presLayoutVars>
          <dgm:chMax val="7"/>
          <dgm:dir/>
          <dgm:resizeHandles val="exact"/>
        </dgm:presLayoutVars>
      </dgm:prSet>
      <dgm:spPr/>
    </dgm:pt>
    <dgm:pt modelId="{FF453E8B-4ACE-6242-86FC-21CC88385C38}" type="pres">
      <dgm:prSet presAssocID="{9E5220E8-BEFE-8E40-AFD1-8C348EDF97E4}" presName="circ1" presStyleLbl="vennNode1" presStyleIdx="0" presStyleCnt="3"/>
      <dgm:spPr/>
    </dgm:pt>
    <dgm:pt modelId="{41546B78-A74E-AC4B-8FAA-035684F1FC58}" type="pres">
      <dgm:prSet presAssocID="{9E5220E8-BEFE-8E40-AFD1-8C348EDF97E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221CAE-334A-2543-ACB6-5DD0FFA2727C}" type="pres">
      <dgm:prSet presAssocID="{9C60A75C-E1E8-0444-904A-5B254617BAAF}" presName="circ2" presStyleLbl="vennNode1" presStyleIdx="1" presStyleCnt="3"/>
      <dgm:spPr/>
    </dgm:pt>
    <dgm:pt modelId="{B40CF32E-E3AC-1542-9C9B-0E685CE61A66}" type="pres">
      <dgm:prSet presAssocID="{9C60A75C-E1E8-0444-904A-5B254617BAA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661CFA9-626C-5E4A-B7F7-E73315E0CC36}" type="pres">
      <dgm:prSet presAssocID="{D0FE8524-101D-0B48-B29F-3E235F260DD5}" presName="circ3" presStyleLbl="vennNode1" presStyleIdx="2" presStyleCnt="3"/>
      <dgm:spPr/>
    </dgm:pt>
    <dgm:pt modelId="{FD62DAA1-F51A-DD4E-98D2-76CC9BF70783}" type="pres">
      <dgm:prSet presAssocID="{D0FE8524-101D-0B48-B29F-3E235F260DD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82AA322-8DC9-4348-B345-63FD7D7BA206}" type="presOf" srcId="{43A61865-C016-0947-94A4-E5EDB46B4BBB}" destId="{D39D6857-9F2B-2943-96D2-55EA19430134}" srcOrd="0" destOrd="0" presId="urn:microsoft.com/office/officeart/2005/8/layout/venn1"/>
    <dgm:cxn modelId="{4E7C9A27-228D-AE46-B7BD-034E0F04385A}" srcId="{43A61865-C016-0947-94A4-E5EDB46B4BBB}" destId="{9E5220E8-BEFE-8E40-AFD1-8C348EDF97E4}" srcOrd="0" destOrd="0" parTransId="{28E6FC75-6F67-F840-9FBD-87BF0AE850D0}" sibTransId="{97148E01-1997-1A4B-B3EE-A9D61E4DBB30}"/>
    <dgm:cxn modelId="{73DF412B-3FB8-4F4D-A295-5AE54CB90A7A}" type="presOf" srcId="{D0FE8524-101D-0B48-B29F-3E235F260DD5}" destId="{FD62DAA1-F51A-DD4E-98D2-76CC9BF70783}" srcOrd="1" destOrd="0" presId="urn:microsoft.com/office/officeart/2005/8/layout/venn1"/>
    <dgm:cxn modelId="{7FBD7C3B-4D2C-5B44-8875-1A26FE6CCE37}" type="presOf" srcId="{9C60A75C-E1E8-0444-904A-5B254617BAAF}" destId="{DB221CAE-334A-2543-ACB6-5DD0FFA2727C}" srcOrd="0" destOrd="0" presId="urn:microsoft.com/office/officeart/2005/8/layout/venn1"/>
    <dgm:cxn modelId="{EAFB643E-E2B1-6642-AA19-F626060711D3}" srcId="{43A61865-C016-0947-94A4-E5EDB46B4BBB}" destId="{D0FE8524-101D-0B48-B29F-3E235F260DD5}" srcOrd="2" destOrd="0" parTransId="{AD8B7E21-7328-7049-9046-1F2FB0B1D44E}" sibTransId="{FC5CCBF7-14B1-9F4B-9219-D72F4A68536A}"/>
    <dgm:cxn modelId="{EBEAAE50-E454-4C4A-9929-7DF59E313B8E}" type="presOf" srcId="{9E5220E8-BEFE-8E40-AFD1-8C348EDF97E4}" destId="{41546B78-A74E-AC4B-8FAA-035684F1FC58}" srcOrd="1" destOrd="0" presId="urn:microsoft.com/office/officeart/2005/8/layout/venn1"/>
    <dgm:cxn modelId="{32339989-5903-064B-97F6-F7EE5C0E5DE6}" srcId="{43A61865-C016-0947-94A4-E5EDB46B4BBB}" destId="{9C60A75C-E1E8-0444-904A-5B254617BAAF}" srcOrd="1" destOrd="0" parTransId="{020E69B6-1612-114B-AA07-133A55113520}" sibTransId="{3FBF72A6-42B6-9E4A-AE77-C2E9932306EB}"/>
    <dgm:cxn modelId="{E34228A4-3818-6A48-B87A-5176E14EF13B}" type="presOf" srcId="{9E5220E8-BEFE-8E40-AFD1-8C348EDF97E4}" destId="{FF453E8B-4ACE-6242-86FC-21CC88385C38}" srcOrd="0" destOrd="0" presId="urn:microsoft.com/office/officeart/2005/8/layout/venn1"/>
    <dgm:cxn modelId="{DD1444AF-B2EB-F248-A61F-79F337B925BF}" type="presOf" srcId="{9C60A75C-E1E8-0444-904A-5B254617BAAF}" destId="{B40CF32E-E3AC-1542-9C9B-0E685CE61A66}" srcOrd="1" destOrd="0" presId="urn:microsoft.com/office/officeart/2005/8/layout/venn1"/>
    <dgm:cxn modelId="{B840A2DC-9802-434A-B126-68BD31F2E6D7}" type="presOf" srcId="{D0FE8524-101D-0B48-B29F-3E235F260DD5}" destId="{3661CFA9-626C-5E4A-B7F7-E73315E0CC36}" srcOrd="0" destOrd="0" presId="urn:microsoft.com/office/officeart/2005/8/layout/venn1"/>
    <dgm:cxn modelId="{9CF08BC5-A0BC-E64C-A6F1-E5A7952B86F5}" type="presParOf" srcId="{D39D6857-9F2B-2943-96D2-55EA19430134}" destId="{FF453E8B-4ACE-6242-86FC-21CC88385C38}" srcOrd="0" destOrd="0" presId="urn:microsoft.com/office/officeart/2005/8/layout/venn1"/>
    <dgm:cxn modelId="{C2C0406D-2001-B941-824C-862E0AA9F734}" type="presParOf" srcId="{D39D6857-9F2B-2943-96D2-55EA19430134}" destId="{41546B78-A74E-AC4B-8FAA-035684F1FC58}" srcOrd="1" destOrd="0" presId="urn:microsoft.com/office/officeart/2005/8/layout/venn1"/>
    <dgm:cxn modelId="{C436EE09-48C8-6145-A301-9AE91158C182}" type="presParOf" srcId="{D39D6857-9F2B-2943-96D2-55EA19430134}" destId="{DB221CAE-334A-2543-ACB6-5DD0FFA2727C}" srcOrd="2" destOrd="0" presId="urn:microsoft.com/office/officeart/2005/8/layout/venn1"/>
    <dgm:cxn modelId="{8342870C-9A29-4542-827A-2D33F47ABFF0}" type="presParOf" srcId="{D39D6857-9F2B-2943-96D2-55EA19430134}" destId="{B40CF32E-E3AC-1542-9C9B-0E685CE61A66}" srcOrd="3" destOrd="0" presId="urn:microsoft.com/office/officeart/2005/8/layout/venn1"/>
    <dgm:cxn modelId="{B3B495A4-D118-814A-B50C-112E309B4E8A}" type="presParOf" srcId="{D39D6857-9F2B-2943-96D2-55EA19430134}" destId="{3661CFA9-626C-5E4A-B7F7-E73315E0CC36}" srcOrd="4" destOrd="0" presId="urn:microsoft.com/office/officeart/2005/8/layout/venn1"/>
    <dgm:cxn modelId="{3E7EC655-0CD3-4945-BC86-8FE96EDD3D2D}" type="presParOf" srcId="{D39D6857-9F2B-2943-96D2-55EA19430134}" destId="{FD62DAA1-F51A-DD4E-98D2-76CC9BF7078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8BB5E3-D021-F04F-9FF8-766B53EAB954}" type="doc">
      <dgm:prSet loTypeId="urn:microsoft.com/office/officeart/2005/8/layout/ven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045F119-05C6-4F45-8C12-B76C968702A4}">
      <dgm:prSet phldrT="[Text]"/>
      <dgm:spPr>
        <a:xfrm>
          <a:off x="408999" y="726270"/>
          <a:ext cx="1233721" cy="1233721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Plant &amp; Equipment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4A500977-B945-7041-B786-7BB678A61A36}" type="parTrans" cxnId="{45C63E4E-0C99-724A-A889-3AE9E766DC92}">
      <dgm:prSet/>
      <dgm:spPr/>
      <dgm:t>
        <a:bodyPr/>
        <a:lstStyle/>
        <a:p>
          <a:endParaRPr lang="en-US"/>
        </a:p>
      </dgm:t>
    </dgm:pt>
    <dgm:pt modelId="{52CACD59-842A-9343-B28D-BBE0F5DDFDE9}" type="sibTrans" cxnId="{45C63E4E-0C99-724A-A889-3AE9E766DC92}">
      <dgm:prSet/>
      <dgm:spPr/>
      <dgm:t>
        <a:bodyPr/>
        <a:lstStyle/>
        <a:p>
          <a:endParaRPr lang="en-US"/>
        </a:p>
      </dgm:t>
    </dgm:pt>
    <dgm:pt modelId="{0F6A27FD-BF9D-314A-A343-BCFFAD94BFF4}">
      <dgm:prSet phldrT="[Text]" custT="1"/>
      <dgm:spPr>
        <a:xfrm>
          <a:off x="45864" y="0"/>
          <a:ext cx="1959992" cy="1959992"/>
        </a:xfrm>
        <a:prstGeom prst="ellipse">
          <a:avLst/>
        </a:prstGeom>
      </dgm:spPr>
      <dgm:t>
        <a:bodyPr/>
        <a:lstStyle/>
        <a:p>
          <a:pPr>
            <a:buNone/>
          </a:pPr>
          <a:r>
            <a:rPr lang="en-US" sz="900" b="1">
              <a:latin typeface="Arial"/>
              <a:ea typeface="+mn-ea"/>
              <a:cs typeface="+mn-cs"/>
            </a:rPr>
            <a:t>Sydney Airport Assets</a:t>
          </a:r>
          <a:endParaRPr lang="en-US" sz="900" b="1" dirty="0">
            <a:latin typeface="Arial"/>
            <a:ea typeface="+mn-ea"/>
            <a:cs typeface="+mn-cs"/>
          </a:endParaRPr>
        </a:p>
      </dgm:t>
    </dgm:pt>
    <dgm:pt modelId="{A0F796A3-A140-5D46-B591-DF13DCF79D9E}" type="parTrans" cxnId="{2C487B45-3AB2-E941-991F-197491FA5056}">
      <dgm:prSet/>
      <dgm:spPr/>
      <dgm:t>
        <a:bodyPr/>
        <a:lstStyle/>
        <a:p>
          <a:endParaRPr lang="en-US"/>
        </a:p>
      </dgm:t>
    </dgm:pt>
    <dgm:pt modelId="{142304BA-C83B-2245-982F-465251F5AEFD}" type="sibTrans" cxnId="{2C487B45-3AB2-E941-991F-197491FA5056}">
      <dgm:prSet/>
      <dgm:spPr/>
      <dgm:t>
        <a:bodyPr/>
        <a:lstStyle/>
        <a:p>
          <a:endParaRPr lang="en-US"/>
        </a:p>
      </dgm:t>
    </dgm:pt>
    <dgm:pt modelId="{6312D72C-EA51-B044-AA1A-DFD74A7FD474}" type="pres">
      <dgm:prSet presAssocID="{278BB5E3-D021-F04F-9FF8-766B53EAB954}" presName="Name0" presStyleCnt="0">
        <dgm:presLayoutVars>
          <dgm:chMax val="7"/>
          <dgm:resizeHandles val="exact"/>
        </dgm:presLayoutVars>
      </dgm:prSet>
      <dgm:spPr/>
    </dgm:pt>
    <dgm:pt modelId="{D3E358F0-0563-CA4D-A447-CEE92EAFEB3D}" type="pres">
      <dgm:prSet presAssocID="{278BB5E3-D021-F04F-9FF8-766B53EAB954}" presName="comp1" presStyleCnt="0"/>
      <dgm:spPr/>
    </dgm:pt>
    <dgm:pt modelId="{A30929D2-27D4-9C43-A614-75D29E34B294}" type="pres">
      <dgm:prSet presAssocID="{278BB5E3-D021-F04F-9FF8-766B53EAB954}" presName="circle1" presStyleLbl="node1" presStyleIdx="0" presStyleCnt="2"/>
      <dgm:spPr/>
    </dgm:pt>
    <dgm:pt modelId="{B6596FEB-85B6-7243-AE6C-BBE03CEE9E5E}" type="pres">
      <dgm:prSet presAssocID="{278BB5E3-D021-F04F-9FF8-766B53EAB954}" presName="c1text" presStyleLbl="node1" presStyleIdx="0" presStyleCnt="2">
        <dgm:presLayoutVars>
          <dgm:bulletEnabled val="1"/>
        </dgm:presLayoutVars>
      </dgm:prSet>
      <dgm:spPr/>
    </dgm:pt>
    <dgm:pt modelId="{0F896B61-2DD4-BC4B-B140-0948E3B05D65}" type="pres">
      <dgm:prSet presAssocID="{278BB5E3-D021-F04F-9FF8-766B53EAB954}" presName="comp2" presStyleCnt="0"/>
      <dgm:spPr/>
    </dgm:pt>
    <dgm:pt modelId="{6D89D86C-5650-FD4C-A3DC-4F8611F783C1}" type="pres">
      <dgm:prSet presAssocID="{278BB5E3-D021-F04F-9FF8-766B53EAB954}" presName="circle2" presStyleLbl="node1" presStyleIdx="1" presStyleCnt="2" custScaleX="83927" custScaleY="83927" custLinFactNeighborY="9145"/>
      <dgm:spPr/>
    </dgm:pt>
    <dgm:pt modelId="{3A639524-FAE8-F746-9025-7F9C2C50A9EA}" type="pres">
      <dgm:prSet presAssocID="{278BB5E3-D021-F04F-9FF8-766B53EAB954}" presName="c2text" presStyleLbl="node1" presStyleIdx="1" presStyleCnt="2">
        <dgm:presLayoutVars>
          <dgm:bulletEnabled val="1"/>
        </dgm:presLayoutVars>
      </dgm:prSet>
      <dgm:spPr/>
    </dgm:pt>
  </dgm:ptLst>
  <dgm:cxnLst>
    <dgm:cxn modelId="{26080A20-3FC1-F941-A889-4549BFAE5F1D}" type="presOf" srcId="{5045F119-05C6-4F45-8C12-B76C968702A4}" destId="{3A639524-FAE8-F746-9025-7F9C2C50A9EA}" srcOrd="1" destOrd="0" presId="urn:microsoft.com/office/officeart/2005/8/layout/venn2"/>
    <dgm:cxn modelId="{2C487B45-3AB2-E941-991F-197491FA5056}" srcId="{278BB5E3-D021-F04F-9FF8-766B53EAB954}" destId="{0F6A27FD-BF9D-314A-A343-BCFFAD94BFF4}" srcOrd="0" destOrd="0" parTransId="{A0F796A3-A140-5D46-B591-DF13DCF79D9E}" sibTransId="{142304BA-C83B-2245-982F-465251F5AEFD}"/>
    <dgm:cxn modelId="{45C63E4E-0C99-724A-A889-3AE9E766DC92}" srcId="{278BB5E3-D021-F04F-9FF8-766B53EAB954}" destId="{5045F119-05C6-4F45-8C12-B76C968702A4}" srcOrd="1" destOrd="0" parTransId="{4A500977-B945-7041-B786-7BB678A61A36}" sibTransId="{52CACD59-842A-9343-B28D-BBE0F5DDFDE9}"/>
    <dgm:cxn modelId="{9B141472-0CCB-9A48-BFAF-C2FA183D9E9E}" type="presOf" srcId="{278BB5E3-D021-F04F-9FF8-766B53EAB954}" destId="{6312D72C-EA51-B044-AA1A-DFD74A7FD474}" srcOrd="0" destOrd="0" presId="urn:microsoft.com/office/officeart/2005/8/layout/venn2"/>
    <dgm:cxn modelId="{B61B0890-CCC9-FB48-A07C-1843E54B4E3C}" type="presOf" srcId="{0F6A27FD-BF9D-314A-A343-BCFFAD94BFF4}" destId="{B6596FEB-85B6-7243-AE6C-BBE03CEE9E5E}" srcOrd="1" destOrd="0" presId="urn:microsoft.com/office/officeart/2005/8/layout/venn2"/>
    <dgm:cxn modelId="{6980B7D2-E99F-E849-B5E3-D02627424553}" type="presOf" srcId="{0F6A27FD-BF9D-314A-A343-BCFFAD94BFF4}" destId="{A30929D2-27D4-9C43-A614-75D29E34B294}" srcOrd="0" destOrd="0" presId="urn:microsoft.com/office/officeart/2005/8/layout/venn2"/>
    <dgm:cxn modelId="{6A0E76F4-F564-284C-9178-382D0AC5037C}" type="presOf" srcId="{5045F119-05C6-4F45-8C12-B76C968702A4}" destId="{6D89D86C-5650-FD4C-A3DC-4F8611F783C1}" srcOrd="0" destOrd="0" presId="urn:microsoft.com/office/officeart/2005/8/layout/venn2"/>
    <dgm:cxn modelId="{60193143-B190-1044-B374-6A10A9BE96C3}" type="presParOf" srcId="{6312D72C-EA51-B044-AA1A-DFD74A7FD474}" destId="{D3E358F0-0563-CA4D-A447-CEE92EAFEB3D}" srcOrd="0" destOrd="0" presId="urn:microsoft.com/office/officeart/2005/8/layout/venn2"/>
    <dgm:cxn modelId="{5D4114B6-2212-514D-91BE-1AD3077B409E}" type="presParOf" srcId="{D3E358F0-0563-CA4D-A447-CEE92EAFEB3D}" destId="{A30929D2-27D4-9C43-A614-75D29E34B294}" srcOrd="0" destOrd="0" presId="urn:microsoft.com/office/officeart/2005/8/layout/venn2"/>
    <dgm:cxn modelId="{7BAD1868-163E-1249-AA75-F85E0CF66CD4}" type="presParOf" srcId="{D3E358F0-0563-CA4D-A447-CEE92EAFEB3D}" destId="{B6596FEB-85B6-7243-AE6C-BBE03CEE9E5E}" srcOrd="1" destOrd="0" presId="urn:microsoft.com/office/officeart/2005/8/layout/venn2"/>
    <dgm:cxn modelId="{0765D584-CCB4-6C48-A581-C62A42988FA3}" type="presParOf" srcId="{6312D72C-EA51-B044-AA1A-DFD74A7FD474}" destId="{0F896B61-2DD4-BC4B-B140-0948E3B05D65}" srcOrd="1" destOrd="0" presId="urn:microsoft.com/office/officeart/2005/8/layout/venn2"/>
    <dgm:cxn modelId="{EDF9ADFD-E1E7-7045-95ED-962B74339D4F}" type="presParOf" srcId="{0F896B61-2DD4-BC4B-B140-0948E3B05D65}" destId="{6D89D86C-5650-FD4C-A3DC-4F8611F783C1}" srcOrd="0" destOrd="0" presId="urn:microsoft.com/office/officeart/2005/8/layout/venn2"/>
    <dgm:cxn modelId="{F377DE86-4134-BF4F-8D5F-90AFCC62554F}" type="presParOf" srcId="{0F896B61-2DD4-BC4B-B140-0948E3B05D65}" destId="{3A639524-FAE8-F746-9025-7F9C2C50A9E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93B7D5-A6CF-F74E-B767-9868174820B5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0465F-93F5-C64D-B1E7-E12ED49C9AD0}">
      <dgm:prSet phldrT="[Text]"/>
      <dgm:spPr>
        <a:xfrm>
          <a:off x="3411" y="674081"/>
          <a:ext cx="1551255" cy="893323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Preparation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E022ED4B-8579-534B-BABD-C5C5F3F635AB}" type="parTrans" cxnId="{C43902CA-39C0-514E-A1DE-09301689D926}">
      <dgm:prSet/>
      <dgm:spPr/>
      <dgm:t>
        <a:bodyPr/>
        <a:lstStyle/>
        <a:p>
          <a:endParaRPr lang="en-US"/>
        </a:p>
      </dgm:t>
    </dgm:pt>
    <dgm:pt modelId="{2B853DE1-F35C-CE48-97B9-979543BA8D7D}" type="sibTrans" cxnId="{C43902CA-39C0-514E-A1DE-09301689D926}">
      <dgm:prSet/>
      <dgm:spPr>
        <a:xfrm>
          <a:off x="1789832" y="778747"/>
          <a:ext cx="498549" cy="386217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CB0C0BB5-774D-0F4C-A8A5-B8629CF836D4}">
      <dgm:prSet phldrT="[Text]" custT="1"/>
      <dgm:spPr>
        <a:xfrm>
          <a:off x="321138" y="1269630"/>
          <a:ext cx="1551255" cy="187110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Char char="•"/>
          </a:pPr>
          <a:r>
            <a:rPr lang="en-US" sz="1400">
              <a:latin typeface="Arial"/>
              <a:ea typeface="+mn-ea"/>
              <a:cs typeface="+mn-cs"/>
            </a:rPr>
            <a:t>Map P&amp;E Attributes to Asset Classes</a:t>
          </a:r>
          <a:endParaRPr lang="en-US" sz="1400" dirty="0">
            <a:latin typeface="Arial"/>
            <a:ea typeface="+mn-ea"/>
            <a:cs typeface="+mn-cs"/>
          </a:endParaRPr>
        </a:p>
      </dgm:t>
    </dgm:pt>
    <dgm:pt modelId="{364A5638-E3DA-F14E-B368-849CE8D8987C}" type="parTrans" cxnId="{8FCDE24F-284D-8A46-AEA7-1173C41132C4}">
      <dgm:prSet/>
      <dgm:spPr/>
      <dgm:t>
        <a:bodyPr/>
        <a:lstStyle/>
        <a:p>
          <a:endParaRPr lang="en-US"/>
        </a:p>
      </dgm:t>
    </dgm:pt>
    <dgm:pt modelId="{58094B26-9315-FE40-90D3-8BEF34414755}" type="sibTrans" cxnId="{8FCDE24F-284D-8A46-AEA7-1173C41132C4}">
      <dgm:prSet/>
      <dgm:spPr/>
      <dgm:t>
        <a:bodyPr/>
        <a:lstStyle/>
        <a:p>
          <a:endParaRPr lang="en-US"/>
        </a:p>
      </dgm:t>
    </dgm:pt>
    <dgm:pt modelId="{9CB68343-245E-D54E-A6F5-2272750505BE}">
      <dgm:prSet phldrT="[Text]"/>
      <dgm:spPr>
        <a:xfrm>
          <a:off x="2495326" y="674081"/>
          <a:ext cx="1551255" cy="893323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Asset Processing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50A537DF-67D2-BF40-8151-E320F6F8AB7F}" type="parTrans" cxnId="{E77BA18A-891F-0340-9D7C-6A6F5221E439}">
      <dgm:prSet/>
      <dgm:spPr/>
      <dgm:t>
        <a:bodyPr/>
        <a:lstStyle/>
        <a:p>
          <a:endParaRPr lang="en-US"/>
        </a:p>
      </dgm:t>
    </dgm:pt>
    <dgm:pt modelId="{034C259F-175C-454E-9FD3-E69D7E8FBC4C}" type="sibTrans" cxnId="{E77BA18A-891F-0340-9D7C-6A6F5221E439}">
      <dgm:prSet/>
      <dgm:spPr>
        <a:xfrm>
          <a:off x="4281747" y="778747"/>
          <a:ext cx="498549" cy="386217"/>
        </a:xfrm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Arial"/>
            <a:ea typeface="+mn-ea"/>
            <a:cs typeface="+mn-cs"/>
          </a:endParaRPr>
        </a:p>
      </dgm:t>
    </dgm:pt>
    <dgm:pt modelId="{04247DEC-1130-AC43-AADF-802ECA94186A}">
      <dgm:prSet phldrT="[Text]" custT="1"/>
      <dgm:spPr>
        <a:xfrm>
          <a:off x="2813054" y="1269630"/>
          <a:ext cx="1551255" cy="187110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Char char="•"/>
          </a:pPr>
          <a:r>
            <a:rPr lang="en-US" sz="1400">
              <a:latin typeface="Arial"/>
              <a:ea typeface="+mn-ea"/>
              <a:cs typeface="+mn-cs"/>
            </a:rPr>
            <a:t>Load New Assets into Maximo</a:t>
          </a:r>
          <a:br>
            <a:rPr lang="en-US" sz="1400">
              <a:latin typeface="Arial"/>
              <a:ea typeface="+mn-ea"/>
              <a:cs typeface="+mn-cs"/>
            </a:rPr>
          </a:br>
          <a:endParaRPr lang="en-US" sz="1400" dirty="0">
            <a:latin typeface="Arial"/>
            <a:ea typeface="+mn-ea"/>
            <a:cs typeface="+mn-cs"/>
          </a:endParaRPr>
        </a:p>
      </dgm:t>
    </dgm:pt>
    <dgm:pt modelId="{7FA39741-1FCB-AD4C-94A7-1506AB712288}" type="parTrans" cxnId="{7598DBD2-719F-4E45-8024-11EE971E1AD7}">
      <dgm:prSet/>
      <dgm:spPr/>
      <dgm:t>
        <a:bodyPr/>
        <a:lstStyle/>
        <a:p>
          <a:endParaRPr lang="en-US"/>
        </a:p>
      </dgm:t>
    </dgm:pt>
    <dgm:pt modelId="{7AAA935E-4556-4B4C-8A42-5AC3AECA4BFB}" type="sibTrans" cxnId="{7598DBD2-719F-4E45-8024-11EE971E1AD7}">
      <dgm:prSet/>
      <dgm:spPr/>
      <dgm:t>
        <a:bodyPr/>
        <a:lstStyle/>
        <a:p>
          <a:endParaRPr lang="en-US"/>
        </a:p>
      </dgm:t>
    </dgm:pt>
    <dgm:pt modelId="{E4398F66-C2A0-AF40-BE8D-0E6F12EDE40B}">
      <dgm:prSet phldrT="[Text]"/>
      <dgm:spPr>
        <a:xfrm>
          <a:off x="4987242" y="674081"/>
          <a:ext cx="1551255" cy="893323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None/>
          </a:pPr>
          <a:r>
            <a:rPr lang="en-US">
              <a:latin typeface="Arial"/>
              <a:ea typeface="+mn-ea"/>
              <a:cs typeface="+mn-cs"/>
            </a:rPr>
            <a:t>Quality Assurance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D295D387-390C-4046-B994-9BFF9E6A9793}" type="parTrans" cxnId="{0B18B1EA-703D-4E48-9FBA-47DBB4A77944}">
      <dgm:prSet/>
      <dgm:spPr/>
      <dgm:t>
        <a:bodyPr/>
        <a:lstStyle/>
        <a:p>
          <a:endParaRPr lang="en-US"/>
        </a:p>
      </dgm:t>
    </dgm:pt>
    <dgm:pt modelId="{663A91DD-C232-D64D-8041-9BB73D4849D2}" type="sibTrans" cxnId="{0B18B1EA-703D-4E48-9FBA-47DBB4A77944}">
      <dgm:prSet/>
      <dgm:spPr/>
      <dgm:t>
        <a:bodyPr/>
        <a:lstStyle/>
        <a:p>
          <a:endParaRPr lang="en-US"/>
        </a:p>
      </dgm:t>
    </dgm:pt>
    <dgm:pt modelId="{6E0E716F-DA9C-754F-B312-9E4659E0F6C1}">
      <dgm:prSet phldrT="[Text]" custT="1"/>
      <dgm:spPr>
        <a:xfrm>
          <a:off x="5304969" y="1269630"/>
          <a:ext cx="1551255" cy="187110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Char char="•"/>
          </a:pPr>
          <a:r>
            <a:rPr lang="en-US" sz="1400">
              <a:latin typeface="Arial"/>
              <a:ea typeface="+mn-ea"/>
              <a:cs typeface="+mn-cs"/>
            </a:rPr>
            <a:t>Data Verification</a:t>
          </a:r>
          <a:br>
            <a:rPr lang="en-US" sz="1400">
              <a:latin typeface="Arial"/>
              <a:ea typeface="+mn-ea"/>
              <a:cs typeface="+mn-cs"/>
            </a:rPr>
          </a:br>
          <a:endParaRPr lang="en-US" sz="1400" dirty="0">
            <a:latin typeface="Arial"/>
            <a:ea typeface="+mn-ea"/>
            <a:cs typeface="+mn-cs"/>
          </a:endParaRPr>
        </a:p>
      </dgm:t>
    </dgm:pt>
    <dgm:pt modelId="{77AD9E4A-C53F-1649-B002-BFD3BBB19A81}" type="parTrans" cxnId="{52E3C84A-1E08-9548-B873-A712D5302CFE}">
      <dgm:prSet/>
      <dgm:spPr/>
      <dgm:t>
        <a:bodyPr/>
        <a:lstStyle/>
        <a:p>
          <a:endParaRPr lang="en-US"/>
        </a:p>
      </dgm:t>
    </dgm:pt>
    <dgm:pt modelId="{333B2119-A7B0-5145-979C-FFD624C9E837}" type="sibTrans" cxnId="{52E3C84A-1E08-9548-B873-A712D5302CFE}">
      <dgm:prSet/>
      <dgm:spPr/>
      <dgm:t>
        <a:bodyPr/>
        <a:lstStyle/>
        <a:p>
          <a:endParaRPr lang="en-US"/>
        </a:p>
      </dgm:t>
    </dgm:pt>
    <dgm:pt modelId="{C7A10E43-B928-524A-81FB-756BB5E6E3F3}">
      <dgm:prSet phldrT="[Text]" custT="1"/>
      <dgm:spPr>
        <a:xfrm>
          <a:off x="5304969" y="1269630"/>
          <a:ext cx="1551255" cy="187110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Char char="•"/>
          </a:pPr>
          <a:r>
            <a:rPr lang="en-US" sz="1400">
              <a:latin typeface="Arial"/>
              <a:ea typeface="+mn-ea"/>
              <a:cs typeface="+mn-cs"/>
            </a:rPr>
            <a:t>Check Reporting</a:t>
          </a:r>
          <a:br>
            <a:rPr lang="en-US" sz="1400">
              <a:latin typeface="Arial"/>
              <a:ea typeface="+mn-ea"/>
              <a:cs typeface="+mn-cs"/>
            </a:rPr>
          </a:br>
          <a:endParaRPr lang="en-US" sz="1400" dirty="0">
            <a:latin typeface="Arial"/>
            <a:ea typeface="+mn-ea"/>
            <a:cs typeface="+mn-cs"/>
          </a:endParaRPr>
        </a:p>
      </dgm:t>
    </dgm:pt>
    <dgm:pt modelId="{B85F1DF3-4870-A845-AEA2-C6F8819D2F37}" type="parTrans" cxnId="{86475CCF-16D8-5449-8DD2-9979B32C2683}">
      <dgm:prSet/>
      <dgm:spPr/>
      <dgm:t>
        <a:bodyPr/>
        <a:lstStyle/>
        <a:p>
          <a:endParaRPr lang="en-US"/>
        </a:p>
      </dgm:t>
    </dgm:pt>
    <dgm:pt modelId="{3BB59A1D-E98E-8C4A-8749-4513354A6F25}" type="sibTrans" cxnId="{86475CCF-16D8-5449-8DD2-9979B32C2683}">
      <dgm:prSet/>
      <dgm:spPr/>
      <dgm:t>
        <a:bodyPr/>
        <a:lstStyle/>
        <a:p>
          <a:endParaRPr lang="en-US"/>
        </a:p>
      </dgm:t>
    </dgm:pt>
    <dgm:pt modelId="{B6150B74-0B91-124A-9C97-06237546EF87}">
      <dgm:prSet phldrT="[Text]" custT="1"/>
      <dgm:spPr>
        <a:xfrm>
          <a:off x="2813054" y="1269630"/>
          <a:ext cx="1551255" cy="187110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Char char="•"/>
          </a:pPr>
          <a:r>
            <a:rPr lang="en-US" sz="1400">
              <a:latin typeface="Arial"/>
              <a:ea typeface="+mn-ea"/>
              <a:cs typeface="+mn-cs"/>
            </a:rPr>
            <a:t>Automatically Update Assets with new P&amp;E Attributes</a:t>
          </a:r>
          <a:endParaRPr lang="en-US" sz="1400" dirty="0">
            <a:latin typeface="Arial"/>
            <a:ea typeface="+mn-ea"/>
            <a:cs typeface="+mn-cs"/>
          </a:endParaRPr>
        </a:p>
      </dgm:t>
    </dgm:pt>
    <dgm:pt modelId="{C3620936-7820-2D44-A502-31D3636B4CB4}" type="parTrans" cxnId="{F18DBEFC-6C22-8A40-9000-622529780D3D}">
      <dgm:prSet/>
      <dgm:spPr/>
      <dgm:t>
        <a:bodyPr/>
        <a:lstStyle/>
        <a:p>
          <a:endParaRPr lang="en-US"/>
        </a:p>
      </dgm:t>
    </dgm:pt>
    <dgm:pt modelId="{E6CB4E5F-5601-144D-8185-956B58636D75}" type="sibTrans" cxnId="{F18DBEFC-6C22-8A40-9000-622529780D3D}">
      <dgm:prSet/>
      <dgm:spPr/>
      <dgm:t>
        <a:bodyPr/>
        <a:lstStyle/>
        <a:p>
          <a:endParaRPr lang="en-US"/>
        </a:p>
      </dgm:t>
    </dgm:pt>
    <dgm:pt modelId="{35C8E5D6-D842-5242-ADF8-1F59CDC1F5F7}">
      <dgm:prSet phldrT="[Text]" custT="1"/>
      <dgm:spPr>
        <a:xfrm>
          <a:off x="5304969" y="1269630"/>
          <a:ext cx="1551255" cy="1871100"/>
        </a:xfrm>
        <a:prstGeom prst="roundRect">
          <a:avLst>
            <a:gd name="adj" fmla="val 10000"/>
          </a:avLst>
        </a:prstGeom>
      </dgm:spPr>
      <dgm:t>
        <a:bodyPr/>
        <a:lstStyle/>
        <a:p>
          <a:pPr>
            <a:buChar char="•"/>
          </a:pPr>
          <a:r>
            <a:rPr lang="en-US" sz="1400">
              <a:latin typeface="Arial"/>
              <a:ea typeface="+mn-ea"/>
              <a:cs typeface="+mn-cs"/>
            </a:rPr>
            <a:t>Programmed Governance</a:t>
          </a:r>
          <a:endParaRPr lang="en-US" sz="1400" dirty="0">
            <a:latin typeface="Arial"/>
            <a:ea typeface="+mn-ea"/>
            <a:cs typeface="+mn-cs"/>
          </a:endParaRPr>
        </a:p>
      </dgm:t>
    </dgm:pt>
    <dgm:pt modelId="{894DF3D5-A641-234B-8AFC-4AD5AC935F9B}" type="parTrans" cxnId="{947E6E26-BA12-8146-A1B5-1CE969F2F078}">
      <dgm:prSet/>
      <dgm:spPr/>
      <dgm:t>
        <a:bodyPr/>
        <a:lstStyle/>
        <a:p>
          <a:endParaRPr lang="en-US"/>
        </a:p>
      </dgm:t>
    </dgm:pt>
    <dgm:pt modelId="{6EE8277B-BF86-1F43-8628-9B11B7BFF538}" type="sibTrans" cxnId="{947E6E26-BA12-8146-A1B5-1CE969F2F078}">
      <dgm:prSet/>
      <dgm:spPr/>
      <dgm:t>
        <a:bodyPr/>
        <a:lstStyle/>
        <a:p>
          <a:endParaRPr lang="en-US"/>
        </a:p>
      </dgm:t>
    </dgm:pt>
    <dgm:pt modelId="{6B917A80-7814-594D-AB6A-086606C28CA2}" type="pres">
      <dgm:prSet presAssocID="{0A93B7D5-A6CF-F74E-B767-9868174820B5}" presName="linearFlow" presStyleCnt="0">
        <dgm:presLayoutVars>
          <dgm:dir/>
          <dgm:animLvl val="lvl"/>
          <dgm:resizeHandles val="exact"/>
        </dgm:presLayoutVars>
      </dgm:prSet>
      <dgm:spPr/>
    </dgm:pt>
    <dgm:pt modelId="{21406DCF-DD9A-1141-B1F2-3BE74F70F587}" type="pres">
      <dgm:prSet presAssocID="{C0A0465F-93F5-C64D-B1E7-E12ED49C9AD0}" presName="composite" presStyleCnt="0"/>
      <dgm:spPr/>
    </dgm:pt>
    <dgm:pt modelId="{538DB130-D2BC-F441-A105-B9DD1117683F}" type="pres">
      <dgm:prSet presAssocID="{C0A0465F-93F5-C64D-B1E7-E12ED49C9A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C25F9F8-1B6F-3848-8DD8-68E7A4463BDE}" type="pres">
      <dgm:prSet presAssocID="{C0A0465F-93F5-C64D-B1E7-E12ED49C9AD0}" presName="parSh" presStyleLbl="node1" presStyleIdx="0" presStyleCnt="3"/>
      <dgm:spPr/>
    </dgm:pt>
    <dgm:pt modelId="{A1785849-A693-BC4C-83DB-4E392490DD40}" type="pres">
      <dgm:prSet presAssocID="{C0A0465F-93F5-C64D-B1E7-E12ED49C9AD0}" presName="desTx" presStyleLbl="fgAcc1" presStyleIdx="0" presStyleCnt="3">
        <dgm:presLayoutVars>
          <dgm:bulletEnabled val="1"/>
        </dgm:presLayoutVars>
      </dgm:prSet>
      <dgm:spPr/>
    </dgm:pt>
    <dgm:pt modelId="{D4B662E2-C407-6A44-A39B-0F83CDEC893C}" type="pres">
      <dgm:prSet presAssocID="{2B853DE1-F35C-CE48-97B9-979543BA8D7D}" presName="sibTrans" presStyleLbl="sibTrans2D1" presStyleIdx="0" presStyleCnt="2"/>
      <dgm:spPr/>
    </dgm:pt>
    <dgm:pt modelId="{FF73F730-D6F7-1841-A43D-5D9D163BA700}" type="pres">
      <dgm:prSet presAssocID="{2B853DE1-F35C-CE48-97B9-979543BA8D7D}" presName="connTx" presStyleLbl="sibTrans2D1" presStyleIdx="0" presStyleCnt="2"/>
      <dgm:spPr/>
    </dgm:pt>
    <dgm:pt modelId="{3F13F9E4-15D1-E24F-AAA0-2FBE1CE49ECE}" type="pres">
      <dgm:prSet presAssocID="{9CB68343-245E-D54E-A6F5-2272750505BE}" presName="composite" presStyleCnt="0"/>
      <dgm:spPr/>
    </dgm:pt>
    <dgm:pt modelId="{6B52DD14-3E9A-4C4B-8D71-87BE7D99F821}" type="pres">
      <dgm:prSet presAssocID="{9CB68343-245E-D54E-A6F5-2272750505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C42D7B-ABBB-FD48-8CB5-322A9714C5F1}" type="pres">
      <dgm:prSet presAssocID="{9CB68343-245E-D54E-A6F5-2272750505BE}" presName="parSh" presStyleLbl="node1" presStyleIdx="1" presStyleCnt="3"/>
      <dgm:spPr/>
    </dgm:pt>
    <dgm:pt modelId="{A3ACF63B-8AEA-1C45-AE30-303F8BA65D10}" type="pres">
      <dgm:prSet presAssocID="{9CB68343-245E-D54E-A6F5-2272750505BE}" presName="desTx" presStyleLbl="fgAcc1" presStyleIdx="1" presStyleCnt="3">
        <dgm:presLayoutVars>
          <dgm:bulletEnabled val="1"/>
        </dgm:presLayoutVars>
      </dgm:prSet>
      <dgm:spPr/>
    </dgm:pt>
    <dgm:pt modelId="{1C586216-5785-A04B-9C00-B4036BA69C86}" type="pres">
      <dgm:prSet presAssocID="{034C259F-175C-454E-9FD3-E69D7E8FBC4C}" presName="sibTrans" presStyleLbl="sibTrans2D1" presStyleIdx="1" presStyleCnt="2"/>
      <dgm:spPr/>
    </dgm:pt>
    <dgm:pt modelId="{0E6FDED9-A746-4646-BEB8-17C6B0939B0F}" type="pres">
      <dgm:prSet presAssocID="{034C259F-175C-454E-9FD3-E69D7E8FBC4C}" presName="connTx" presStyleLbl="sibTrans2D1" presStyleIdx="1" presStyleCnt="2"/>
      <dgm:spPr/>
    </dgm:pt>
    <dgm:pt modelId="{EFFAAE30-9C88-AC4B-8834-57ABCB3D7270}" type="pres">
      <dgm:prSet presAssocID="{E4398F66-C2A0-AF40-BE8D-0E6F12EDE40B}" presName="composite" presStyleCnt="0"/>
      <dgm:spPr/>
    </dgm:pt>
    <dgm:pt modelId="{E0F44E1D-8C29-6B4A-880D-43708C885925}" type="pres">
      <dgm:prSet presAssocID="{E4398F66-C2A0-AF40-BE8D-0E6F12EDE4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F442983-C210-F54C-B05A-B31BD4ECF448}" type="pres">
      <dgm:prSet presAssocID="{E4398F66-C2A0-AF40-BE8D-0E6F12EDE40B}" presName="parSh" presStyleLbl="node1" presStyleIdx="2" presStyleCnt="3"/>
      <dgm:spPr/>
    </dgm:pt>
    <dgm:pt modelId="{8D9AC14D-0AD9-6C4B-AFC4-B9ACFF03DEFE}" type="pres">
      <dgm:prSet presAssocID="{E4398F66-C2A0-AF40-BE8D-0E6F12EDE40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8DD4403-1A85-A74B-A550-3E3160B10CE2}" type="presOf" srcId="{9CB68343-245E-D54E-A6F5-2272750505BE}" destId="{D5C42D7B-ABBB-FD48-8CB5-322A9714C5F1}" srcOrd="1" destOrd="0" presId="urn:microsoft.com/office/officeart/2005/8/layout/process3"/>
    <dgm:cxn modelId="{16F88819-9DF8-204C-8E47-F689C17D58A5}" type="presOf" srcId="{CB0C0BB5-774D-0F4C-A8A5-B8629CF836D4}" destId="{A1785849-A693-BC4C-83DB-4E392490DD40}" srcOrd="0" destOrd="0" presId="urn:microsoft.com/office/officeart/2005/8/layout/process3"/>
    <dgm:cxn modelId="{280BB71E-409D-C74F-B1C5-84B62AFE667B}" type="presOf" srcId="{C7A10E43-B928-524A-81FB-756BB5E6E3F3}" destId="{8D9AC14D-0AD9-6C4B-AFC4-B9ACFF03DEFE}" srcOrd="0" destOrd="1" presId="urn:microsoft.com/office/officeart/2005/8/layout/process3"/>
    <dgm:cxn modelId="{947E6E26-BA12-8146-A1B5-1CE969F2F078}" srcId="{E4398F66-C2A0-AF40-BE8D-0E6F12EDE40B}" destId="{35C8E5D6-D842-5242-ADF8-1F59CDC1F5F7}" srcOrd="2" destOrd="0" parTransId="{894DF3D5-A641-234B-8AFC-4AD5AC935F9B}" sibTransId="{6EE8277B-BF86-1F43-8628-9B11B7BFF538}"/>
    <dgm:cxn modelId="{32EED82A-E694-E044-BF13-27F7EDCF3EEA}" type="presOf" srcId="{2B853DE1-F35C-CE48-97B9-979543BA8D7D}" destId="{FF73F730-D6F7-1841-A43D-5D9D163BA700}" srcOrd="1" destOrd="0" presId="urn:microsoft.com/office/officeart/2005/8/layout/process3"/>
    <dgm:cxn modelId="{C50CB149-8506-784F-AD6E-FF1C4486D07D}" type="presOf" srcId="{0A93B7D5-A6CF-F74E-B767-9868174820B5}" destId="{6B917A80-7814-594D-AB6A-086606C28CA2}" srcOrd="0" destOrd="0" presId="urn:microsoft.com/office/officeart/2005/8/layout/process3"/>
    <dgm:cxn modelId="{52E3C84A-1E08-9548-B873-A712D5302CFE}" srcId="{E4398F66-C2A0-AF40-BE8D-0E6F12EDE40B}" destId="{6E0E716F-DA9C-754F-B312-9E4659E0F6C1}" srcOrd="0" destOrd="0" parTransId="{77AD9E4A-C53F-1649-B002-BFD3BBB19A81}" sibTransId="{333B2119-A7B0-5145-979C-FFD624C9E837}"/>
    <dgm:cxn modelId="{26C2F14C-9827-6A41-9C5D-7A711633A292}" type="presOf" srcId="{C0A0465F-93F5-C64D-B1E7-E12ED49C9AD0}" destId="{538DB130-D2BC-F441-A105-B9DD1117683F}" srcOrd="0" destOrd="0" presId="urn:microsoft.com/office/officeart/2005/8/layout/process3"/>
    <dgm:cxn modelId="{8FCDE24F-284D-8A46-AEA7-1173C41132C4}" srcId="{C0A0465F-93F5-C64D-B1E7-E12ED49C9AD0}" destId="{CB0C0BB5-774D-0F4C-A8A5-B8629CF836D4}" srcOrd="0" destOrd="0" parTransId="{364A5638-E3DA-F14E-B368-849CE8D8987C}" sibTransId="{58094B26-9315-FE40-90D3-8BEF34414755}"/>
    <dgm:cxn modelId="{447C7C6F-87E2-4E48-B5FF-879A0503D786}" type="presOf" srcId="{2B853DE1-F35C-CE48-97B9-979543BA8D7D}" destId="{D4B662E2-C407-6A44-A39B-0F83CDEC893C}" srcOrd="0" destOrd="0" presId="urn:microsoft.com/office/officeart/2005/8/layout/process3"/>
    <dgm:cxn modelId="{5BEFDA75-4E7D-7049-A858-34A59DAAB290}" type="presOf" srcId="{35C8E5D6-D842-5242-ADF8-1F59CDC1F5F7}" destId="{8D9AC14D-0AD9-6C4B-AFC4-B9ACFF03DEFE}" srcOrd="0" destOrd="2" presId="urn:microsoft.com/office/officeart/2005/8/layout/process3"/>
    <dgm:cxn modelId="{42C2FE7A-5732-FD40-88EF-4C10CB57C5A4}" type="presOf" srcId="{E4398F66-C2A0-AF40-BE8D-0E6F12EDE40B}" destId="{2F442983-C210-F54C-B05A-B31BD4ECF448}" srcOrd="1" destOrd="0" presId="urn:microsoft.com/office/officeart/2005/8/layout/process3"/>
    <dgm:cxn modelId="{E77BA18A-891F-0340-9D7C-6A6F5221E439}" srcId="{0A93B7D5-A6CF-F74E-B767-9868174820B5}" destId="{9CB68343-245E-D54E-A6F5-2272750505BE}" srcOrd="1" destOrd="0" parTransId="{50A537DF-67D2-BF40-8151-E320F6F8AB7F}" sibTransId="{034C259F-175C-454E-9FD3-E69D7E8FBC4C}"/>
    <dgm:cxn modelId="{A2D299A0-3841-0B42-92B1-1054069F927D}" type="presOf" srcId="{034C259F-175C-454E-9FD3-E69D7E8FBC4C}" destId="{1C586216-5785-A04B-9C00-B4036BA69C86}" srcOrd="0" destOrd="0" presId="urn:microsoft.com/office/officeart/2005/8/layout/process3"/>
    <dgm:cxn modelId="{6DA41FA9-DE7D-904D-9A5C-8E4E19142644}" type="presOf" srcId="{9CB68343-245E-D54E-A6F5-2272750505BE}" destId="{6B52DD14-3E9A-4C4B-8D71-87BE7D99F821}" srcOrd="0" destOrd="0" presId="urn:microsoft.com/office/officeart/2005/8/layout/process3"/>
    <dgm:cxn modelId="{5F3361AD-2CED-C140-8C77-C0F30568BB5C}" type="presOf" srcId="{034C259F-175C-454E-9FD3-E69D7E8FBC4C}" destId="{0E6FDED9-A746-4646-BEB8-17C6B0939B0F}" srcOrd="1" destOrd="0" presId="urn:microsoft.com/office/officeart/2005/8/layout/process3"/>
    <dgm:cxn modelId="{BEE19EAD-C0D9-E846-9589-D5EEA0E84CC4}" type="presOf" srcId="{C0A0465F-93F5-C64D-B1E7-E12ED49C9AD0}" destId="{8C25F9F8-1B6F-3848-8DD8-68E7A4463BDE}" srcOrd="1" destOrd="0" presId="urn:microsoft.com/office/officeart/2005/8/layout/process3"/>
    <dgm:cxn modelId="{9E9DB1BD-526E-FF48-9C34-50083A0ACE03}" type="presOf" srcId="{6E0E716F-DA9C-754F-B312-9E4659E0F6C1}" destId="{8D9AC14D-0AD9-6C4B-AFC4-B9ACFF03DEFE}" srcOrd="0" destOrd="0" presId="urn:microsoft.com/office/officeart/2005/8/layout/process3"/>
    <dgm:cxn modelId="{C43902CA-39C0-514E-A1DE-09301689D926}" srcId="{0A93B7D5-A6CF-F74E-B767-9868174820B5}" destId="{C0A0465F-93F5-C64D-B1E7-E12ED49C9AD0}" srcOrd="0" destOrd="0" parTransId="{E022ED4B-8579-534B-BABD-C5C5F3F635AB}" sibTransId="{2B853DE1-F35C-CE48-97B9-979543BA8D7D}"/>
    <dgm:cxn modelId="{86475CCF-16D8-5449-8DD2-9979B32C2683}" srcId="{E4398F66-C2A0-AF40-BE8D-0E6F12EDE40B}" destId="{C7A10E43-B928-524A-81FB-756BB5E6E3F3}" srcOrd="1" destOrd="0" parTransId="{B85F1DF3-4870-A845-AEA2-C6F8819D2F37}" sibTransId="{3BB59A1D-E98E-8C4A-8749-4513354A6F25}"/>
    <dgm:cxn modelId="{845563D0-A2E0-8447-AB86-89DC1418ECD3}" type="presOf" srcId="{04247DEC-1130-AC43-AADF-802ECA94186A}" destId="{A3ACF63B-8AEA-1C45-AE30-303F8BA65D10}" srcOrd="0" destOrd="0" presId="urn:microsoft.com/office/officeart/2005/8/layout/process3"/>
    <dgm:cxn modelId="{7598DBD2-719F-4E45-8024-11EE971E1AD7}" srcId="{9CB68343-245E-D54E-A6F5-2272750505BE}" destId="{04247DEC-1130-AC43-AADF-802ECA94186A}" srcOrd="0" destOrd="0" parTransId="{7FA39741-1FCB-AD4C-94A7-1506AB712288}" sibTransId="{7AAA935E-4556-4B4C-8A42-5AC3AECA4BFB}"/>
    <dgm:cxn modelId="{6DD16DD9-4717-C844-9C81-E70E4DDFC9CE}" type="presOf" srcId="{B6150B74-0B91-124A-9C97-06237546EF87}" destId="{A3ACF63B-8AEA-1C45-AE30-303F8BA65D10}" srcOrd="0" destOrd="1" presId="urn:microsoft.com/office/officeart/2005/8/layout/process3"/>
    <dgm:cxn modelId="{0B18B1EA-703D-4E48-9FBA-47DBB4A77944}" srcId="{0A93B7D5-A6CF-F74E-B767-9868174820B5}" destId="{E4398F66-C2A0-AF40-BE8D-0E6F12EDE40B}" srcOrd="2" destOrd="0" parTransId="{D295D387-390C-4046-B994-9BFF9E6A9793}" sibTransId="{663A91DD-C232-D64D-8041-9BB73D4849D2}"/>
    <dgm:cxn modelId="{DC51BCEE-F64C-194E-B18D-8388398FE663}" type="presOf" srcId="{E4398F66-C2A0-AF40-BE8D-0E6F12EDE40B}" destId="{E0F44E1D-8C29-6B4A-880D-43708C885925}" srcOrd="0" destOrd="0" presId="urn:microsoft.com/office/officeart/2005/8/layout/process3"/>
    <dgm:cxn modelId="{F18DBEFC-6C22-8A40-9000-622529780D3D}" srcId="{9CB68343-245E-D54E-A6F5-2272750505BE}" destId="{B6150B74-0B91-124A-9C97-06237546EF87}" srcOrd="1" destOrd="0" parTransId="{C3620936-7820-2D44-A502-31D3636B4CB4}" sibTransId="{E6CB4E5F-5601-144D-8185-956B58636D75}"/>
    <dgm:cxn modelId="{63213D3E-91D6-E542-B5D6-0A6647F48606}" type="presParOf" srcId="{6B917A80-7814-594D-AB6A-086606C28CA2}" destId="{21406DCF-DD9A-1141-B1F2-3BE74F70F587}" srcOrd="0" destOrd="0" presId="urn:microsoft.com/office/officeart/2005/8/layout/process3"/>
    <dgm:cxn modelId="{E495AE7E-BA61-2145-80B0-48AEB62D32DB}" type="presParOf" srcId="{21406DCF-DD9A-1141-B1F2-3BE74F70F587}" destId="{538DB130-D2BC-F441-A105-B9DD1117683F}" srcOrd="0" destOrd="0" presId="urn:microsoft.com/office/officeart/2005/8/layout/process3"/>
    <dgm:cxn modelId="{7D8FE427-457E-3240-8B6A-A4BAD2C5A28F}" type="presParOf" srcId="{21406DCF-DD9A-1141-B1F2-3BE74F70F587}" destId="{8C25F9F8-1B6F-3848-8DD8-68E7A4463BDE}" srcOrd="1" destOrd="0" presId="urn:microsoft.com/office/officeart/2005/8/layout/process3"/>
    <dgm:cxn modelId="{B20FCB10-2ED3-1145-8F25-F7B9701DA0A1}" type="presParOf" srcId="{21406DCF-DD9A-1141-B1F2-3BE74F70F587}" destId="{A1785849-A693-BC4C-83DB-4E392490DD40}" srcOrd="2" destOrd="0" presId="urn:microsoft.com/office/officeart/2005/8/layout/process3"/>
    <dgm:cxn modelId="{9B13BE59-8A45-1947-B636-A8801C6DA988}" type="presParOf" srcId="{6B917A80-7814-594D-AB6A-086606C28CA2}" destId="{D4B662E2-C407-6A44-A39B-0F83CDEC893C}" srcOrd="1" destOrd="0" presId="urn:microsoft.com/office/officeart/2005/8/layout/process3"/>
    <dgm:cxn modelId="{E2F32A9C-F270-B440-B805-581F81A54DD1}" type="presParOf" srcId="{D4B662E2-C407-6A44-A39B-0F83CDEC893C}" destId="{FF73F730-D6F7-1841-A43D-5D9D163BA700}" srcOrd="0" destOrd="0" presId="urn:microsoft.com/office/officeart/2005/8/layout/process3"/>
    <dgm:cxn modelId="{207D89CE-AB6A-494C-B1E0-E3381D9538D0}" type="presParOf" srcId="{6B917A80-7814-594D-AB6A-086606C28CA2}" destId="{3F13F9E4-15D1-E24F-AAA0-2FBE1CE49ECE}" srcOrd="2" destOrd="0" presId="urn:microsoft.com/office/officeart/2005/8/layout/process3"/>
    <dgm:cxn modelId="{CF449E69-066F-FA4A-9CEF-A3EF3411FA0D}" type="presParOf" srcId="{3F13F9E4-15D1-E24F-AAA0-2FBE1CE49ECE}" destId="{6B52DD14-3E9A-4C4B-8D71-87BE7D99F821}" srcOrd="0" destOrd="0" presId="urn:microsoft.com/office/officeart/2005/8/layout/process3"/>
    <dgm:cxn modelId="{72EA129D-E1EB-A54E-BAE3-E6AEB6E4160E}" type="presParOf" srcId="{3F13F9E4-15D1-E24F-AAA0-2FBE1CE49ECE}" destId="{D5C42D7B-ABBB-FD48-8CB5-322A9714C5F1}" srcOrd="1" destOrd="0" presId="urn:microsoft.com/office/officeart/2005/8/layout/process3"/>
    <dgm:cxn modelId="{3DDC9CD5-14D7-CD42-9582-0AD7163FAE26}" type="presParOf" srcId="{3F13F9E4-15D1-E24F-AAA0-2FBE1CE49ECE}" destId="{A3ACF63B-8AEA-1C45-AE30-303F8BA65D10}" srcOrd="2" destOrd="0" presId="urn:microsoft.com/office/officeart/2005/8/layout/process3"/>
    <dgm:cxn modelId="{6146D167-8164-B74C-BEDF-B79A93860229}" type="presParOf" srcId="{6B917A80-7814-594D-AB6A-086606C28CA2}" destId="{1C586216-5785-A04B-9C00-B4036BA69C86}" srcOrd="3" destOrd="0" presId="urn:microsoft.com/office/officeart/2005/8/layout/process3"/>
    <dgm:cxn modelId="{7C8BC94B-D67F-2340-8E19-E2D7D7A4E6BA}" type="presParOf" srcId="{1C586216-5785-A04B-9C00-B4036BA69C86}" destId="{0E6FDED9-A746-4646-BEB8-17C6B0939B0F}" srcOrd="0" destOrd="0" presId="urn:microsoft.com/office/officeart/2005/8/layout/process3"/>
    <dgm:cxn modelId="{FCEA257D-2520-5C45-980F-6BF2CAC93987}" type="presParOf" srcId="{6B917A80-7814-594D-AB6A-086606C28CA2}" destId="{EFFAAE30-9C88-AC4B-8834-57ABCB3D7270}" srcOrd="4" destOrd="0" presId="urn:microsoft.com/office/officeart/2005/8/layout/process3"/>
    <dgm:cxn modelId="{09EC56BA-CBE6-2F48-806E-19DD71C14D3D}" type="presParOf" srcId="{EFFAAE30-9C88-AC4B-8834-57ABCB3D7270}" destId="{E0F44E1D-8C29-6B4A-880D-43708C885925}" srcOrd="0" destOrd="0" presId="urn:microsoft.com/office/officeart/2005/8/layout/process3"/>
    <dgm:cxn modelId="{BFDE11AE-6A30-9D42-917E-4322ADDE1E41}" type="presParOf" srcId="{EFFAAE30-9C88-AC4B-8834-57ABCB3D7270}" destId="{2F442983-C210-F54C-B05A-B31BD4ECF448}" srcOrd="1" destOrd="0" presId="urn:microsoft.com/office/officeart/2005/8/layout/process3"/>
    <dgm:cxn modelId="{92C42A01-8A92-EE4A-8CBB-6722806D57A4}" type="presParOf" srcId="{EFFAAE30-9C88-AC4B-8834-57ABCB3D7270}" destId="{8D9AC14D-0AD9-6C4B-AFC4-B9ACFF03DEF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00D10A-12C6-654F-9686-3772786FAFC0}" type="doc">
      <dgm:prSet loTypeId="urn:microsoft.com/office/officeart/2005/8/layout/funnel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95C402-7678-0B4D-A7A7-4A2A84499DA1}">
      <dgm:prSet/>
      <dgm:spPr>
        <a:xfrm>
          <a:off x="1152126" y="72004"/>
          <a:ext cx="1260140" cy="1260140"/>
        </a:xfrm>
        <a:prstGeom prst="ellipse">
          <a:avLst/>
        </a:prstGeom>
      </dgm:spPr>
      <dgm:t>
        <a:bodyPr/>
        <a:lstStyle/>
        <a:p>
          <a:pPr rtl="0">
            <a:buNone/>
          </a:pPr>
          <a:r>
            <a:rPr lang="en-US" b="1" dirty="0">
              <a:latin typeface="Arial"/>
              <a:ea typeface="+mn-ea"/>
              <a:cs typeface="+mn-cs"/>
            </a:rPr>
            <a:t>Asset Classes will be filtered to identify those requiring </a:t>
          </a:r>
          <a:br>
            <a:rPr lang="en-US" b="1" dirty="0">
              <a:latin typeface="Arial"/>
              <a:ea typeface="+mn-ea"/>
              <a:cs typeface="+mn-cs"/>
            </a:rPr>
          </a:br>
          <a:r>
            <a:rPr lang="en-US" b="1" dirty="0">
              <a:latin typeface="Arial"/>
              <a:ea typeface="+mn-ea"/>
              <a:cs typeface="+mn-cs"/>
            </a:rPr>
            <a:t>P&amp;E Register Attributes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BE438185-D331-FF4D-B9DF-73DD86A54018}" type="parTrans" cxnId="{E777B6C2-54E4-C549-86DE-287E5DA60A52}">
      <dgm:prSet/>
      <dgm:spPr/>
      <dgm:t>
        <a:bodyPr/>
        <a:lstStyle/>
        <a:p>
          <a:endParaRPr lang="en-US"/>
        </a:p>
      </dgm:t>
    </dgm:pt>
    <dgm:pt modelId="{FD137A8D-1ABF-4047-8CB3-CF0F7CA3607E}" type="sibTrans" cxnId="{E777B6C2-54E4-C549-86DE-287E5DA60A52}">
      <dgm:prSet/>
      <dgm:spPr/>
      <dgm:t>
        <a:bodyPr/>
        <a:lstStyle/>
        <a:p>
          <a:endParaRPr lang="en-US"/>
        </a:p>
      </dgm:t>
    </dgm:pt>
    <dgm:pt modelId="{735F40B7-011D-B64E-A90C-774C91343CD4}">
      <dgm:prSet/>
      <dgm:spPr>
        <a:xfrm>
          <a:off x="720080" y="2790310"/>
          <a:ext cx="2160240" cy="540060"/>
        </a:xfrm>
        <a:prstGeom prst="rect">
          <a:avLst/>
        </a:prstGeom>
      </dgm:spPr>
      <dgm:t>
        <a:bodyPr/>
        <a:lstStyle/>
        <a:p>
          <a:pPr algn="ctr" rtl="0">
            <a:buNone/>
          </a:pPr>
          <a:r>
            <a:rPr lang="en-US">
              <a:latin typeface="Arial"/>
              <a:ea typeface="+mn-ea"/>
              <a:cs typeface="+mn-cs"/>
            </a:rPr>
            <a:t>P&amp;E Attributes will be systematically applied to each asset by Asset Class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7AC1265F-5221-CC47-9991-64D80FCBD162}" type="parTrans" cxnId="{FD70C4CB-A77D-254A-B939-785ED6FFA9B2}">
      <dgm:prSet/>
      <dgm:spPr/>
      <dgm:t>
        <a:bodyPr/>
        <a:lstStyle/>
        <a:p>
          <a:endParaRPr lang="en-US"/>
        </a:p>
      </dgm:t>
    </dgm:pt>
    <dgm:pt modelId="{7F51B11B-74BC-B84E-9EB6-0FC6CA97FEF9}" type="sibTrans" cxnId="{FD70C4CB-A77D-254A-B939-785ED6FFA9B2}">
      <dgm:prSet/>
      <dgm:spPr/>
      <dgm:t>
        <a:bodyPr/>
        <a:lstStyle/>
        <a:p>
          <a:endParaRPr lang="en-US"/>
        </a:p>
      </dgm:t>
    </dgm:pt>
    <dgm:pt modelId="{BA8F0960-980A-7A4D-B542-F57DB83B9172}">
      <dgm:prSet/>
      <dgm:spPr>
        <a:xfrm>
          <a:off x="720080" y="2790310"/>
          <a:ext cx="2160240" cy="540060"/>
        </a:xfrm>
        <a:prstGeom prst="rect">
          <a:avLst/>
        </a:prstGeom>
      </dgm:spPr>
      <dgm:t>
        <a:bodyPr/>
        <a:lstStyle/>
        <a:p>
          <a:pPr algn="ctr" rtl="0">
            <a:buChar char="•"/>
          </a:pPr>
          <a:r>
            <a:rPr lang="en-US">
              <a:latin typeface="Arial"/>
              <a:ea typeface="+mn-ea"/>
              <a:cs typeface="+mn-cs"/>
            </a:rPr>
            <a:t>Where necessary Assets that differ from the Asset Class can have their P&amp;E Attributes individually updated</a:t>
          </a:r>
          <a:endParaRPr lang="en-US" dirty="0">
            <a:latin typeface="Arial"/>
            <a:ea typeface="+mn-ea"/>
            <a:cs typeface="+mn-cs"/>
          </a:endParaRPr>
        </a:p>
      </dgm:t>
    </dgm:pt>
    <dgm:pt modelId="{4900AAF4-E2AE-9544-B1DB-5EE09E418D62}" type="parTrans" cxnId="{8733EE4D-DC65-B04D-8933-9E387A3BC5F4}">
      <dgm:prSet/>
      <dgm:spPr/>
      <dgm:t>
        <a:bodyPr/>
        <a:lstStyle/>
        <a:p>
          <a:endParaRPr lang="en-US"/>
        </a:p>
      </dgm:t>
    </dgm:pt>
    <dgm:pt modelId="{A0BB642D-F77D-534A-947E-D498F9018345}" type="sibTrans" cxnId="{8733EE4D-DC65-B04D-8933-9E387A3BC5F4}">
      <dgm:prSet/>
      <dgm:spPr/>
      <dgm:t>
        <a:bodyPr/>
        <a:lstStyle/>
        <a:p>
          <a:endParaRPr lang="en-US"/>
        </a:p>
      </dgm:t>
    </dgm:pt>
    <dgm:pt modelId="{A9DF34B0-F786-EB4E-9481-58C13DEA5EFF}" type="pres">
      <dgm:prSet presAssocID="{E300D10A-12C6-654F-9686-3772786FAFC0}" presName="Name0" presStyleCnt="0">
        <dgm:presLayoutVars>
          <dgm:chMax val="4"/>
          <dgm:resizeHandles val="exact"/>
        </dgm:presLayoutVars>
      </dgm:prSet>
      <dgm:spPr/>
    </dgm:pt>
    <dgm:pt modelId="{C296A20A-2E19-0B4C-87B9-E126449C0D4C}" type="pres">
      <dgm:prSet presAssocID="{E300D10A-12C6-654F-9686-3772786FAFC0}" presName="ellipse" presStyleLbl="trBgShp" presStyleIdx="0" presStyleCnt="1"/>
      <dgm:spPr>
        <a:xfrm>
          <a:off x="635470" y="585065"/>
          <a:ext cx="2322258" cy="806489"/>
        </a:xfrm>
        <a:prstGeom prst="ellipse">
          <a:avLst/>
        </a:prstGeom>
      </dgm:spPr>
    </dgm:pt>
    <dgm:pt modelId="{BB4ACD14-CF28-B54D-8650-011C832BFF81}" type="pres">
      <dgm:prSet presAssocID="{E300D10A-12C6-654F-9686-3772786FAFC0}" presName="arrow1" presStyleLbl="fgShp" presStyleIdx="0" presStyleCnt="1"/>
      <dgm:spPr>
        <a:xfrm>
          <a:off x="1575175" y="2559884"/>
          <a:ext cx="450050" cy="288032"/>
        </a:xfrm>
        <a:prstGeom prst="downArrow">
          <a:avLst/>
        </a:prstGeom>
      </dgm:spPr>
    </dgm:pt>
    <dgm:pt modelId="{F6B08FE0-8D78-7944-835C-EE2898FC0979}" type="pres">
      <dgm:prSet presAssocID="{E300D10A-12C6-654F-9686-3772786FAFC0}" presName="rectangle" presStyleLbl="revTx" presStyleIdx="0" presStyleCnt="1">
        <dgm:presLayoutVars>
          <dgm:bulletEnabled val="1"/>
        </dgm:presLayoutVars>
      </dgm:prSet>
      <dgm:spPr/>
    </dgm:pt>
    <dgm:pt modelId="{24E40C11-91A1-3F44-93D3-0AFD143A893B}" type="pres">
      <dgm:prSet presAssocID="{735F40B7-011D-B64E-A90C-774C91343CD4}" presName="item1" presStyleLbl="node1" presStyleIdx="0" presStyleCnt="1" custLinFactNeighborX="12857" custLinFactNeighborY="-44286">
        <dgm:presLayoutVars>
          <dgm:bulletEnabled val="1"/>
        </dgm:presLayoutVars>
      </dgm:prSet>
      <dgm:spPr/>
    </dgm:pt>
    <dgm:pt modelId="{2C6D256D-1D59-FE48-9673-BABE1BE43C87}" type="pres">
      <dgm:prSet presAssocID="{E300D10A-12C6-654F-9686-3772786FAFC0}" presName="funnel" presStyleLbl="trAlignAcc1" presStyleIdx="0" presStyleCnt="1"/>
      <dgm:spPr>
        <a:xfrm>
          <a:off x="540059" y="486054"/>
          <a:ext cx="2520280" cy="2016224"/>
        </a:xfrm>
        <a:prstGeom prst="funnel">
          <a:avLst/>
        </a:prstGeom>
      </dgm:spPr>
    </dgm:pt>
  </dgm:ptLst>
  <dgm:cxnLst>
    <dgm:cxn modelId="{A0FC6015-C7CE-9840-89F0-032D9CE9E567}" type="presOf" srcId="{735F40B7-011D-B64E-A90C-774C91343CD4}" destId="{F6B08FE0-8D78-7944-835C-EE2898FC0979}" srcOrd="0" destOrd="0" presId="urn:microsoft.com/office/officeart/2005/8/layout/funnel1"/>
    <dgm:cxn modelId="{8733EE4D-DC65-B04D-8933-9E387A3BC5F4}" srcId="{735F40B7-011D-B64E-A90C-774C91343CD4}" destId="{BA8F0960-980A-7A4D-B542-F57DB83B9172}" srcOrd="0" destOrd="0" parTransId="{4900AAF4-E2AE-9544-B1DB-5EE09E418D62}" sibTransId="{A0BB642D-F77D-534A-947E-D498F9018345}"/>
    <dgm:cxn modelId="{8FA5BEB7-93D6-BE4B-87D3-6FD996B0D6FE}" type="presOf" srcId="{ED95C402-7678-0B4D-A7A7-4A2A84499DA1}" destId="{24E40C11-91A1-3F44-93D3-0AFD143A893B}" srcOrd="0" destOrd="0" presId="urn:microsoft.com/office/officeart/2005/8/layout/funnel1"/>
    <dgm:cxn modelId="{E777B6C2-54E4-C549-86DE-287E5DA60A52}" srcId="{E300D10A-12C6-654F-9686-3772786FAFC0}" destId="{ED95C402-7678-0B4D-A7A7-4A2A84499DA1}" srcOrd="0" destOrd="0" parTransId="{BE438185-D331-FF4D-B9DF-73DD86A54018}" sibTransId="{FD137A8D-1ABF-4047-8CB3-CF0F7CA3607E}"/>
    <dgm:cxn modelId="{FD70C4CB-A77D-254A-B939-785ED6FFA9B2}" srcId="{E300D10A-12C6-654F-9686-3772786FAFC0}" destId="{735F40B7-011D-B64E-A90C-774C91343CD4}" srcOrd="1" destOrd="0" parTransId="{7AC1265F-5221-CC47-9991-64D80FCBD162}" sibTransId="{7F51B11B-74BC-B84E-9EB6-0FC6CA97FEF9}"/>
    <dgm:cxn modelId="{EA499BCF-E60E-9441-8EF6-B6EA37030106}" type="presOf" srcId="{E300D10A-12C6-654F-9686-3772786FAFC0}" destId="{A9DF34B0-F786-EB4E-9481-58C13DEA5EFF}" srcOrd="0" destOrd="0" presId="urn:microsoft.com/office/officeart/2005/8/layout/funnel1"/>
    <dgm:cxn modelId="{B85CD9E0-20B8-3C49-ABBF-4975D289C68F}" type="presOf" srcId="{BA8F0960-980A-7A4D-B542-F57DB83B9172}" destId="{F6B08FE0-8D78-7944-835C-EE2898FC0979}" srcOrd="0" destOrd="1" presId="urn:microsoft.com/office/officeart/2005/8/layout/funnel1"/>
    <dgm:cxn modelId="{58D478D7-167A-7C47-9DD0-F59195D99CDE}" type="presParOf" srcId="{A9DF34B0-F786-EB4E-9481-58C13DEA5EFF}" destId="{C296A20A-2E19-0B4C-87B9-E126449C0D4C}" srcOrd="0" destOrd="0" presId="urn:microsoft.com/office/officeart/2005/8/layout/funnel1"/>
    <dgm:cxn modelId="{AEC2FC9D-FC15-8B45-8690-E04EDC998804}" type="presParOf" srcId="{A9DF34B0-F786-EB4E-9481-58C13DEA5EFF}" destId="{BB4ACD14-CF28-B54D-8650-011C832BFF81}" srcOrd="1" destOrd="0" presId="urn:microsoft.com/office/officeart/2005/8/layout/funnel1"/>
    <dgm:cxn modelId="{30C7B3AA-7482-134D-B952-47204A1CD2F9}" type="presParOf" srcId="{A9DF34B0-F786-EB4E-9481-58C13DEA5EFF}" destId="{F6B08FE0-8D78-7944-835C-EE2898FC0979}" srcOrd="2" destOrd="0" presId="urn:microsoft.com/office/officeart/2005/8/layout/funnel1"/>
    <dgm:cxn modelId="{1AF41AF1-5468-4947-AE12-CB552103B00D}" type="presParOf" srcId="{A9DF34B0-F786-EB4E-9481-58C13DEA5EFF}" destId="{24E40C11-91A1-3F44-93D3-0AFD143A893B}" srcOrd="3" destOrd="0" presId="urn:microsoft.com/office/officeart/2005/8/layout/funnel1"/>
    <dgm:cxn modelId="{011C821B-5581-FA4E-93B5-741967F4299D}" type="presParOf" srcId="{A9DF34B0-F786-EB4E-9481-58C13DEA5EFF}" destId="{2C6D256D-1D59-FE48-9673-BABE1BE43C87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A8233E-9D03-4444-99C0-C7C633E6FBB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7C406AA-128A-402D-B9AE-460B97672A1C}">
      <dgm:prSet phldrT="[Text]"/>
      <dgm:spPr/>
      <dgm:t>
        <a:bodyPr/>
        <a:lstStyle/>
        <a:p>
          <a:r>
            <a:rPr lang="en-AU" dirty="0"/>
            <a:t>Purchase</a:t>
          </a:r>
        </a:p>
      </dgm:t>
    </dgm:pt>
    <dgm:pt modelId="{918101EA-ED57-455A-9868-AAD33899D153}" type="parTrans" cxnId="{D570A228-11B0-453E-A08F-06E4ED10AA0E}">
      <dgm:prSet/>
      <dgm:spPr/>
      <dgm:t>
        <a:bodyPr/>
        <a:lstStyle/>
        <a:p>
          <a:endParaRPr lang="en-AU"/>
        </a:p>
      </dgm:t>
    </dgm:pt>
    <dgm:pt modelId="{76156AC9-5276-4D34-A08D-F65FC0849387}" type="sibTrans" cxnId="{D570A228-11B0-453E-A08F-06E4ED10AA0E}">
      <dgm:prSet/>
      <dgm:spPr/>
      <dgm:t>
        <a:bodyPr/>
        <a:lstStyle/>
        <a:p>
          <a:endParaRPr lang="en-AU"/>
        </a:p>
      </dgm:t>
    </dgm:pt>
    <dgm:pt modelId="{85B8F442-5E64-4009-8685-B2620B5E137F}">
      <dgm:prSet phldrT="[Text]" custT="1"/>
      <dgm:spPr/>
      <dgm:t>
        <a:bodyPr/>
        <a:lstStyle/>
        <a:p>
          <a:r>
            <a:rPr lang="en-AU" sz="1100" dirty="0"/>
            <a:t>In line with Sydney Airport’s WHS Purchasing Workplace Procedure (SS-WHS-WP-001)</a:t>
          </a:r>
        </a:p>
      </dgm:t>
    </dgm:pt>
    <dgm:pt modelId="{F42C4C28-46F6-4A3F-ABDA-9A70DA590060}" type="parTrans" cxnId="{A89E6F00-5751-4516-98D1-88DA0EEEB6D4}">
      <dgm:prSet/>
      <dgm:spPr/>
      <dgm:t>
        <a:bodyPr/>
        <a:lstStyle/>
        <a:p>
          <a:endParaRPr lang="en-AU"/>
        </a:p>
      </dgm:t>
    </dgm:pt>
    <dgm:pt modelId="{D89F2191-AFB4-488E-B9D5-CC85DB06DCC8}" type="sibTrans" cxnId="{A89E6F00-5751-4516-98D1-88DA0EEEB6D4}">
      <dgm:prSet/>
      <dgm:spPr/>
      <dgm:t>
        <a:bodyPr/>
        <a:lstStyle/>
        <a:p>
          <a:endParaRPr lang="en-AU"/>
        </a:p>
      </dgm:t>
    </dgm:pt>
    <dgm:pt modelId="{1C8903C8-B8A7-4293-A736-2DB6545B84E5}">
      <dgm:prSet phldrT="[Text]"/>
      <dgm:spPr/>
      <dgm:t>
        <a:bodyPr/>
        <a:lstStyle/>
        <a:p>
          <a:r>
            <a:rPr lang="en-AU" dirty="0"/>
            <a:t>Construct</a:t>
          </a:r>
        </a:p>
        <a:p>
          <a:r>
            <a:rPr lang="en-AU" dirty="0"/>
            <a:t>- Install</a:t>
          </a:r>
        </a:p>
      </dgm:t>
    </dgm:pt>
    <dgm:pt modelId="{25B8F9B5-C021-41C7-9C8C-A7972FE4F0BF}" type="parTrans" cxnId="{665DCFD0-BE53-4D14-9818-D3DFAD9DB28B}">
      <dgm:prSet/>
      <dgm:spPr/>
      <dgm:t>
        <a:bodyPr/>
        <a:lstStyle/>
        <a:p>
          <a:endParaRPr lang="en-AU"/>
        </a:p>
      </dgm:t>
    </dgm:pt>
    <dgm:pt modelId="{209A2C70-AAD0-4F78-8DB7-A8A0FB82B867}" type="sibTrans" cxnId="{665DCFD0-BE53-4D14-9818-D3DFAD9DB28B}">
      <dgm:prSet/>
      <dgm:spPr/>
      <dgm:t>
        <a:bodyPr/>
        <a:lstStyle/>
        <a:p>
          <a:endParaRPr lang="en-AU"/>
        </a:p>
      </dgm:t>
    </dgm:pt>
    <dgm:pt modelId="{9BCC89A4-391F-484D-B5D3-1A65E41DAF90}">
      <dgm:prSet phldrT="[Text]" custT="1"/>
      <dgm:spPr/>
      <dgm:t>
        <a:bodyPr/>
        <a:lstStyle/>
        <a:p>
          <a:r>
            <a:rPr lang="en-AU" sz="1100" dirty="0"/>
            <a:t>As per relevant legislative and statutory requirements (OEM guidelines)</a:t>
          </a:r>
        </a:p>
      </dgm:t>
    </dgm:pt>
    <dgm:pt modelId="{82174CB3-7C03-4D10-9EC6-688F52969BC5}" type="parTrans" cxnId="{EAFE853E-0B3D-4607-96C5-23AACEE97873}">
      <dgm:prSet/>
      <dgm:spPr/>
      <dgm:t>
        <a:bodyPr/>
        <a:lstStyle/>
        <a:p>
          <a:endParaRPr lang="en-AU"/>
        </a:p>
      </dgm:t>
    </dgm:pt>
    <dgm:pt modelId="{923F0FCD-66B2-4FE0-9502-BA8DD5EE62F3}" type="sibTrans" cxnId="{EAFE853E-0B3D-4607-96C5-23AACEE97873}">
      <dgm:prSet/>
      <dgm:spPr/>
      <dgm:t>
        <a:bodyPr/>
        <a:lstStyle/>
        <a:p>
          <a:endParaRPr lang="en-AU"/>
        </a:p>
      </dgm:t>
    </dgm:pt>
    <dgm:pt modelId="{B699AC99-021C-436D-9199-0AC8A3AC2B9F}">
      <dgm:prSet phldrT="[Text]"/>
      <dgm:spPr/>
      <dgm:t>
        <a:bodyPr/>
        <a:lstStyle/>
        <a:p>
          <a:r>
            <a:rPr lang="en-AU" dirty="0"/>
            <a:t>Commission</a:t>
          </a:r>
        </a:p>
      </dgm:t>
    </dgm:pt>
    <dgm:pt modelId="{0AAAE734-DBEA-4498-A00B-94B380471500}" type="parTrans" cxnId="{7272B2FA-BD56-4EA2-801B-E7D6883181A7}">
      <dgm:prSet/>
      <dgm:spPr/>
      <dgm:t>
        <a:bodyPr/>
        <a:lstStyle/>
        <a:p>
          <a:endParaRPr lang="en-AU"/>
        </a:p>
      </dgm:t>
    </dgm:pt>
    <dgm:pt modelId="{B8C1F36C-E67F-4DCC-8C6F-DBFB501A9795}" type="sibTrans" cxnId="{7272B2FA-BD56-4EA2-801B-E7D6883181A7}">
      <dgm:prSet/>
      <dgm:spPr/>
      <dgm:t>
        <a:bodyPr/>
        <a:lstStyle/>
        <a:p>
          <a:endParaRPr lang="en-AU"/>
        </a:p>
      </dgm:t>
    </dgm:pt>
    <dgm:pt modelId="{31FB854E-BE0F-46AA-B9D2-08E7F9213358}">
      <dgm:prSet custT="1"/>
      <dgm:spPr/>
      <dgm:t>
        <a:bodyPr/>
        <a:lstStyle/>
        <a:p>
          <a:endParaRPr lang="en-AU" sz="1200" dirty="0"/>
        </a:p>
      </dgm:t>
    </dgm:pt>
    <dgm:pt modelId="{1DA44D64-DB25-40F8-855C-98611C86CCF0}" type="parTrans" cxnId="{DABFF14F-FB5E-409C-97B6-DA959FCFEE98}">
      <dgm:prSet/>
      <dgm:spPr/>
      <dgm:t>
        <a:bodyPr/>
        <a:lstStyle/>
        <a:p>
          <a:endParaRPr lang="en-AU"/>
        </a:p>
      </dgm:t>
    </dgm:pt>
    <dgm:pt modelId="{141D63F6-0CD1-4D42-B779-0FC7221A2DA8}" type="sibTrans" cxnId="{DABFF14F-FB5E-409C-97B6-DA959FCFEE98}">
      <dgm:prSet/>
      <dgm:spPr/>
      <dgm:t>
        <a:bodyPr/>
        <a:lstStyle/>
        <a:p>
          <a:endParaRPr lang="en-AU"/>
        </a:p>
      </dgm:t>
    </dgm:pt>
    <dgm:pt modelId="{5B3BBE03-371A-458A-AFBD-58BCB0AEE9B8}">
      <dgm:prSet custT="1"/>
      <dgm:spPr/>
      <dgm:t>
        <a:bodyPr/>
        <a:lstStyle/>
        <a:p>
          <a:endParaRPr lang="en-AU" sz="1200" dirty="0"/>
        </a:p>
      </dgm:t>
    </dgm:pt>
    <dgm:pt modelId="{D1404D7D-6774-4A57-A1B7-8DBA599B6A7D}" type="parTrans" cxnId="{DEB37272-3F7A-409D-BC28-34C7A50FE2E0}">
      <dgm:prSet/>
      <dgm:spPr/>
      <dgm:t>
        <a:bodyPr/>
        <a:lstStyle/>
        <a:p>
          <a:endParaRPr lang="en-AU"/>
        </a:p>
      </dgm:t>
    </dgm:pt>
    <dgm:pt modelId="{38F35D26-B100-4199-B9F9-1F91E4461431}" type="sibTrans" cxnId="{DEB37272-3F7A-409D-BC28-34C7A50FE2E0}">
      <dgm:prSet/>
      <dgm:spPr/>
      <dgm:t>
        <a:bodyPr/>
        <a:lstStyle/>
        <a:p>
          <a:endParaRPr lang="en-AU"/>
        </a:p>
      </dgm:t>
    </dgm:pt>
    <dgm:pt modelId="{BFE94B5E-F7F5-4BE5-9CCF-055F5DD509C2}">
      <dgm:prSet custT="1"/>
      <dgm:spPr/>
      <dgm:t>
        <a:bodyPr/>
        <a:lstStyle/>
        <a:p>
          <a:r>
            <a:rPr lang="en-AU" sz="1100" dirty="0"/>
            <a:t> As per Sydney Airport’s PMO gate process</a:t>
          </a:r>
        </a:p>
      </dgm:t>
    </dgm:pt>
    <dgm:pt modelId="{B187C92D-1563-41B1-9838-35C87F339DE5}" type="parTrans" cxnId="{744F0125-BFD8-40A0-9A5B-ABC41D2D8AF2}">
      <dgm:prSet/>
      <dgm:spPr/>
      <dgm:t>
        <a:bodyPr/>
        <a:lstStyle/>
        <a:p>
          <a:endParaRPr lang="en-AU"/>
        </a:p>
      </dgm:t>
    </dgm:pt>
    <dgm:pt modelId="{7B6A43D8-90B2-4FA9-A48D-199B2C30700E}" type="sibTrans" cxnId="{744F0125-BFD8-40A0-9A5B-ABC41D2D8AF2}">
      <dgm:prSet/>
      <dgm:spPr/>
      <dgm:t>
        <a:bodyPr/>
        <a:lstStyle/>
        <a:p>
          <a:endParaRPr lang="en-AU"/>
        </a:p>
      </dgm:t>
    </dgm:pt>
    <dgm:pt modelId="{BB3FB861-B521-47DE-9AD8-68906CA574E1}">
      <dgm:prSet phldrT="[Text]" custT="1"/>
      <dgm:spPr/>
      <dgm:t>
        <a:bodyPr/>
        <a:lstStyle/>
        <a:p>
          <a:r>
            <a:rPr lang="en-AU" sz="1100" dirty="0"/>
            <a:t> In line with the Sydney Airports Plant and Equipment Procedure.</a:t>
          </a:r>
        </a:p>
      </dgm:t>
    </dgm:pt>
    <dgm:pt modelId="{A9B8BF45-D8B7-48D4-9E4D-B7209A14000F}" type="parTrans" cxnId="{350CC8B9-ED1A-49D3-B9DF-62395522AF67}">
      <dgm:prSet/>
      <dgm:spPr/>
      <dgm:t>
        <a:bodyPr/>
        <a:lstStyle/>
        <a:p>
          <a:endParaRPr lang="en-AU"/>
        </a:p>
      </dgm:t>
    </dgm:pt>
    <dgm:pt modelId="{84566CC7-8813-42D9-ABE2-D9B0CC6BD064}" type="sibTrans" cxnId="{350CC8B9-ED1A-49D3-B9DF-62395522AF67}">
      <dgm:prSet/>
      <dgm:spPr/>
      <dgm:t>
        <a:bodyPr/>
        <a:lstStyle/>
        <a:p>
          <a:endParaRPr lang="en-AU"/>
        </a:p>
      </dgm:t>
    </dgm:pt>
    <dgm:pt modelId="{167569C1-3D7B-4BFE-BEE7-1432316CB140}">
      <dgm:prSet custT="1"/>
      <dgm:spPr/>
      <dgm:t>
        <a:bodyPr/>
        <a:lstStyle/>
        <a:p>
          <a:endParaRPr lang="en-AU" sz="1200" dirty="0"/>
        </a:p>
      </dgm:t>
    </dgm:pt>
    <dgm:pt modelId="{A55B9117-3A32-451D-BF81-0FB6FC2ED9F3}" type="parTrans" cxnId="{BAB6C830-7A36-476E-BBDB-685D453BD248}">
      <dgm:prSet/>
      <dgm:spPr/>
      <dgm:t>
        <a:bodyPr/>
        <a:lstStyle/>
        <a:p>
          <a:endParaRPr lang="en-AU"/>
        </a:p>
      </dgm:t>
    </dgm:pt>
    <dgm:pt modelId="{02BA247D-9FC7-49C6-9B58-DCD993684AE8}" type="sibTrans" cxnId="{BAB6C830-7A36-476E-BBDB-685D453BD248}">
      <dgm:prSet/>
      <dgm:spPr/>
      <dgm:t>
        <a:bodyPr/>
        <a:lstStyle/>
        <a:p>
          <a:endParaRPr lang="en-AU"/>
        </a:p>
      </dgm:t>
    </dgm:pt>
    <dgm:pt modelId="{5DC31E49-7DB4-49B1-8D22-6CF6FCE27757}">
      <dgm:prSet phldrT="[Text]"/>
      <dgm:spPr/>
      <dgm:t>
        <a:bodyPr/>
        <a:lstStyle/>
        <a:p>
          <a:endParaRPr lang="en-AU" sz="1200" dirty="0"/>
        </a:p>
      </dgm:t>
    </dgm:pt>
    <dgm:pt modelId="{1508D64F-BF72-4D1B-B5AC-272E2649EBBF}" type="sibTrans" cxnId="{D3EB423C-C218-4AC0-BE05-FFC70961447C}">
      <dgm:prSet/>
      <dgm:spPr/>
      <dgm:t>
        <a:bodyPr/>
        <a:lstStyle/>
        <a:p>
          <a:endParaRPr lang="en-AU"/>
        </a:p>
      </dgm:t>
    </dgm:pt>
    <dgm:pt modelId="{2CFD6F21-13E5-4149-8004-2A13302715A6}" type="parTrans" cxnId="{D3EB423C-C218-4AC0-BE05-FFC70961447C}">
      <dgm:prSet/>
      <dgm:spPr/>
      <dgm:t>
        <a:bodyPr/>
        <a:lstStyle/>
        <a:p>
          <a:endParaRPr lang="en-AU"/>
        </a:p>
      </dgm:t>
    </dgm:pt>
    <dgm:pt modelId="{17CCB567-C1FA-4B77-A402-0F0813880BF7}">
      <dgm:prSet phldrT="[Text]" custT="1"/>
      <dgm:spPr/>
      <dgm:t>
        <a:bodyPr/>
        <a:lstStyle/>
        <a:p>
          <a:r>
            <a:rPr lang="en-AU" sz="1100" dirty="0"/>
            <a:t>In line with all relevant Sydney Airport processes and procedures</a:t>
          </a:r>
        </a:p>
      </dgm:t>
    </dgm:pt>
    <dgm:pt modelId="{A8C334EF-4355-4EB2-83EC-1C580F95DE32}" type="parTrans" cxnId="{3AF4618F-2265-4BED-B757-68E8F83CC4AB}">
      <dgm:prSet/>
      <dgm:spPr/>
      <dgm:t>
        <a:bodyPr/>
        <a:lstStyle/>
        <a:p>
          <a:endParaRPr lang="en-AU"/>
        </a:p>
      </dgm:t>
    </dgm:pt>
    <dgm:pt modelId="{7887F741-4D62-4242-98B9-0B769597775A}" type="sibTrans" cxnId="{3AF4618F-2265-4BED-B757-68E8F83CC4AB}">
      <dgm:prSet/>
      <dgm:spPr/>
      <dgm:t>
        <a:bodyPr/>
        <a:lstStyle/>
        <a:p>
          <a:endParaRPr lang="en-AU"/>
        </a:p>
      </dgm:t>
    </dgm:pt>
    <dgm:pt modelId="{65425570-0A20-4008-9622-943B2E9ABF0F}">
      <dgm:prSet phldrT="[Text]" custT="1"/>
      <dgm:spPr/>
      <dgm:t>
        <a:bodyPr/>
        <a:lstStyle/>
        <a:p>
          <a:r>
            <a:rPr lang="en-AU" sz="1100" dirty="0"/>
            <a:t>In line with associated contracts</a:t>
          </a:r>
        </a:p>
      </dgm:t>
    </dgm:pt>
    <dgm:pt modelId="{8FDF15DB-9A86-4834-B18F-97761737B7DF}" type="parTrans" cxnId="{98B120F5-BAE8-4817-99EC-40668E6ACB9C}">
      <dgm:prSet/>
      <dgm:spPr/>
      <dgm:t>
        <a:bodyPr/>
        <a:lstStyle/>
        <a:p>
          <a:endParaRPr lang="en-AU"/>
        </a:p>
      </dgm:t>
    </dgm:pt>
    <dgm:pt modelId="{8239157D-79A1-41B0-8B53-9A68D833C729}" type="sibTrans" cxnId="{98B120F5-BAE8-4817-99EC-40668E6ACB9C}">
      <dgm:prSet/>
      <dgm:spPr/>
      <dgm:t>
        <a:bodyPr/>
        <a:lstStyle/>
        <a:p>
          <a:endParaRPr lang="en-AU"/>
        </a:p>
      </dgm:t>
    </dgm:pt>
    <dgm:pt modelId="{698DCDF5-E5CC-4FDC-A9CA-6A8F507C4D70}">
      <dgm:prSet phldrT="[Text]" custT="1"/>
      <dgm:spPr/>
      <dgm:t>
        <a:bodyPr/>
        <a:lstStyle/>
        <a:p>
          <a:r>
            <a:rPr lang="en-AU" sz="1100" dirty="0"/>
            <a:t>In line with associated contracts</a:t>
          </a:r>
        </a:p>
      </dgm:t>
    </dgm:pt>
    <dgm:pt modelId="{337EB82A-C238-48FE-BF7C-C671CD54CE70}" type="parTrans" cxnId="{C2A3398A-E231-4A1F-B4CD-0A5B18E93D53}">
      <dgm:prSet/>
      <dgm:spPr/>
      <dgm:t>
        <a:bodyPr/>
        <a:lstStyle/>
        <a:p>
          <a:endParaRPr lang="en-AU"/>
        </a:p>
      </dgm:t>
    </dgm:pt>
    <dgm:pt modelId="{F1106648-4CC5-4D93-991B-C518CD337835}" type="sibTrans" cxnId="{C2A3398A-E231-4A1F-B4CD-0A5B18E93D53}">
      <dgm:prSet/>
      <dgm:spPr/>
      <dgm:t>
        <a:bodyPr/>
        <a:lstStyle/>
        <a:p>
          <a:endParaRPr lang="en-AU"/>
        </a:p>
      </dgm:t>
    </dgm:pt>
    <dgm:pt modelId="{0DDA6560-8B38-4356-9970-79DCCC434DD6}">
      <dgm:prSet phldrT="[Text]" custT="1"/>
      <dgm:spPr/>
      <dgm:t>
        <a:bodyPr/>
        <a:lstStyle/>
        <a:p>
          <a:r>
            <a:rPr lang="en-AU" sz="1100" dirty="0"/>
            <a:t> In line with associated contracts</a:t>
          </a:r>
        </a:p>
      </dgm:t>
    </dgm:pt>
    <dgm:pt modelId="{C162F204-A3C9-4753-B920-32CF4716467E}" type="parTrans" cxnId="{FBD69426-2894-40CE-A973-0F6D5D10C514}">
      <dgm:prSet/>
      <dgm:spPr/>
      <dgm:t>
        <a:bodyPr/>
        <a:lstStyle/>
        <a:p>
          <a:endParaRPr lang="en-AU"/>
        </a:p>
      </dgm:t>
    </dgm:pt>
    <dgm:pt modelId="{12597611-D423-4BA9-8654-4FBA21DC7F8B}" type="sibTrans" cxnId="{FBD69426-2894-40CE-A973-0F6D5D10C514}">
      <dgm:prSet/>
      <dgm:spPr/>
      <dgm:t>
        <a:bodyPr/>
        <a:lstStyle/>
        <a:p>
          <a:endParaRPr lang="en-AU"/>
        </a:p>
      </dgm:t>
    </dgm:pt>
    <dgm:pt modelId="{0E1AD442-374C-4208-8056-D0E60E4F3601}">
      <dgm:prSet custT="1"/>
      <dgm:spPr/>
      <dgm:t>
        <a:bodyPr/>
        <a:lstStyle/>
        <a:p>
          <a:endParaRPr lang="en-AU" sz="1100" dirty="0"/>
        </a:p>
      </dgm:t>
    </dgm:pt>
    <dgm:pt modelId="{A6B171C1-22AD-4FD4-B99A-AB5AD75BEF1A}" type="parTrans" cxnId="{6C5A9265-834D-4D78-8738-CCF0828D206D}">
      <dgm:prSet/>
      <dgm:spPr/>
      <dgm:t>
        <a:bodyPr/>
        <a:lstStyle/>
        <a:p>
          <a:endParaRPr lang="en-AU"/>
        </a:p>
      </dgm:t>
    </dgm:pt>
    <dgm:pt modelId="{7279FFDB-3754-4B95-8709-0268AD0D9C0D}" type="sibTrans" cxnId="{6C5A9265-834D-4D78-8738-CCF0828D206D}">
      <dgm:prSet/>
      <dgm:spPr/>
      <dgm:t>
        <a:bodyPr/>
        <a:lstStyle/>
        <a:p>
          <a:endParaRPr lang="en-AU"/>
        </a:p>
      </dgm:t>
    </dgm:pt>
    <dgm:pt modelId="{B85D3DAE-5E4A-4F3A-B362-382F55312881}" type="pres">
      <dgm:prSet presAssocID="{18A8233E-9D03-4444-99C0-C7C633E6FBBD}" presName="linearFlow" presStyleCnt="0">
        <dgm:presLayoutVars>
          <dgm:dir/>
          <dgm:animLvl val="lvl"/>
          <dgm:resizeHandles val="exact"/>
        </dgm:presLayoutVars>
      </dgm:prSet>
      <dgm:spPr/>
    </dgm:pt>
    <dgm:pt modelId="{669EFC63-196F-482F-BDBA-67388BE8E126}" type="pres">
      <dgm:prSet presAssocID="{D7C406AA-128A-402D-B9AE-460B97672A1C}" presName="composite" presStyleCnt="0"/>
      <dgm:spPr/>
    </dgm:pt>
    <dgm:pt modelId="{21158842-3AA4-49A4-A335-E56D60E3391F}" type="pres">
      <dgm:prSet presAssocID="{D7C406AA-128A-402D-B9AE-460B97672A1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E4AD544-1261-400E-8859-24E2134A5377}" type="pres">
      <dgm:prSet presAssocID="{D7C406AA-128A-402D-B9AE-460B97672A1C}" presName="descendantText" presStyleLbl="alignAcc1" presStyleIdx="0" presStyleCnt="3">
        <dgm:presLayoutVars>
          <dgm:bulletEnabled val="1"/>
        </dgm:presLayoutVars>
      </dgm:prSet>
      <dgm:spPr/>
    </dgm:pt>
    <dgm:pt modelId="{EC6C202B-66F9-4D08-A2DB-B3BCA052EDA4}" type="pres">
      <dgm:prSet presAssocID="{76156AC9-5276-4D34-A08D-F65FC0849387}" presName="sp" presStyleCnt="0"/>
      <dgm:spPr/>
    </dgm:pt>
    <dgm:pt modelId="{412CCF44-C153-4716-8697-51FDACB12DA7}" type="pres">
      <dgm:prSet presAssocID="{1C8903C8-B8A7-4293-A736-2DB6545B84E5}" presName="composite" presStyleCnt="0"/>
      <dgm:spPr/>
    </dgm:pt>
    <dgm:pt modelId="{1A0D8448-68EE-47AA-8A93-82E4FF7F4D42}" type="pres">
      <dgm:prSet presAssocID="{1C8903C8-B8A7-4293-A736-2DB6545B84E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CD4421-5467-4423-B8AD-2345FB352B71}" type="pres">
      <dgm:prSet presAssocID="{1C8903C8-B8A7-4293-A736-2DB6545B84E5}" presName="descendantText" presStyleLbl="alignAcc1" presStyleIdx="1" presStyleCnt="3">
        <dgm:presLayoutVars>
          <dgm:bulletEnabled val="1"/>
        </dgm:presLayoutVars>
      </dgm:prSet>
      <dgm:spPr/>
    </dgm:pt>
    <dgm:pt modelId="{EDF12E3D-4AB8-4CC5-9DA1-579789CD3F94}" type="pres">
      <dgm:prSet presAssocID="{209A2C70-AAD0-4F78-8DB7-A8A0FB82B867}" presName="sp" presStyleCnt="0"/>
      <dgm:spPr/>
    </dgm:pt>
    <dgm:pt modelId="{77C0BACB-0DCA-4B8F-865B-687DF08EE065}" type="pres">
      <dgm:prSet presAssocID="{B699AC99-021C-436D-9199-0AC8A3AC2B9F}" presName="composite" presStyleCnt="0"/>
      <dgm:spPr/>
    </dgm:pt>
    <dgm:pt modelId="{455BD1C7-7561-4DFC-8708-428E946D9234}" type="pres">
      <dgm:prSet presAssocID="{B699AC99-021C-436D-9199-0AC8A3AC2B9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C00E623-5F1B-45CE-9061-85BBD3FB99FC}" type="pres">
      <dgm:prSet presAssocID="{B699AC99-021C-436D-9199-0AC8A3AC2B9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89E6F00-5751-4516-98D1-88DA0EEEB6D4}" srcId="{D7C406AA-128A-402D-B9AE-460B97672A1C}" destId="{85B8F442-5E64-4009-8685-B2620B5E137F}" srcOrd="0" destOrd="0" parTransId="{F42C4C28-46F6-4A3F-ABDA-9A70DA590060}" sibTransId="{D89F2191-AFB4-488E-B9D5-CC85DB06DCC8}"/>
    <dgm:cxn modelId="{7F912503-0582-48E3-A020-7EA4A2AEC4BA}" type="presOf" srcId="{9BCC89A4-391F-484D-B5D3-1A65E41DAF90}" destId="{23CD4421-5467-4423-B8AD-2345FB352B71}" srcOrd="0" destOrd="0" presId="urn:microsoft.com/office/officeart/2005/8/layout/chevron2"/>
    <dgm:cxn modelId="{50436309-AB28-4F42-A6C8-2706C5F25B7A}" type="presOf" srcId="{31FB854E-BE0F-46AA-B9D2-08E7F9213358}" destId="{4C00E623-5F1B-45CE-9061-85BBD3FB99FC}" srcOrd="0" destOrd="0" presId="urn:microsoft.com/office/officeart/2005/8/layout/chevron2"/>
    <dgm:cxn modelId="{744F0125-BFD8-40A0-9A5B-ABC41D2D8AF2}" srcId="{B699AC99-021C-436D-9199-0AC8A3AC2B9F}" destId="{BFE94B5E-F7F5-4BE5-9CCF-055F5DD509C2}" srcOrd="2" destOrd="0" parTransId="{B187C92D-1563-41B1-9838-35C87F339DE5}" sibTransId="{7B6A43D8-90B2-4FA9-A48D-199B2C30700E}"/>
    <dgm:cxn modelId="{F9BF2826-EEAD-4AF3-9AEA-ECB52E77ED72}" type="presOf" srcId="{0DDA6560-8B38-4356-9970-79DCCC434DD6}" destId="{4C00E623-5F1B-45CE-9061-85BBD3FB99FC}" srcOrd="0" destOrd="4" presId="urn:microsoft.com/office/officeart/2005/8/layout/chevron2"/>
    <dgm:cxn modelId="{FBD69426-2894-40CE-A973-0F6D5D10C514}" srcId="{B699AC99-021C-436D-9199-0AC8A3AC2B9F}" destId="{0DDA6560-8B38-4356-9970-79DCCC434DD6}" srcOrd="4" destOrd="0" parTransId="{C162F204-A3C9-4753-B920-32CF4716467E}" sibTransId="{12597611-D423-4BA9-8654-4FBA21DC7F8B}"/>
    <dgm:cxn modelId="{9FAF6D28-0789-4340-B51B-DF5E33C65253}" type="presOf" srcId="{85B8F442-5E64-4009-8685-B2620B5E137F}" destId="{4E4AD544-1261-400E-8859-24E2134A5377}" srcOrd="0" destOrd="0" presId="urn:microsoft.com/office/officeart/2005/8/layout/chevron2"/>
    <dgm:cxn modelId="{D570A228-11B0-453E-A08F-06E4ED10AA0E}" srcId="{18A8233E-9D03-4444-99C0-C7C633E6FBBD}" destId="{D7C406AA-128A-402D-B9AE-460B97672A1C}" srcOrd="0" destOrd="0" parTransId="{918101EA-ED57-455A-9868-AAD33899D153}" sibTransId="{76156AC9-5276-4D34-A08D-F65FC0849387}"/>
    <dgm:cxn modelId="{BAB6C830-7A36-476E-BBDB-685D453BD248}" srcId="{B699AC99-021C-436D-9199-0AC8A3AC2B9F}" destId="{167569C1-3D7B-4BFE-BEE7-1432316CB140}" srcOrd="5" destOrd="0" parTransId="{A55B9117-3A32-451D-BF81-0FB6FC2ED9F3}" sibTransId="{02BA247D-9FC7-49C6-9B58-DCD993684AE8}"/>
    <dgm:cxn modelId="{D3EB423C-C218-4AC0-BE05-FFC70961447C}" srcId="{D7C406AA-128A-402D-B9AE-460B97672A1C}" destId="{5DC31E49-7DB4-49B1-8D22-6CF6FCE27757}" srcOrd="2" destOrd="0" parTransId="{2CFD6F21-13E5-4149-8004-2A13302715A6}" sibTransId="{1508D64F-BF72-4D1B-B5AC-272E2649EBBF}"/>
    <dgm:cxn modelId="{EAFE853E-0B3D-4607-96C5-23AACEE97873}" srcId="{1C8903C8-B8A7-4293-A736-2DB6545B84E5}" destId="{9BCC89A4-391F-484D-B5D3-1A65E41DAF90}" srcOrd="0" destOrd="0" parTransId="{82174CB3-7C03-4D10-9EC6-688F52969BC5}" sibTransId="{923F0FCD-66B2-4FE0-9502-BA8DD5EE62F3}"/>
    <dgm:cxn modelId="{6EBAC140-1D01-493D-879C-DD2ED7C126BD}" type="presOf" srcId="{698DCDF5-E5CC-4FDC-A9CA-6A8F507C4D70}" destId="{4E4AD544-1261-400E-8859-24E2134A5377}" srcOrd="0" destOrd="1" presId="urn:microsoft.com/office/officeart/2005/8/layout/chevron2"/>
    <dgm:cxn modelId="{DABFF14F-FB5E-409C-97B6-DA959FCFEE98}" srcId="{B699AC99-021C-436D-9199-0AC8A3AC2B9F}" destId="{31FB854E-BE0F-46AA-B9D2-08E7F9213358}" srcOrd="0" destOrd="0" parTransId="{1DA44D64-DB25-40F8-855C-98611C86CCF0}" sibTransId="{141D63F6-0CD1-4D42-B779-0FC7221A2DA8}"/>
    <dgm:cxn modelId="{9BE00B50-F0C7-44AC-B2FA-D82BE18F607B}" type="presOf" srcId="{BFE94B5E-F7F5-4BE5-9CCF-055F5DD509C2}" destId="{4C00E623-5F1B-45CE-9061-85BBD3FB99FC}" srcOrd="0" destOrd="2" presId="urn:microsoft.com/office/officeart/2005/8/layout/chevron2"/>
    <dgm:cxn modelId="{B1DA2850-26EA-48B7-8A39-5D4074B4653B}" type="presOf" srcId="{18A8233E-9D03-4444-99C0-C7C633E6FBBD}" destId="{B85D3DAE-5E4A-4F3A-B362-382F55312881}" srcOrd="0" destOrd="0" presId="urn:microsoft.com/office/officeart/2005/8/layout/chevron2"/>
    <dgm:cxn modelId="{6C5A9265-834D-4D78-8738-CCF0828D206D}" srcId="{B699AC99-021C-436D-9199-0AC8A3AC2B9F}" destId="{0E1AD442-374C-4208-8056-D0E60E4F3601}" srcOrd="1" destOrd="0" parTransId="{A6B171C1-22AD-4FD4-B99A-AB5AD75BEF1A}" sibTransId="{7279FFDB-3754-4B95-8709-0268AD0D9C0D}"/>
    <dgm:cxn modelId="{4478F16C-A583-4DCA-89FB-EBDFE4997ADE}" type="presOf" srcId="{5DC31E49-7DB4-49B1-8D22-6CF6FCE27757}" destId="{4E4AD544-1261-400E-8859-24E2134A5377}" srcOrd="0" destOrd="2" presId="urn:microsoft.com/office/officeart/2005/8/layout/chevron2"/>
    <dgm:cxn modelId="{DEB37272-3F7A-409D-BC28-34C7A50FE2E0}" srcId="{B699AC99-021C-436D-9199-0AC8A3AC2B9F}" destId="{5B3BBE03-371A-458A-AFBD-58BCB0AEE9B8}" srcOrd="6" destOrd="0" parTransId="{D1404D7D-6774-4A57-A1B7-8DBA599B6A7D}" sibTransId="{38F35D26-B100-4199-B9F9-1F91E4461431}"/>
    <dgm:cxn modelId="{2BEC2777-7F79-436E-85D9-03994D3CC292}" type="presOf" srcId="{BB3FB861-B521-47DE-9AD8-68906CA574E1}" destId="{4C00E623-5F1B-45CE-9061-85BBD3FB99FC}" srcOrd="0" destOrd="3" presId="urn:microsoft.com/office/officeart/2005/8/layout/chevron2"/>
    <dgm:cxn modelId="{C2A3398A-E231-4A1F-B4CD-0A5B18E93D53}" srcId="{D7C406AA-128A-402D-B9AE-460B97672A1C}" destId="{698DCDF5-E5CC-4FDC-A9CA-6A8F507C4D70}" srcOrd="1" destOrd="0" parTransId="{337EB82A-C238-48FE-BF7C-C671CD54CE70}" sibTransId="{F1106648-4CC5-4D93-991B-C518CD337835}"/>
    <dgm:cxn modelId="{3AF4618F-2265-4BED-B757-68E8F83CC4AB}" srcId="{1C8903C8-B8A7-4293-A736-2DB6545B84E5}" destId="{17CCB567-C1FA-4B77-A402-0F0813880BF7}" srcOrd="1" destOrd="0" parTransId="{A8C334EF-4355-4EB2-83EC-1C580F95DE32}" sibTransId="{7887F741-4D62-4242-98B9-0B769597775A}"/>
    <dgm:cxn modelId="{A4D9529B-0133-4108-866D-CAD81586BDB3}" type="presOf" srcId="{167569C1-3D7B-4BFE-BEE7-1432316CB140}" destId="{4C00E623-5F1B-45CE-9061-85BBD3FB99FC}" srcOrd="0" destOrd="5" presId="urn:microsoft.com/office/officeart/2005/8/layout/chevron2"/>
    <dgm:cxn modelId="{09BB959D-C30B-4615-AE6C-13BC0CAE3ED5}" type="presOf" srcId="{D7C406AA-128A-402D-B9AE-460B97672A1C}" destId="{21158842-3AA4-49A4-A335-E56D60E3391F}" srcOrd="0" destOrd="0" presId="urn:microsoft.com/office/officeart/2005/8/layout/chevron2"/>
    <dgm:cxn modelId="{5961659F-FF8F-4378-A75E-938B2602D739}" type="presOf" srcId="{1C8903C8-B8A7-4293-A736-2DB6545B84E5}" destId="{1A0D8448-68EE-47AA-8A93-82E4FF7F4D42}" srcOrd="0" destOrd="0" presId="urn:microsoft.com/office/officeart/2005/8/layout/chevron2"/>
    <dgm:cxn modelId="{403B18B1-7522-49F6-82DB-0C995ECE4AB0}" type="presOf" srcId="{5B3BBE03-371A-458A-AFBD-58BCB0AEE9B8}" destId="{4C00E623-5F1B-45CE-9061-85BBD3FB99FC}" srcOrd="0" destOrd="6" presId="urn:microsoft.com/office/officeart/2005/8/layout/chevron2"/>
    <dgm:cxn modelId="{D83D53B7-E562-45F6-895B-AA5BE7D0E8AB}" type="presOf" srcId="{0E1AD442-374C-4208-8056-D0E60E4F3601}" destId="{4C00E623-5F1B-45CE-9061-85BBD3FB99FC}" srcOrd="0" destOrd="1" presId="urn:microsoft.com/office/officeart/2005/8/layout/chevron2"/>
    <dgm:cxn modelId="{350CC8B9-ED1A-49D3-B9DF-62395522AF67}" srcId="{B699AC99-021C-436D-9199-0AC8A3AC2B9F}" destId="{BB3FB861-B521-47DE-9AD8-68906CA574E1}" srcOrd="3" destOrd="0" parTransId="{A9B8BF45-D8B7-48D4-9E4D-B7209A14000F}" sibTransId="{84566CC7-8813-42D9-ABE2-D9B0CC6BD064}"/>
    <dgm:cxn modelId="{665DCFD0-BE53-4D14-9818-D3DFAD9DB28B}" srcId="{18A8233E-9D03-4444-99C0-C7C633E6FBBD}" destId="{1C8903C8-B8A7-4293-A736-2DB6545B84E5}" srcOrd="1" destOrd="0" parTransId="{25B8F9B5-C021-41C7-9C8C-A7972FE4F0BF}" sibTransId="{209A2C70-AAD0-4F78-8DB7-A8A0FB82B867}"/>
    <dgm:cxn modelId="{C40DEFD7-7EE5-49B6-A0A7-C71458C10337}" type="presOf" srcId="{65425570-0A20-4008-9622-943B2E9ABF0F}" destId="{23CD4421-5467-4423-B8AD-2345FB352B71}" srcOrd="0" destOrd="2" presId="urn:microsoft.com/office/officeart/2005/8/layout/chevron2"/>
    <dgm:cxn modelId="{1D08CDD9-DCC9-45E3-8821-419B41152FC2}" type="presOf" srcId="{17CCB567-C1FA-4B77-A402-0F0813880BF7}" destId="{23CD4421-5467-4423-B8AD-2345FB352B71}" srcOrd="0" destOrd="1" presId="urn:microsoft.com/office/officeart/2005/8/layout/chevron2"/>
    <dgm:cxn modelId="{5EF2E7F2-FC9A-4B97-A039-2860633296A8}" type="presOf" srcId="{B699AC99-021C-436D-9199-0AC8A3AC2B9F}" destId="{455BD1C7-7561-4DFC-8708-428E946D9234}" srcOrd="0" destOrd="0" presId="urn:microsoft.com/office/officeart/2005/8/layout/chevron2"/>
    <dgm:cxn modelId="{98B120F5-BAE8-4817-99EC-40668E6ACB9C}" srcId="{1C8903C8-B8A7-4293-A736-2DB6545B84E5}" destId="{65425570-0A20-4008-9622-943B2E9ABF0F}" srcOrd="2" destOrd="0" parTransId="{8FDF15DB-9A86-4834-B18F-97761737B7DF}" sibTransId="{8239157D-79A1-41B0-8B53-9A68D833C729}"/>
    <dgm:cxn modelId="{7272B2FA-BD56-4EA2-801B-E7D6883181A7}" srcId="{18A8233E-9D03-4444-99C0-C7C633E6FBBD}" destId="{B699AC99-021C-436D-9199-0AC8A3AC2B9F}" srcOrd="2" destOrd="0" parTransId="{0AAAE734-DBEA-4498-A00B-94B380471500}" sibTransId="{B8C1F36C-E67F-4DCC-8C6F-DBFB501A9795}"/>
    <dgm:cxn modelId="{94E1B80D-4328-4099-88FD-A0B6B0BB789F}" type="presParOf" srcId="{B85D3DAE-5E4A-4F3A-B362-382F55312881}" destId="{669EFC63-196F-482F-BDBA-67388BE8E126}" srcOrd="0" destOrd="0" presId="urn:microsoft.com/office/officeart/2005/8/layout/chevron2"/>
    <dgm:cxn modelId="{E8F2F0E2-5255-4B55-91A6-26AFD72CB166}" type="presParOf" srcId="{669EFC63-196F-482F-BDBA-67388BE8E126}" destId="{21158842-3AA4-49A4-A335-E56D60E3391F}" srcOrd="0" destOrd="0" presId="urn:microsoft.com/office/officeart/2005/8/layout/chevron2"/>
    <dgm:cxn modelId="{2ACD8BF8-0A17-4487-95B7-0BB7D2AC53FB}" type="presParOf" srcId="{669EFC63-196F-482F-BDBA-67388BE8E126}" destId="{4E4AD544-1261-400E-8859-24E2134A5377}" srcOrd="1" destOrd="0" presId="urn:microsoft.com/office/officeart/2005/8/layout/chevron2"/>
    <dgm:cxn modelId="{D7C2772D-0F11-4C8E-84CC-C24273E4D46E}" type="presParOf" srcId="{B85D3DAE-5E4A-4F3A-B362-382F55312881}" destId="{EC6C202B-66F9-4D08-A2DB-B3BCA052EDA4}" srcOrd="1" destOrd="0" presId="urn:microsoft.com/office/officeart/2005/8/layout/chevron2"/>
    <dgm:cxn modelId="{A47A38D4-8C8C-4811-B2F8-E306935C0D79}" type="presParOf" srcId="{B85D3DAE-5E4A-4F3A-B362-382F55312881}" destId="{412CCF44-C153-4716-8697-51FDACB12DA7}" srcOrd="2" destOrd="0" presId="urn:microsoft.com/office/officeart/2005/8/layout/chevron2"/>
    <dgm:cxn modelId="{FB84BABF-A9AB-404E-880B-C9F72C70470B}" type="presParOf" srcId="{412CCF44-C153-4716-8697-51FDACB12DA7}" destId="{1A0D8448-68EE-47AA-8A93-82E4FF7F4D42}" srcOrd="0" destOrd="0" presId="urn:microsoft.com/office/officeart/2005/8/layout/chevron2"/>
    <dgm:cxn modelId="{2835306F-01DD-400D-9E88-AF3EA921B71D}" type="presParOf" srcId="{412CCF44-C153-4716-8697-51FDACB12DA7}" destId="{23CD4421-5467-4423-B8AD-2345FB352B71}" srcOrd="1" destOrd="0" presId="urn:microsoft.com/office/officeart/2005/8/layout/chevron2"/>
    <dgm:cxn modelId="{6F3FE99B-D188-4583-BDD8-BA847CF5595D}" type="presParOf" srcId="{B85D3DAE-5E4A-4F3A-B362-382F55312881}" destId="{EDF12E3D-4AB8-4CC5-9DA1-579789CD3F94}" srcOrd="3" destOrd="0" presId="urn:microsoft.com/office/officeart/2005/8/layout/chevron2"/>
    <dgm:cxn modelId="{8C3BF573-E199-4699-9093-07FC5A85E40B}" type="presParOf" srcId="{B85D3DAE-5E4A-4F3A-B362-382F55312881}" destId="{77C0BACB-0DCA-4B8F-865B-687DF08EE065}" srcOrd="4" destOrd="0" presId="urn:microsoft.com/office/officeart/2005/8/layout/chevron2"/>
    <dgm:cxn modelId="{ED6C7A01-0360-4CAE-8F02-E9010769C09A}" type="presParOf" srcId="{77C0BACB-0DCA-4B8F-865B-687DF08EE065}" destId="{455BD1C7-7561-4DFC-8708-428E946D9234}" srcOrd="0" destOrd="0" presId="urn:microsoft.com/office/officeart/2005/8/layout/chevron2"/>
    <dgm:cxn modelId="{E474DD4B-22B7-4D7B-8E01-F63171AB237C}" type="presParOf" srcId="{77C0BACB-0DCA-4B8F-865B-687DF08EE065}" destId="{4C00E623-5F1B-45CE-9061-85BBD3FB99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A8233E-9D03-4444-99C0-C7C633E6FBB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7C406AA-128A-402D-B9AE-460B97672A1C}">
      <dgm:prSet phldrT="[Text]"/>
      <dgm:spPr/>
      <dgm:t>
        <a:bodyPr/>
        <a:lstStyle/>
        <a:p>
          <a:r>
            <a:rPr lang="en-AU" dirty="0"/>
            <a:t>Handover</a:t>
          </a:r>
        </a:p>
      </dgm:t>
    </dgm:pt>
    <dgm:pt modelId="{918101EA-ED57-455A-9868-AAD33899D153}" type="parTrans" cxnId="{D570A228-11B0-453E-A08F-06E4ED10AA0E}">
      <dgm:prSet/>
      <dgm:spPr/>
      <dgm:t>
        <a:bodyPr/>
        <a:lstStyle/>
        <a:p>
          <a:endParaRPr lang="en-AU"/>
        </a:p>
      </dgm:t>
    </dgm:pt>
    <dgm:pt modelId="{76156AC9-5276-4D34-A08D-F65FC0849387}" type="sibTrans" cxnId="{D570A228-11B0-453E-A08F-06E4ED10AA0E}">
      <dgm:prSet/>
      <dgm:spPr/>
      <dgm:t>
        <a:bodyPr/>
        <a:lstStyle/>
        <a:p>
          <a:endParaRPr lang="en-AU"/>
        </a:p>
      </dgm:t>
    </dgm:pt>
    <dgm:pt modelId="{85B8F442-5E64-4009-8685-B2620B5E137F}">
      <dgm:prSet phldrT="[Text]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AU" sz="1000" kern="1200" dirty="0"/>
        </a:p>
      </dgm:t>
    </dgm:pt>
    <dgm:pt modelId="{F42C4C28-46F6-4A3F-ABDA-9A70DA590060}" type="parTrans" cxnId="{A89E6F00-5751-4516-98D1-88DA0EEEB6D4}">
      <dgm:prSet/>
      <dgm:spPr/>
      <dgm:t>
        <a:bodyPr/>
        <a:lstStyle/>
        <a:p>
          <a:endParaRPr lang="en-AU"/>
        </a:p>
      </dgm:t>
    </dgm:pt>
    <dgm:pt modelId="{D89F2191-AFB4-488E-B9D5-CC85DB06DCC8}" type="sibTrans" cxnId="{A89E6F00-5751-4516-98D1-88DA0EEEB6D4}">
      <dgm:prSet/>
      <dgm:spPr/>
      <dgm:t>
        <a:bodyPr/>
        <a:lstStyle/>
        <a:p>
          <a:endParaRPr lang="en-AU"/>
        </a:p>
      </dgm:t>
    </dgm:pt>
    <dgm:pt modelId="{1C8903C8-B8A7-4293-A736-2DB6545B84E5}">
      <dgm:prSet phldrT="[Text]"/>
      <dgm:spPr/>
      <dgm:t>
        <a:bodyPr/>
        <a:lstStyle/>
        <a:p>
          <a:r>
            <a:rPr lang="en-AU" dirty="0"/>
            <a:t>Maintain</a:t>
          </a:r>
        </a:p>
      </dgm:t>
    </dgm:pt>
    <dgm:pt modelId="{25B8F9B5-C021-41C7-9C8C-A7972FE4F0BF}" type="parTrans" cxnId="{665DCFD0-BE53-4D14-9818-D3DFAD9DB28B}">
      <dgm:prSet/>
      <dgm:spPr/>
      <dgm:t>
        <a:bodyPr/>
        <a:lstStyle/>
        <a:p>
          <a:endParaRPr lang="en-AU"/>
        </a:p>
      </dgm:t>
    </dgm:pt>
    <dgm:pt modelId="{209A2C70-AAD0-4F78-8DB7-A8A0FB82B867}" type="sibTrans" cxnId="{665DCFD0-BE53-4D14-9818-D3DFAD9DB28B}">
      <dgm:prSet/>
      <dgm:spPr/>
      <dgm:t>
        <a:bodyPr/>
        <a:lstStyle/>
        <a:p>
          <a:endParaRPr lang="en-AU"/>
        </a:p>
      </dgm:t>
    </dgm:pt>
    <dgm:pt modelId="{9BCC89A4-391F-484D-B5D3-1A65E41DAF90}">
      <dgm:prSet phldrT="[Text]" custT="1"/>
      <dgm:spPr/>
      <dgm:t>
        <a:bodyPr/>
        <a:lstStyle/>
        <a:p>
          <a:r>
            <a:rPr lang="en-AU" sz="1000" dirty="0"/>
            <a:t> </a:t>
          </a:r>
          <a:r>
            <a:rPr lang="en-AU" sz="1100" dirty="0"/>
            <a:t>In line with the Sydney Airports Plant and Equipment Procedure</a:t>
          </a:r>
          <a:endParaRPr lang="en-AU" sz="1000" dirty="0"/>
        </a:p>
      </dgm:t>
    </dgm:pt>
    <dgm:pt modelId="{82174CB3-7C03-4D10-9EC6-688F52969BC5}" type="parTrans" cxnId="{EAFE853E-0B3D-4607-96C5-23AACEE97873}">
      <dgm:prSet/>
      <dgm:spPr/>
      <dgm:t>
        <a:bodyPr/>
        <a:lstStyle/>
        <a:p>
          <a:endParaRPr lang="en-AU"/>
        </a:p>
      </dgm:t>
    </dgm:pt>
    <dgm:pt modelId="{923F0FCD-66B2-4FE0-9502-BA8DD5EE62F3}" type="sibTrans" cxnId="{EAFE853E-0B3D-4607-96C5-23AACEE97873}">
      <dgm:prSet/>
      <dgm:spPr/>
      <dgm:t>
        <a:bodyPr/>
        <a:lstStyle/>
        <a:p>
          <a:endParaRPr lang="en-AU"/>
        </a:p>
      </dgm:t>
    </dgm:pt>
    <dgm:pt modelId="{B699AC99-021C-436D-9199-0AC8A3AC2B9F}">
      <dgm:prSet phldrT="[Text]"/>
      <dgm:spPr/>
      <dgm:t>
        <a:bodyPr/>
        <a:lstStyle/>
        <a:p>
          <a:r>
            <a:rPr lang="en-AU" dirty="0"/>
            <a:t>De-Commission</a:t>
          </a:r>
        </a:p>
      </dgm:t>
    </dgm:pt>
    <dgm:pt modelId="{0AAAE734-DBEA-4498-A00B-94B380471500}" type="parTrans" cxnId="{7272B2FA-BD56-4EA2-801B-E7D6883181A7}">
      <dgm:prSet/>
      <dgm:spPr/>
      <dgm:t>
        <a:bodyPr/>
        <a:lstStyle/>
        <a:p>
          <a:endParaRPr lang="en-AU"/>
        </a:p>
      </dgm:t>
    </dgm:pt>
    <dgm:pt modelId="{B8C1F36C-E67F-4DCC-8C6F-DBFB501A9795}" type="sibTrans" cxnId="{7272B2FA-BD56-4EA2-801B-E7D6883181A7}">
      <dgm:prSet/>
      <dgm:spPr/>
      <dgm:t>
        <a:bodyPr/>
        <a:lstStyle/>
        <a:p>
          <a:endParaRPr lang="en-AU"/>
        </a:p>
      </dgm:t>
    </dgm:pt>
    <dgm:pt modelId="{5DC31E49-7DB4-49B1-8D22-6CF6FCE27757}">
      <dgm:prSet phldrT="[Text]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AU" sz="1000" kern="1200" dirty="0"/>
        </a:p>
      </dgm:t>
    </dgm:pt>
    <dgm:pt modelId="{2CFD6F21-13E5-4149-8004-2A13302715A6}" type="parTrans" cxnId="{D3EB423C-C218-4AC0-BE05-FFC70961447C}">
      <dgm:prSet/>
      <dgm:spPr/>
      <dgm:t>
        <a:bodyPr/>
        <a:lstStyle/>
        <a:p>
          <a:endParaRPr lang="en-AU"/>
        </a:p>
      </dgm:t>
    </dgm:pt>
    <dgm:pt modelId="{1508D64F-BF72-4D1B-B5AC-272E2649EBBF}" type="sibTrans" cxnId="{D3EB423C-C218-4AC0-BE05-FFC70961447C}">
      <dgm:prSet/>
      <dgm:spPr/>
      <dgm:t>
        <a:bodyPr/>
        <a:lstStyle/>
        <a:p>
          <a:endParaRPr lang="en-AU"/>
        </a:p>
      </dgm:t>
    </dgm:pt>
    <dgm:pt modelId="{E47806EB-0021-496D-B303-5C5234178E69}">
      <dgm:prSet/>
      <dgm:spPr/>
      <dgm:t>
        <a:bodyPr/>
        <a:lstStyle/>
        <a:p>
          <a:endParaRPr lang="en-AU" sz="1300"/>
        </a:p>
      </dgm:t>
    </dgm:pt>
    <dgm:pt modelId="{55CFAA52-65E1-4401-B16D-993A99193A23}" type="parTrans" cxnId="{99D3BB1A-0C2F-4311-949E-DB7569320166}">
      <dgm:prSet/>
      <dgm:spPr/>
      <dgm:t>
        <a:bodyPr/>
        <a:lstStyle/>
        <a:p>
          <a:endParaRPr lang="en-AU"/>
        </a:p>
      </dgm:t>
    </dgm:pt>
    <dgm:pt modelId="{8921A38B-8355-469B-A238-A1B568F2334D}" type="sibTrans" cxnId="{99D3BB1A-0C2F-4311-949E-DB7569320166}">
      <dgm:prSet/>
      <dgm:spPr/>
      <dgm:t>
        <a:bodyPr/>
        <a:lstStyle/>
        <a:p>
          <a:endParaRPr lang="en-AU"/>
        </a:p>
      </dgm:t>
    </dgm:pt>
    <dgm:pt modelId="{D903A025-F58F-4521-83F0-8FA285AF715D}">
      <dgm:prSet custT="1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AU" sz="800" dirty="0"/>
            <a:t> </a:t>
          </a:r>
          <a:r>
            <a:rPr lang="en-AU" sz="1100" dirty="0"/>
            <a:t>As per Sydney Airport’s PMO gate process</a:t>
          </a:r>
        </a:p>
      </dgm:t>
    </dgm:pt>
    <dgm:pt modelId="{2255D36A-5DA8-46D1-8E3D-92B8393C6128}" type="parTrans" cxnId="{4D309CF2-E7D5-441F-A4BE-34616B2FA1EF}">
      <dgm:prSet/>
      <dgm:spPr/>
      <dgm:t>
        <a:bodyPr/>
        <a:lstStyle/>
        <a:p>
          <a:endParaRPr lang="en-AU"/>
        </a:p>
      </dgm:t>
    </dgm:pt>
    <dgm:pt modelId="{B657F660-9B17-4BDA-9FAE-393918BC7479}" type="sibTrans" cxnId="{4D309CF2-E7D5-441F-A4BE-34616B2FA1EF}">
      <dgm:prSet/>
      <dgm:spPr/>
      <dgm:t>
        <a:bodyPr/>
        <a:lstStyle/>
        <a:p>
          <a:endParaRPr lang="en-AU"/>
        </a:p>
      </dgm:t>
    </dgm:pt>
    <dgm:pt modelId="{C8BB0E16-41B1-481A-BC90-770287CB8B73}">
      <dgm:prSet custT="1"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AU" sz="1100" dirty="0"/>
        </a:p>
      </dgm:t>
    </dgm:pt>
    <dgm:pt modelId="{E6E900D6-9110-4996-A0BA-614C8BB87A22}" type="parTrans" cxnId="{4AAD55BE-ED34-4B59-B9F9-9F023435C487}">
      <dgm:prSet/>
      <dgm:spPr/>
      <dgm:t>
        <a:bodyPr/>
        <a:lstStyle/>
        <a:p>
          <a:endParaRPr lang="en-AU"/>
        </a:p>
      </dgm:t>
    </dgm:pt>
    <dgm:pt modelId="{16116A79-269D-44EA-A8BD-0D558DD05C85}" type="sibTrans" cxnId="{4AAD55BE-ED34-4B59-B9F9-9F023435C487}">
      <dgm:prSet/>
      <dgm:spPr/>
      <dgm:t>
        <a:bodyPr/>
        <a:lstStyle/>
        <a:p>
          <a:endParaRPr lang="en-AU"/>
        </a:p>
      </dgm:t>
    </dgm:pt>
    <dgm:pt modelId="{6A616B14-7E6E-4351-82B6-5C4655139495}">
      <dgm:prSet custT="1"/>
      <dgm:spPr/>
      <dgm:t>
        <a:bodyPr/>
        <a:lstStyle/>
        <a:p>
          <a:endParaRPr lang="en-AU" sz="1100" dirty="0"/>
        </a:p>
      </dgm:t>
    </dgm:pt>
    <dgm:pt modelId="{59985FD8-93BC-44FC-A8E7-2B0CA3C92216}" type="parTrans" cxnId="{5313AD5A-CDA7-4A06-B26A-9621F149D092}">
      <dgm:prSet/>
      <dgm:spPr/>
      <dgm:t>
        <a:bodyPr/>
        <a:lstStyle/>
        <a:p>
          <a:endParaRPr lang="en-AU"/>
        </a:p>
      </dgm:t>
    </dgm:pt>
    <dgm:pt modelId="{8DDBB976-85B8-417A-857D-2B2F5CD44BFF}" type="sibTrans" cxnId="{5313AD5A-CDA7-4A06-B26A-9621F149D092}">
      <dgm:prSet/>
      <dgm:spPr/>
      <dgm:t>
        <a:bodyPr/>
        <a:lstStyle/>
        <a:p>
          <a:endParaRPr lang="en-AU"/>
        </a:p>
      </dgm:t>
    </dgm:pt>
    <dgm:pt modelId="{8C594BEC-5062-41ED-975C-C1D9ADE7308C}">
      <dgm:prSet custT="1"/>
      <dgm:spPr/>
      <dgm:t>
        <a:bodyPr/>
        <a:lstStyle/>
        <a:p>
          <a:r>
            <a:rPr lang="en-AU" sz="1100" dirty="0"/>
            <a:t> In line with the Sydney Airports Plant and Equipment Procedure</a:t>
          </a:r>
        </a:p>
      </dgm:t>
    </dgm:pt>
    <dgm:pt modelId="{661FA8DF-E8D7-4201-866E-5E86B5F7A38D}" type="parTrans" cxnId="{478DB188-5F17-4C83-86C6-59177FBFBE53}">
      <dgm:prSet/>
      <dgm:spPr/>
      <dgm:t>
        <a:bodyPr/>
        <a:lstStyle/>
        <a:p>
          <a:endParaRPr lang="en-AU"/>
        </a:p>
      </dgm:t>
    </dgm:pt>
    <dgm:pt modelId="{8D8132CE-4A35-44BE-AC3E-93F195FB00DB}" type="sibTrans" cxnId="{478DB188-5F17-4C83-86C6-59177FBFBE53}">
      <dgm:prSet/>
      <dgm:spPr/>
      <dgm:t>
        <a:bodyPr/>
        <a:lstStyle/>
        <a:p>
          <a:endParaRPr lang="en-AU"/>
        </a:p>
      </dgm:t>
    </dgm:pt>
    <dgm:pt modelId="{B1FFE529-1F60-44D1-8D80-A0FE1462AB26}">
      <dgm:prSet/>
      <dgm:spPr/>
      <dgm:t>
        <a:bodyPr/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AU" sz="800" dirty="0"/>
        </a:p>
      </dgm:t>
    </dgm:pt>
    <dgm:pt modelId="{1106250F-9703-40FA-8F3E-3FDC09A00D3E}" type="parTrans" cxnId="{CA84AF36-EBF0-44C2-ACDD-55EE6E7DEBD9}">
      <dgm:prSet/>
      <dgm:spPr/>
      <dgm:t>
        <a:bodyPr/>
        <a:lstStyle/>
        <a:p>
          <a:endParaRPr lang="en-AU"/>
        </a:p>
      </dgm:t>
    </dgm:pt>
    <dgm:pt modelId="{BF997F46-69B0-4EC1-A88F-B7C5897F0DCD}" type="sibTrans" cxnId="{CA84AF36-EBF0-44C2-ACDD-55EE6E7DEBD9}">
      <dgm:prSet/>
      <dgm:spPr/>
      <dgm:t>
        <a:bodyPr/>
        <a:lstStyle/>
        <a:p>
          <a:endParaRPr lang="en-AU"/>
        </a:p>
      </dgm:t>
    </dgm:pt>
    <dgm:pt modelId="{B85D3DAE-5E4A-4F3A-B362-382F55312881}" type="pres">
      <dgm:prSet presAssocID="{18A8233E-9D03-4444-99C0-C7C633E6FBBD}" presName="linearFlow" presStyleCnt="0">
        <dgm:presLayoutVars>
          <dgm:dir/>
          <dgm:animLvl val="lvl"/>
          <dgm:resizeHandles val="exact"/>
        </dgm:presLayoutVars>
      </dgm:prSet>
      <dgm:spPr/>
    </dgm:pt>
    <dgm:pt modelId="{669EFC63-196F-482F-BDBA-67388BE8E126}" type="pres">
      <dgm:prSet presAssocID="{D7C406AA-128A-402D-B9AE-460B97672A1C}" presName="composite" presStyleCnt="0"/>
      <dgm:spPr/>
    </dgm:pt>
    <dgm:pt modelId="{21158842-3AA4-49A4-A335-E56D60E3391F}" type="pres">
      <dgm:prSet presAssocID="{D7C406AA-128A-402D-B9AE-460B97672A1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E4AD544-1261-400E-8859-24E2134A5377}" type="pres">
      <dgm:prSet presAssocID="{D7C406AA-128A-402D-B9AE-460B97672A1C}" presName="descendantText" presStyleLbl="alignAcc1" presStyleIdx="0" presStyleCnt="3" custLinFactNeighborX="0" custLinFactNeighborY="4162">
        <dgm:presLayoutVars>
          <dgm:bulletEnabled val="1"/>
        </dgm:presLayoutVars>
      </dgm:prSet>
      <dgm:spPr/>
    </dgm:pt>
    <dgm:pt modelId="{EC6C202B-66F9-4D08-A2DB-B3BCA052EDA4}" type="pres">
      <dgm:prSet presAssocID="{76156AC9-5276-4D34-A08D-F65FC0849387}" presName="sp" presStyleCnt="0"/>
      <dgm:spPr/>
    </dgm:pt>
    <dgm:pt modelId="{412CCF44-C153-4716-8697-51FDACB12DA7}" type="pres">
      <dgm:prSet presAssocID="{1C8903C8-B8A7-4293-A736-2DB6545B84E5}" presName="composite" presStyleCnt="0"/>
      <dgm:spPr/>
    </dgm:pt>
    <dgm:pt modelId="{1A0D8448-68EE-47AA-8A93-82E4FF7F4D42}" type="pres">
      <dgm:prSet presAssocID="{1C8903C8-B8A7-4293-A736-2DB6545B84E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CD4421-5467-4423-B8AD-2345FB352B71}" type="pres">
      <dgm:prSet presAssocID="{1C8903C8-B8A7-4293-A736-2DB6545B84E5}" presName="descendantText" presStyleLbl="alignAcc1" presStyleIdx="1" presStyleCnt="3">
        <dgm:presLayoutVars>
          <dgm:bulletEnabled val="1"/>
        </dgm:presLayoutVars>
      </dgm:prSet>
      <dgm:spPr/>
    </dgm:pt>
    <dgm:pt modelId="{EDF12E3D-4AB8-4CC5-9DA1-579789CD3F94}" type="pres">
      <dgm:prSet presAssocID="{209A2C70-AAD0-4F78-8DB7-A8A0FB82B867}" presName="sp" presStyleCnt="0"/>
      <dgm:spPr/>
    </dgm:pt>
    <dgm:pt modelId="{77C0BACB-0DCA-4B8F-865B-687DF08EE065}" type="pres">
      <dgm:prSet presAssocID="{B699AC99-021C-436D-9199-0AC8A3AC2B9F}" presName="composite" presStyleCnt="0"/>
      <dgm:spPr/>
    </dgm:pt>
    <dgm:pt modelId="{455BD1C7-7561-4DFC-8708-428E946D9234}" type="pres">
      <dgm:prSet presAssocID="{B699AC99-021C-436D-9199-0AC8A3AC2B9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C00E623-5F1B-45CE-9061-85BBD3FB99FC}" type="pres">
      <dgm:prSet presAssocID="{B699AC99-021C-436D-9199-0AC8A3AC2B9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89E6F00-5751-4516-98D1-88DA0EEEB6D4}" srcId="{D7C406AA-128A-402D-B9AE-460B97672A1C}" destId="{85B8F442-5E64-4009-8685-B2620B5E137F}" srcOrd="0" destOrd="0" parTransId="{F42C4C28-46F6-4A3F-ABDA-9A70DA590060}" sibTransId="{D89F2191-AFB4-488E-B9D5-CC85DB06DCC8}"/>
    <dgm:cxn modelId="{7F912503-0582-48E3-A020-7EA4A2AEC4BA}" type="presOf" srcId="{9BCC89A4-391F-484D-B5D3-1A65E41DAF90}" destId="{23CD4421-5467-4423-B8AD-2345FB352B71}" srcOrd="0" destOrd="0" presId="urn:microsoft.com/office/officeart/2005/8/layout/chevron2"/>
    <dgm:cxn modelId="{16E39808-4127-4AC9-8672-656DE49B0DAD}" type="presOf" srcId="{C8BB0E16-41B1-481A-BC90-770287CB8B73}" destId="{4E4AD544-1261-400E-8859-24E2134A5377}" srcOrd="0" destOrd="3" presId="urn:microsoft.com/office/officeart/2005/8/layout/chevron2"/>
    <dgm:cxn modelId="{99D3BB1A-0C2F-4311-949E-DB7569320166}" srcId="{B699AC99-021C-436D-9199-0AC8A3AC2B9F}" destId="{E47806EB-0021-496D-B303-5C5234178E69}" srcOrd="2" destOrd="0" parTransId="{55CFAA52-65E1-4401-B16D-993A99193A23}" sibTransId="{8921A38B-8355-469B-A238-A1B568F2334D}"/>
    <dgm:cxn modelId="{53688220-36C7-4D52-AE4D-6EE0BC79F332}" type="presOf" srcId="{6A616B14-7E6E-4351-82B6-5C4655139495}" destId="{4C00E623-5F1B-45CE-9061-85BBD3FB99FC}" srcOrd="0" destOrd="0" presId="urn:microsoft.com/office/officeart/2005/8/layout/chevron2"/>
    <dgm:cxn modelId="{9FAF6D28-0789-4340-B51B-DF5E33C65253}" type="presOf" srcId="{85B8F442-5E64-4009-8685-B2620B5E137F}" destId="{4E4AD544-1261-400E-8859-24E2134A5377}" srcOrd="0" destOrd="0" presId="urn:microsoft.com/office/officeart/2005/8/layout/chevron2"/>
    <dgm:cxn modelId="{D570A228-11B0-453E-A08F-06E4ED10AA0E}" srcId="{18A8233E-9D03-4444-99C0-C7C633E6FBBD}" destId="{D7C406AA-128A-402D-B9AE-460B97672A1C}" srcOrd="0" destOrd="0" parTransId="{918101EA-ED57-455A-9868-AAD33899D153}" sibTransId="{76156AC9-5276-4D34-A08D-F65FC0849387}"/>
    <dgm:cxn modelId="{CA84AF36-EBF0-44C2-ACDD-55EE6E7DEBD9}" srcId="{D7C406AA-128A-402D-B9AE-460B97672A1C}" destId="{B1FFE529-1F60-44D1-8D80-A0FE1462AB26}" srcOrd="1" destOrd="0" parTransId="{1106250F-9703-40FA-8F3E-3FDC09A00D3E}" sibTransId="{BF997F46-69B0-4EC1-A88F-B7C5897F0DCD}"/>
    <dgm:cxn modelId="{D3EB423C-C218-4AC0-BE05-FFC70961447C}" srcId="{D7C406AA-128A-402D-B9AE-460B97672A1C}" destId="{5DC31E49-7DB4-49B1-8D22-6CF6FCE27757}" srcOrd="4" destOrd="0" parTransId="{2CFD6F21-13E5-4149-8004-2A13302715A6}" sibTransId="{1508D64F-BF72-4D1B-B5AC-272E2649EBBF}"/>
    <dgm:cxn modelId="{EAFE853E-0B3D-4607-96C5-23AACEE97873}" srcId="{1C8903C8-B8A7-4293-A736-2DB6545B84E5}" destId="{9BCC89A4-391F-484D-B5D3-1A65E41DAF90}" srcOrd="0" destOrd="0" parTransId="{82174CB3-7C03-4D10-9EC6-688F52969BC5}" sibTransId="{923F0FCD-66B2-4FE0-9502-BA8DD5EE62F3}"/>
    <dgm:cxn modelId="{B1DA2850-26EA-48B7-8A39-5D4074B4653B}" type="presOf" srcId="{18A8233E-9D03-4444-99C0-C7C633E6FBBD}" destId="{B85D3DAE-5E4A-4F3A-B362-382F55312881}" srcOrd="0" destOrd="0" presId="urn:microsoft.com/office/officeart/2005/8/layout/chevron2"/>
    <dgm:cxn modelId="{5313AD5A-CDA7-4A06-B26A-9621F149D092}" srcId="{B699AC99-021C-436D-9199-0AC8A3AC2B9F}" destId="{6A616B14-7E6E-4351-82B6-5C4655139495}" srcOrd="0" destOrd="0" parTransId="{59985FD8-93BC-44FC-A8E7-2B0CA3C92216}" sibTransId="{8DDBB976-85B8-417A-857D-2B2F5CD44BFF}"/>
    <dgm:cxn modelId="{4478F16C-A583-4DCA-89FB-EBDFE4997ADE}" type="presOf" srcId="{5DC31E49-7DB4-49B1-8D22-6CF6FCE27757}" destId="{4E4AD544-1261-400E-8859-24E2134A5377}" srcOrd="0" destOrd="4" presId="urn:microsoft.com/office/officeart/2005/8/layout/chevron2"/>
    <dgm:cxn modelId="{478DB188-5F17-4C83-86C6-59177FBFBE53}" srcId="{B699AC99-021C-436D-9199-0AC8A3AC2B9F}" destId="{8C594BEC-5062-41ED-975C-C1D9ADE7308C}" srcOrd="1" destOrd="0" parTransId="{661FA8DF-E8D7-4201-866E-5E86B5F7A38D}" sibTransId="{8D8132CE-4A35-44BE-AC3E-93F195FB00DB}"/>
    <dgm:cxn modelId="{257A7398-4E7E-458E-9C7F-B1CE3AC815D6}" type="presOf" srcId="{D903A025-F58F-4521-83F0-8FA285AF715D}" destId="{4E4AD544-1261-400E-8859-24E2134A5377}" srcOrd="0" destOrd="2" presId="urn:microsoft.com/office/officeart/2005/8/layout/chevron2"/>
    <dgm:cxn modelId="{09BB959D-C30B-4615-AE6C-13BC0CAE3ED5}" type="presOf" srcId="{D7C406AA-128A-402D-B9AE-460B97672A1C}" destId="{21158842-3AA4-49A4-A335-E56D60E3391F}" srcOrd="0" destOrd="0" presId="urn:microsoft.com/office/officeart/2005/8/layout/chevron2"/>
    <dgm:cxn modelId="{5961659F-FF8F-4378-A75E-938B2602D739}" type="presOf" srcId="{1C8903C8-B8A7-4293-A736-2DB6545B84E5}" destId="{1A0D8448-68EE-47AA-8A93-82E4FF7F4D42}" srcOrd="0" destOrd="0" presId="urn:microsoft.com/office/officeart/2005/8/layout/chevron2"/>
    <dgm:cxn modelId="{03C3F7A5-69C5-4214-9A82-824A9B851D5C}" type="presOf" srcId="{E47806EB-0021-496D-B303-5C5234178E69}" destId="{4C00E623-5F1B-45CE-9061-85BBD3FB99FC}" srcOrd="0" destOrd="2" presId="urn:microsoft.com/office/officeart/2005/8/layout/chevron2"/>
    <dgm:cxn modelId="{D33836A8-E81C-4D68-BBB6-F176D80D7784}" type="presOf" srcId="{8C594BEC-5062-41ED-975C-C1D9ADE7308C}" destId="{4C00E623-5F1B-45CE-9061-85BBD3FB99FC}" srcOrd="0" destOrd="1" presId="urn:microsoft.com/office/officeart/2005/8/layout/chevron2"/>
    <dgm:cxn modelId="{4AAD55BE-ED34-4B59-B9F9-9F023435C487}" srcId="{D7C406AA-128A-402D-B9AE-460B97672A1C}" destId="{C8BB0E16-41B1-481A-BC90-770287CB8B73}" srcOrd="3" destOrd="0" parTransId="{E6E900D6-9110-4996-A0BA-614C8BB87A22}" sibTransId="{16116A79-269D-44EA-A8BD-0D558DD05C85}"/>
    <dgm:cxn modelId="{665DCFD0-BE53-4D14-9818-D3DFAD9DB28B}" srcId="{18A8233E-9D03-4444-99C0-C7C633E6FBBD}" destId="{1C8903C8-B8A7-4293-A736-2DB6545B84E5}" srcOrd="1" destOrd="0" parTransId="{25B8F9B5-C021-41C7-9C8C-A7972FE4F0BF}" sibTransId="{209A2C70-AAD0-4F78-8DB7-A8A0FB82B867}"/>
    <dgm:cxn modelId="{301E46E3-8B35-4A17-9CDC-B342955D4F63}" type="presOf" srcId="{B1FFE529-1F60-44D1-8D80-A0FE1462AB26}" destId="{4E4AD544-1261-400E-8859-24E2134A5377}" srcOrd="0" destOrd="1" presId="urn:microsoft.com/office/officeart/2005/8/layout/chevron2"/>
    <dgm:cxn modelId="{4D309CF2-E7D5-441F-A4BE-34616B2FA1EF}" srcId="{D7C406AA-128A-402D-B9AE-460B97672A1C}" destId="{D903A025-F58F-4521-83F0-8FA285AF715D}" srcOrd="2" destOrd="0" parTransId="{2255D36A-5DA8-46D1-8E3D-92B8393C6128}" sibTransId="{B657F660-9B17-4BDA-9FAE-393918BC7479}"/>
    <dgm:cxn modelId="{5EF2E7F2-FC9A-4B97-A039-2860633296A8}" type="presOf" srcId="{B699AC99-021C-436D-9199-0AC8A3AC2B9F}" destId="{455BD1C7-7561-4DFC-8708-428E946D9234}" srcOrd="0" destOrd="0" presId="urn:microsoft.com/office/officeart/2005/8/layout/chevron2"/>
    <dgm:cxn modelId="{7272B2FA-BD56-4EA2-801B-E7D6883181A7}" srcId="{18A8233E-9D03-4444-99C0-C7C633E6FBBD}" destId="{B699AC99-021C-436D-9199-0AC8A3AC2B9F}" srcOrd="2" destOrd="0" parTransId="{0AAAE734-DBEA-4498-A00B-94B380471500}" sibTransId="{B8C1F36C-E67F-4DCC-8C6F-DBFB501A9795}"/>
    <dgm:cxn modelId="{94E1B80D-4328-4099-88FD-A0B6B0BB789F}" type="presParOf" srcId="{B85D3DAE-5E4A-4F3A-B362-382F55312881}" destId="{669EFC63-196F-482F-BDBA-67388BE8E126}" srcOrd="0" destOrd="0" presId="urn:microsoft.com/office/officeart/2005/8/layout/chevron2"/>
    <dgm:cxn modelId="{E8F2F0E2-5255-4B55-91A6-26AFD72CB166}" type="presParOf" srcId="{669EFC63-196F-482F-BDBA-67388BE8E126}" destId="{21158842-3AA4-49A4-A335-E56D60E3391F}" srcOrd="0" destOrd="0" presId="urn:microsoft.com/office/officeart/2005/8/layout/chevron2"/>
    <dgm:cxn modelId="{2ACD8BF8-0A17-4487-95B7-0BB7D2AC53FB}" type="presParOf" srcId="{669EFC63-196F-482F-BDBA-67388BE8E126}" destId="{4E4AD544-1261-400E-8859-24E2134A5377}" srcOrd="1" destOrd="0" presId="urn:microsoft.com/office/officeart/2005/8/layout/chevron2"/>
    <dgm:cxn modelId="{D7C2772D-0F11-4C8E-84CC-C24273E4D46E}" type="presParOf" srcId="{B85D3DAE-5E4A-4F3A-B362-382F55312881}" destId="{EC6C202B-66F9-4D08-A2DB-B3BCA052EDA4}" srcOrd="1" destOrd="0" presId="urn:microsoft.com/office/officeart/2005/8/layout/chevron2"/>
    <dgm:cxn modelId="{A47A38D4-8C8C-4811-B2F8-E306935C0D79}" type="presParOf" srcId="{B85D3DAE-5E4A-4F3A-B362-382F55312881}" destId="{412CCF44-C153-4716-8697-51FDACB12DA7}" srcOrd="2" destOrd="0" presId="urn:microsoft.com/office/officeart/2005/8/layout/chevron2"/>
    <dgm:cxn modelId="{FB84BABF-A9AB-404E-880B-C9F72C70470B}" type="presParOf" srcId="{412CCF44-C153-4716-8697-51FDACB12DA7}" destId="{1A0D8448-68EE-47AA-8A93-82E4FF7F4D42}" srcOrd="0" destOrd="0" presId="urn:microsoft.com/office/officeart/2005/8/layout/chevron2"/>
    <dgm:cxn modelId="{2835306F-01DD-400D-9E88-AF3EA921B71D}" type="presParOf" srcId="{412CCF44-C153-4716-8697-51FDACB12DA7}" destId="{23CD4421-5467-4423-B8AD-2345FB352B71}" srcOrd="1" destOrd="0" presId="urn:microsoft.com/office/officeart/2005/8/layout/chevron2"/>
    <dgm:cxn modelId="{6F3FE99B-D188-4583-BDD8-BA847CF5595D}" type="presParOf" srcId="{B85D3DAE-5E4A-4F3A-B362-382F55312881}" destId="{EDF12E3D-4AB8-4CC5-9DA1-579789CD3F94}" srcOrd="3" destOrd="0" presId="urn:microsoft.com/office/officeart/2005/8/layout/chevron2"/>
    <dgm:cxn modelId="{8C3BF573-E199-4699-9093-07FC5A85E40B}" type="presParOf" srcId="{B85D3DAE-5E4A-4F3A-B362-382F55312881}" destId="{77C0BACB-0DCA-4B8F-865B-687DF08EE065}" srcOrd="4" destOrd="0" presId="urn:microsoft.com/office/officeart/2005/8/layout/chevron2"/>
    <dgm:cxn modelId="{ED6C7A01-0360-4CAE-8F02-E9010769C09A}" type="presParOf" srcId="{77C0BACB-0DCA-4B8F-865B-687DF08EE065}" destId="{455BD1C7-7561-4DFC-8708-428E946D9234}" srcOrd="0" destOrd="0" presId="urn:microsoft.com/office/officeart/2005/8/layout/chevron2"/>
    <dgm:cxn modelId="{E474DD4B-22B7-4D7B-8E01-F63171AB237C}" type="presParOf" srcId="{77C0BACB-0DCA-4B8F-865B-687DF08EE065}" destId="{4C00E623-5F1B-45CE-9061-85BBD3FB99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59124-FDC4-4144-86CE-A2ED8C3F1E88}">
      <dsp:nvSpPr>
        <dsp:cNvPr id="0" name=""/>
        <dsp:cNvSpPr/>
      </dsp:nvSpPr>
      <dsp:spPr>
        <a:xfrm rot="5400000">
          <a:off x="-86022" y="88655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June 2016</a:t>
          </a:r>
          <a:endParaRPr lang="en-US" sz="600" kern="1200" dirty="0">
            <a:latin typeface="Arial"/>
            <a:ea typeface="+mn-ea"/>
            <a:cs typeface="+mn-cs"/>
          </a:endParaRPr>
        </a:p>
      </dsp:txBody>
      <dsp:txXfrm rot="-5400000">
        <a:off x="1" y="203353"/>
        <a:ext cx="401439" cy="172045"/>
      </dsp:txXfrm>
    </dsp:sp>
    <dsp:sp modelId="{1F339753-3451-F04A-A917-9237F0CB4982}">
      <dsp:nvSpPr>
        <dsp:cNvPr id="0" name=""/>
        <dsp:cNvSpPr/>
      </dsp:nvSpPr>
      <dsp:spPr>
        <a:xfrm rot="5400000">
          <a:off x="1862373" y="-1458301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 dirty="0">
              <a:latin typeface="Arial"/>
              <a:ea typeface="+mn-ea"/>
              <a:cs typeface="+mn-cs"/>
            </a:rPr>
            <a:t>CSIP items approved by Safety Steering Committee</a:t>
          </a:r>
          <a:endParaRPr lang="en-US" sz="1000" kern="1200" dirty="0">
            <a:latin typeface="Arial"/>
            <a:ea typeface="+mn-ea"/>
            <a:cs typeface="+mn-cs"/>
          </a:endParaRPr>
        </a:p>
      </dsp:txBody>
      <dsp:txXfrm rot="-5400000">
        <a:off x="401440" y="20829"/>
        <a:ext cx="3276435" cy="336370"/>
      </dsp:txXfrm>
    </dsp:sp>
    <dsp:sp modelId="{809383E5-58B1-D14C-AB13-715244E395C8}">
      <dsp:nvSpPr>
        <dsp:cNvPr id="0" name=""/>
        <dsp:cNvSpPr/>
      </dsp:nvSpPr>
      <dsp:spPr>
        <a:xfrm rot="5400000">
          <a:off x="-86022" y="586548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October 2016</a:t>
          </a:r>
          <a:endParaRPr lang="en-AU" sz="600" b="0" kern="1200" dirty="0">
            <a:latin typeface="Arial"/>
            <a:ea typeface="+mn-ea"/>
            <a:cs typeface="+mn-cs"/>
          </a:endParaRPr>
        </a:p>
      </dsp:txBody>
      <dsp:txXfrm rot="-5400000">
        <a:off x="1" y="701246"/>
        <a:ext cx="401439" cy="172045"/>
      </dsp:txXfrm>
    </dsp:sp>
    <dsp:sp modelId="{20F75B91-40FF-F84D-B1EC-98E95DA217F9}">
      <dsp:nvSpPr>
        <dsp:cNvPr id="0" name=""/>
        <dsp:cNvSpPr/>
      </dsp:nvSpPr>
      <dsp:spPr>
        <a:xfrm rot="5400000">
          <a:off x="1862373" y="-960408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>
              <a:latin typeface="Arial"/>
              <a:ea typeface="+mn-ea"/>
              <a:cs typeface="+mn-cs"/>
            </a:rPr>
            <a:t>Researched and documented current practices within the business, reviewed existing systems and registers.</a:t>
          </a:r>
          <a:endParaRPr lang="en-AU" sz="1000" b="0" kern="1200" dirty="0">
            <a:latin typeface="Arial"/>
            <a:ea typeface="+mn-ea"/>
            <a:cs typeface="+mn-cs"/>
          </a:endParaRPr>
        </a:p>
      </dsp:txBody>
      <dsp:txXfrm rot="-5400000">
        <a:off x="401440" y="518722"/>
        <a:ext cx="3276435" cy="336370"/>
      </dsp:txXfrm>
    </dsp:sp>
    <dsp:sp modelId="{C6576B2B-374D-FA4D-96A3-E4A40312DE47}">
      <dsp:nvSpPr>
        <dsp:cNvPr id="0" name=""/>
        <dsp:cNvSpPr/>
      </dsp:nvSpPr>
      <dsp:spPr>
        <a:xfrm rot="5400000">
          <a:off x="-86022" y="1084441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December 2016</a:t>
          </a:r>
          <a:endParaRPr lang="en-AU" sz="600" b="0" kern="1200" dirty="0">
            <a:latin typeface="Arial"/>
            <a:ea typeface="+mn-ea"/>
            <a:cs typeface="+mn-cs"/>
          </a:endParaRPr>
        </a:p>
      </dsp:txBody>
      <dsp:txXfrm rot="-5400000">
        <a:off x="1" y="1199139"/>
        <a:ext cx="401439" cy="172045"/>
      </dsp:txXfrm>
    </dsp:sp>
    <dsp:sp modelId="{EE3E8C84-CCFA-714E-88BB-0511DE7B1E38}">
      <dsp:nvSpPr>
        <dsp:cNvPr id="0" name=""/>
        <dsp:cNvSpPr/>
      </dsp:nvSpPr>
      <dsp:spPr>
        <a:xfrm rot="5400000">
          <a:off x="1862373" y="-462515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>
              <a:latin typeface="Arial"/>
              <a:ea typeface="+mn-ea"/>
              <a:cs typeface="+mn-cs"/>
            </a:rPr>
            <a:t>Gap analysis undertaken, identifying multiple non-conformances and inconsistencies across departments</a:t>
          </a:r>
          <a:endParaRPr lang="en-AU" sz="1000" b="0" kern="1200" dirty="0">
            <a:latin typeface="Arial"/>
            <a:ea typeface="+mn-ea"/>
            <a:cs typeface="+mn-cs"/>
          </a:endParaRPr>
        </a:p>
      </dsp:txBody>
      <dsp:txXfrm rot="-5400000">
        <a:off x="401440" y="1016615"/>
        <a:ext cx="3276435" cy="336370"/>
      </dsp:txXfrm>
    </dsp:sp>
    <dsp:sp modelId="{22D6583A-7FF0-E14A-9395-BBDEC9F49E54}">
      <dsp:nvSpPr>
        <dsp:cNvPr id="0" name=""/>
        <dsp:cNvSpPr/>
      </dsp:nvSpPr>
      <dsp:spPr>
        <a:xfrm rot="5400000">
          <a:off x="-86022" y="1582334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March 2017</a:t>
          </a:r>
          <a:endParaRPr lang="en-AU" sz="600" b="0" kern="1200" dirty="0">
            <a:latin typeface="Arial"/>
            <a:ea typeface="+mn-ea"/>
            <a:cs typeface="+mn-cs"/>
          </a:endParaRPr>
        </a:p>
      </dsp:txBody>
      <dsp:txXfrm rot="-5400000">
        <a:off x="1" y="1697032"/>
        <a:ext cx="401439" cy="172045"/>
      </dsp:txXfrm>
    </dsp:sp>
    <dsp:sp modelId="{F5001B8D-096A-804A-BD0C-8DD8FC67D4C2}">
      <dsp:nvSpPr>
        <dsp:cNvPr id="0" name=""/>
        <dsp:cNvSpPr/>
      </dsp:nvSpPr>
      <dsp:spPr>
        <a:xfrm rot="5400000">
          <a:off x="1862373" y="35377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>
              <a:latin typeface="Arial"/>
              <a:ea typeface="+mn-ea"/>
              <a:cs typeface="+mn-cs"/>
            </a:rPr>
            <a:t>Began developing plant and equipment procedure.</a:t>
          </a:r>
          <a:endParaRPr lang="en-AU" sz="1000" b="0" kern="1200" dirty="0">
            <a:latin typeface="Arial"/>
            <a:ea typeface="+mn-ea"/>
            <a:cs typeface="+mn-cs"/>
          </a:endParaRPr>
        </a:p>
      </dsp:txBody>
      <dsp:txXfrm rot="-5400000">
        <a:off x="401440" y="1514508"/>
        <a:ext cx="3276435" cy="336370"/>
      </dsp:txXfrm>
    </dsp:sp>
    <dsp:sp modelId="{C68746DC-E6FE-8747-B123-FB3128AA8725}">
      <dsp:nvSpPr>
        <dsp:cNvPr id="0" name=""/>
        <dsp:cNvSpPr/>
      </dsp:nvSpPr>
      <dsp:spPr>
        <a:xfrm rot="5400000">
          <a:off x="-86022" y="2080226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May 2017</a:t>
          </a:r>
          <a:endParaRPr lang="en-AU" sz="600" b="0" kern="1200" dirty="0">
            <a:latin typeface="Arial"/>
            <a:ea typeface="+mn-ea"/>
            <a:cs typeface="+mn-cs"/>
          </a:endParaRPr>
        </a:p>
      </dsp:txBody>
      <dsp:txXfrm rot="-5400000">
        <a:off x="1" y="2194924"/>
        <a:ext cx="401439" cy="172045"/>
      </dsp:txXfrm>
    </dsp:sp>
    <dsp:sp modelId="{4CC892DB-4D0B-4246-91AB-4472FAFE47E2}">
      <dsp:nvSpPr>
        <dsp:cNvPr id="0" name=""/>
        <dsp:cNvSpPr/>
      </dsp:nvSpPr>
      <dsp:spPr>
        <a:xfrm rot="5400000">
          <a:off x="1862373" y="533270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>
              <a:latin typeface="Arial"/>
              <a:ea typeface="+mn-ea"/>
              <a:cs typeface="+mn-cs"/>
            </a:rPr>
            <a:t>Require an appropriate system in order to implement the procedure.</a:t>
          </a:r>
          <a:endParaRPr lang="en-AU" sz="1000" b="0" kern="1200" dirty="0">
            <a:latin typeface="Arial"/>
            <a:ea typeface="+mn-ea"/>
            <a:cs typeface="+mn-cs"/>
          </a:endParaRPr>
        </a:p>
      </dsp:txBody>
      <dsp:txXfrm rot="-5400000">
        <a:off x="401440" y="2012401"/>
        <a:ext cx="3276435" cy="336370"/>
      </dsp:txXfrm>
    </dsp:sp>
    <dsp:sp modelId="{69172B08-51D4-5D48-9B22-68F6A7DD0E63}">
      <dsp:nvSpPr>
        <dsp:cNvPr id="0" name=""/>
        <dsp:cNvSpPr/>
      </dsp:nvSpPr>
      <dsp:spPr>
        <a:xfrm rot="5400000">
          <a:off x="-86022" y="2578119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September 2017</a:t>
          </a:r>
          <a:endParaRPr lang="en-AU" sz="600" b="0" kern="1200" dirty="0">
            <a:latin typeface="Arial"/>
            <a:ea typeface="+mn-ea"/>
            <a:cs typeface="+mn-cs"/>
          </a:endParaRPr>
        </a:p>
      </dsp:txBody>
      <dsp:txXfrm rot="-5400000">
        <a:off x="1" y="2692817"/>
        <a:ext cx="401439" cy="172045"/>
      </dsp:txXfrm>
    </dsp:sp>
    <dsp:sp modelId="{8E98DD17-CC6D-6443-A497-8BA056FB775D}">
      <dsp:nvSpPr>
        <dsp:cNvPr id="0" name=""/>
        <dsp:cNvSpPr/>
      </dsp:nvSpPr>
      <dsp:spPr>
        <a:xfrm rot="5400000">
          <a:off x="1862373" y="1031162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>
              <a:latin typeface="Arial"/>
              <a:ea typeface="+mn-ea"/>
              <a:cs typeface="+mn-cs"/>
            </a:rPr>
            <a:t>Project leader established and handover provided</a:t>
          </a:r>
          <a:endParaRPr lang="en-AU" sz="1000" b="0" kern="1200" dirty="0">
            <a:latin typeface="Arial"/>
            <a:ea typeface="+mn-ea"/>
            <a:cs typeface="+mn-cs"/>
          </a:endParaRPr>
        </a:p>
      </dsp:txBody>
      <dsp:txXfrm rot="-5400000">
        <a:off x="401440" y="2510293"/>
        <a:ext cx="3276435" cy="336370"/>
      </dsp:txXfrm>
    </dsp:sp>
    <dsp:sp modelId="{ECE311D8-8C66-6E4A-B66E-EF2493036263}">
      <dsp:nvSpPr>
        <dsp:cNvPr id="0" name=""/>
        <dsp:cNvSpPr/>
      </dsp:nvSpPr>
      <dsp:spPr>
        <a:xfrm rot="5400000">
          <a:off x="-86022" y="3076012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February 2018</a:t>
          </a:r>
          <a:endParaRPr lang="en-AU" sz="600" b="0" kern="1200" dirty="0">
            <a:latin typeface="Arial"/>
            <a:ea typeface="+mn-ea"/>
            <a:cs typeface="+mn-cs"/>
          </a:endParaRPr>
        </a:p>
      </dsp:txBody>
      <dsp:txXfrm rot="-5400000">
        <a:off x="1" y="3190710"/>
        <a:ext cx="401439" cy="172045"/>
      </dsp:txXfrm>
    </dsp:sp>
    <dsp:sp modelId="{DFD3AB28-507C-D34D-B584-8A7DEF57378F}">
      <dsp:nvSpPr>
        <dsp:cNvPr id="0" name=""/>
        <dsp:cNvSpPr/>
      </dsp:nvSpPr>
      <dsp:spPr>
        <a:xfrm rot="5400000">
          <a:off x="1862373" y="1529055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>
              <a:latin typeface="Arial"/>
              <a:ea typeface="+mn-ea"/>
              <a:cs typeface="+mn-cs"/>
            </a:rPr>
            <a:t>Project endorsed and approved</a:t>
          </a:r>
          <a:endParaRPr lang="en-AU" sz="1000" b="0" kern="1200" dirty="0">
            <a:latin typeface="Arial"/>
            <a:ea typeface="+mn-ea"/>
            <a:cs typeface="+mn-cs"/>
          </a:endParaRPr>
        </a:p>
      </dsp:txBody>
      <dsp:txXfrm rot="-5400000">
        <a:off x="401440" y="3008186"/>
        <a:ext cx="3276435" cy="336370"/>
      </dsp:txXfrm>
    </dsp:sp>
    <dsp:sp modelId="{6E8ABAE1-C6FD-5747-B42C-9B7DBE099B2B}">
      <dsp:nvSpPr>
        <dsp:cNvPr id="0" name=""/>
        <dsp:cNvSpPr/>
      </dsp:nvSpPr>
      <dsp:spPr>
        <a:xfrm rot="5400000">
          <a:off x="-86022" y="3573905"/>
          <a:ext cx="573484" cy="4014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" b="0" kern="1200">
              <a:latin typeface="Arial"/>
              <a:ea typeface="+mn-ea"/>
              <a:cs typeface="+mn-cs"/>
            </a:rPr>
            <a:t>March 2018</a:t>
          </a:r>
          <a:endParaRPr lang="en-AU" sz="600" b="0" kern="1200" dirty="0">
            <a:latin typeface="Arial"/>
            <a:ea typeface="+mn-ea"/>
            <a:cs typeface="+mn-cs"/>
          </a:endParaRPr>
        </a:p>
      </dsp:txBody>
      <dsp:txXfrm rot="-5400000">
        <a:off x="1" y="3688603"/>
        <a:ext cx="401439" cy="172045"/>
      </dsp:txXfrm>
    </dsp:sp>
    <dsp:sp modelId="{8F7226E1-4617-0744-9B1B-E5A8AA0BEE57}">
      <dsp:nvSpPr>
        <dsp:cNvPr id="0" name=""/>
        <dsp:cNvSpPr/>
      </dsp:nvSpPr>
      <dsp:spPr>
        <a:xfrm rot="5400000">
          <a:off x="1862373" y="2026948"/>
          <a:ext cx="372764" cy="329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b="0" kern="1200">
              <a:latin typeface="Arial"/>
              <a:ea typeface="+mn-ea"/>
              <a:cs typeface="+mn-cs"/>
            </a:rPr>
            <a:t>Project Commencement</a:t>
          </a:r>
          <a:endParaRPr lang="en-AU" sz="1000" b="0" kern="1200" dirty="0">
            <a:latin typeface="Arial"/>
            <a:ea typeface="+mn-ea"/>
            <a:cs typeface="+mn-cs"/>
          </a:endParaRPr>
        </a:p>
      </dsp:txBody>
      <dsp:txXfrm rot="-5400000">
        <a:off x="401440" y="3506079"/>
        <a:ext cx="3276435" cy="336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04A5D-F2BA-4D6F-85B6-BB504A947F9C}">
      <dsp:nvSpPr>
        <dsp:cNvPr id="0" name=""/>
        <dsp:cNvSpPr/>
      </dsp:nvSpPr>
      <dsp:spPr>
        <a:xfrm>
          <a:off x="5" y="1450865"/>
          <a:ext cx="1827014" cy="179318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6F4079-BD0C-46E1-897B-1D6982C3BF6E}">
      <dsp:nvSpPr>
        <dsp:cNvPr id="0" name=""/>
        <dsp:cNvSpPr/>
      </dsp:nvSpPr>
      <dsp:spPr>
        <a:xfrm>
          <a:off x="293626" y="2018231"/>
          <a:ext cx="1542811" cy="717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/>
              <a:ea typeface="+mn-ea"/>
              <a:cs typeface="+mn-cs"/>
            </a:rPr>
            <a:t>Planning and Design</a:t>
          </a:r>
          <a:endParaRPr lang="en-US" sz="1200" kern="1200" dirty="0">
            <a:latin typeface="Arial"/>
            <a:ea typeface="+mn-ea"/>
            <a:cs typeface="+mn-cs"/>
          </a:endParaRPr>
        </a:p>
      </dsp:txBody>
      <dsp:txXfrm>
        <a:off x="314649" y="2039254"/>
        <a:ext cx="1500765" cy="675734"/>
      </dsp:txXfrm>
    </dsp:sp>
    <dsp:sp modelId="{0969C2CA-366A-4985-89D5-86194BED0707}">
      <dsp:nvSpPr>
        <dsp:cNvPr id="0" name=""/>
        <dsp:cNvSpPr/>
      </dsp:nvSpPr>
      <dsp:spPr>
        <a:xfrm>
          <a:off x="1906170" y="1451613"/>
          <a:ext cx="1827014" cy="1780790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41B99C-D592-4112-9B95-C683DE102D44}">
      <dsp:nvSpPr>
        <dsp:cNvPr id="0" name=""/>
        <dsp:cNvSpPr/>
      </dsp:nvSpPr>
      <dsp:spPr>
        <a:xfrm>
          <a:off x="2199356" y="2018231"/>
          <a:ext cx="1542811" cy="717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  <a:ea typeface="+mn-ea"/>
              <a:cs typeface="+mn-cs"/>
            </a:rPr>
            <a:t>Development and Configuration</a:t>
          </a:r>
        </a:p>
      </dsp:txBody>
      <dsp:txXfrm>
        <a:off x="2220379" y="2039254"/>
        <a:ext cx="1500765" cy="675734"/>
      </dsp:txXfrm>
    </dsp:sp>
    <dsp:sp modelId="{11F0CBD6-5F23-48CC-82D8-1B5E316134FB}">
      <dsp:nvSpPr>
        <dsp:cNvPr id="0" name=""/>
        <dsp:cNvSpPr/>
      </dsp:nvSpPr>
      <dsp:spPr>
        <a:xfrm>
          <a:off x="3592014" y="1448027"/>
          <a:ext cx="1827014" cy="1795621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B5C51B-64EA-49D2-B3E6-9D52D89D1821}">
      <dsp:nvSpPr>
        <dsp:cNvPr id="0" name=""/>
        <dsp:cNvSpPr/>
      </dsp:nvSpPr>
      <dsp:spPr>
        <a:xfrm>
          <a:off x="4089882" y="2018231"/>
          <a:ext cx="1322729" cy="7052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rial"/>
              <a:ea typeface="+mn-ea"/>
              <a:cs typeface="+mn-cs"/>
            </a:rPr>
            <a:t>Implementation</a:t>
          </a:r>
          <a:endParaRPr lang="en-US" sz="1200" kern="1200" dirty="0">
            <a:latin typeface="Arial"/>
            <a:ea typeface="+mn-ea"/>
            <a:cs typeface="+mn-cs"/>
          </a:endParaRPr>
        </a:p>
      </dsp:txBody>
      <dsp:txXfrm>
        <a:off x="4110537" y="2038886"/>
        <a:ext cx="1281419" cy="66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4CBBF-124A-B443-9620-46D946FAF77D}">
      <dsp:nvSpPr>
        <dsp:cNvPr id="0" name=""/>
        <dsp:cNvSpPr/>
      </dsp:nvSpPr>
      <dsp:spPr>
        <a:xfrm rot="5400000">
          <a:off x="179236" y="615495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E77761-4E8A-F747-879C-B1F852B02352}">
      <dsp:nvSpPr>
        <dsp:cNvPr id="0" name=""/>
        <dsp:cNvSpPr/>
      </dsp:nvSpPr>
      <dsp:spPr>
        <a:xfrm>
          <a:off x="395936" y="246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Aerobridges</a:t>
          </a:r>
        </a:p>
      </dsp:txBody>
      <dsp:txXfrm>
        <a:off x="418542" y="22852"/>
        <a:ext cx="1241186" cy="726627"/>
      </dsp:txXfrm>
    </dsp:sp>
    <dsp:sp modelId="{DFBFC86C-97CD-6849-89F2-4B9948304BBA}">
      <dsp:nvSpPr>
        <dsp:cNvPr id="0" name=""/>
        <dsp:cNvSpPr/>
      </dsp:nvSpPr>
      <dsp:spPr>
        <a:xfrm rot="5400000">
          <a:off x="179236" y="1580294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1050507"/>
                <a:satOff val="-6045"/>
                <a:lumOff val="3353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050507"/>
                <a:satOff val="-6045"/>
                <a:lumOff val="335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275D7-9393-2B4B-81E8-5CEA29F5BC73}">
      <dsp:nvSpPr>
        <dsp:cNvPr id="0" name=""/>
        <dsp:cNvSpPr/>
      </dsp:nvSpPr>
      <dsp:spPr>
        <a:xfrm>
          <a:off x="395936" y="965045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955006"/>
                <a:satOff val="-5496"/>
                <a:lumOff val="3048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955006"/>
                <a:satOff val="-5496"/>
                <a:lumOff val="3048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Power Gen</a:t>
          </a:r>
        </a:p>
      </dsp:txBody>
      <dsp:txXfrm>
        <a:off x="418542" y="987651"/>
        <a:ext cx="1241186" cy="726627"/>
      </dsp:txXfrm>
    </dsp:sp>
    <dsp:sp modelId="{3B7D50E2-B126-5748-883C-3E5E42924176}">
      <dsp:nvSpPr>
        <dsp:cNvPr id="0" name=""/>
        <dsp:cNvSpPr/>
      </dsp:nvSpPr>
      <dsp:spPr>
        <a:xfrm rot="5400000">
          <a:off x="179236" y="2545093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2101013"/>
                <a:satOff val="-12091"/>
                <a:lumOff val="6706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2101013"/>
                <a:satOff val="-12091"/>
                <a:lumOff val="670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595D5A-7B36-E04D-81ED-14F68DED9EA7}">
      <dsp:nvSpPr>
        <dsp:cNvPr id="0" name=""/>
        <dsp:cNvSpPr/>
      </dsp:nvSpPr>
      <dsp:spPr>
        <a:xfrm>
          <a:off x="395936" y="1929843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1910012"/>
                <a:satOff val="-10992"/>
                <a:lumOff val="6097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910012"/>
                <a:satOff val="-10992"/>
                <a:lumOff val="6097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AGL</a:t>
          </a:r>
        </a:p>
      </dsp:txBody>
      <dsp:txXfrm>
        <a:off x="418542" y="1952449"/>
        <a:ext cx="1241186" cy="726627"/>
      </dsp:txXfrm>
    </dsp:sp>
    <dsp:sp modelId="{DD0E2877-00F5-F74E-A15F-54852F091464}">
      <dsp:nvSpPr>
        <dsp:cNvPr id="0" name=""/>
        <dsp:cNvSpPr/>
      </dsp:nvSpPr>
      <dsp:spPr>
        <a:xfrm>
          <a:off x="661636" y="3027492"/>
          <a:ext cx="1702490" cy="115775"/>
        </a:xfrm>
        <a:prstGeom prst="rect">
          <a:avLst/>
        </a:prstGeom>
        <a:gradFill rotWithShape="0">
          <a:gsLst>
            <a:gs pos="0">
              <a:srgbClr val="0D4586">
                <a:hueOff val="-3151520"/>
                <a:satOff val="-18136"/>
                <a:lumOff val="1006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3151520"/>
                <a:satOff val="-18136"/>
                <a:lumOff val="1006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70E62-9231-4742-817D-6A5DA64CB151}">
      <dsp:nvSpPr>
        <dsp:cNvPr id="0" name=""/>
        <dsp:cNvSpPr/>
      </dsp:nvSpPr>
      <dsp:spPr>
        <a:xfrm>
          <a:off x="395936" y="2894642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2865018"/>
                <a:satOff val="-16487"/>
                <a:lumOff val="9145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2865018"/>
                <a:satOff val="-16487"/>
                <a:lumOff val="914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Mech Works</a:t>
          </a:r>
        </a:p>
      </dsp:txBody>
      <dsp:txXfrm>
        <a:off x="418542" y="2917248"/>
        <a:ext cx="1241186" cy="726627"/>
      </dsp:txXfrm>
    </dsp:sp>
    <dsp:sp modelId="{AC4F689C-1567-A94D-BD14-D652AAAEFA3C}">
      <dsp:nvSpPr>
        <dsp:cNvPr id="0" name=""/>
        <dsp:cNvSpPr/>
      </dsp:nvSpPr>
      <dsp:spPr>
        <a:xfrm rot="16200000">
          <a:off x="1890146" y="2545093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4202026"/>
                <a:satOff val="-24182"/>
                <a:lumOff val="13413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4202026"/>
                <a:satOff val="-24182"/>
                <a:lumOff val="1341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45E403-FF3C-7045-B3D5-D90680B328D6}">
      <dsp:nvSpPr>
        <dsp:cNvPr id="0" name=""/>
        <dsp:cNvSpPr/>
      </dsp:nvSpPr>
      <dsp:spPr>
        <a:xfrm>
          <a:off x="2106846" y="2894642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3820024"/>
                <a:satOff val="-21983"/>
                <a:lumOff val="12193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3820024"/>
                <a:satOff val="-21983"/>
                <a:lumOff val="12193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Fire</a:t>
          </a:r>
        </a:p>
      </dsp:txBody>
      <dsp:txXfrm>
        <a:off x="2129452" y="2917248"/>
        <a:ext cx="1241186" cy="726627"/>
      </dsp:txXfrm>
    </dsp:sp>
    <dsp:sp modelId="{3C79FA7C-66E9-5A48-9020-7D8366CF9D10}">
      <dsp:nvSpPr>
        <dsp:cNvPr id="0" name=""/>
        <dsp:cNvSpPr/>
      </dsp:nvSpPr>
      <dsp:spPr>
        <a:xfrm rot="16200000">
          <a:off x="1890146" y="1580294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5252532"/>
                <a:satOff val="-30227"/>
                <a:lumOff val="16766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5252532"/>
                <a:satOff val="-30227"/>
                <a:lumOff val="1676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662E5A-EB1A-654C-A754-F34B5EED25B7}">
      <dsp:nvSpPr>
        <dsp:cNvPr id="0" name=""/>
        <dsp:cNvSpPr/>
      </dsp:nvSpPr>
      <dsp:spPr>
        <a:xfrm>
          <a:off x="2106846" y="1929843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4775029"/>
                <a:satOff val="-27479"/>
                <a:lumOff val="1524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4775029"/>
                <a:satOff val="-27479"/>
                <a:lumOff val="1524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HVAC</a:t>
          </a:r>
        </a:p>
      </dsp:txBody>
      <dsp:txXfrm>
        <a:off x="2129452" y="1952449"/>
        <a:ext cx="1241186" cy="726627"/>
      </dsp:txXfrm>
    </dsp:sp>
    <dsp:sp modelId="{F58B7D75-F779-5C48-A2F1-1C3DF1D419FF}">
      <dsp:nvSpPr>
        <dsp:cNvPr id="0" name=""/>
        <dsp:cNvSpPr/>
      </dsp:nvSpPr>
      <dsp:spPr>
        <a:xfrm rot="16200000">
          <a:off x="1890146" y="615495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6303039"/>
                <a:satOff val="-36272"/>
                <a:lumOff val="20119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6303039"/>
                <a:satOff val="-36272"/>
                <a:lumOff val="2011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532940-29D0-284B-AE81-FC2F3C8C4BF8}">
      <dsp:nvSpPr>
        <dsp:cNvPr id="0" name=""/>
        <dsp:cNvSpPr/>
      </dsp:nvSpPr>
      <dsp:spPr>
        <a:xfrm>
          <a:off x="2106846" y="965045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5730035"/>
                <a:satOff val="-32975"/>
                <a:lumOff val="18290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5730035"/>
                <a:satOff val="-32975"/>
                <a:lumOff val="18290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Civil Assets</a:t>
          </a:r>
        </a:p>
      </dsp:txBody>
      <dsp:txXfrm>
        <a:off x="2129452" y="987651"/>
        <a:ext cx="1241186" cy="726627"/>
      </dsp:txXfrm>
    </dsp:sp>
    <dsp:sp modelId="{52D12B15-D435-5A4A-9437-487952866A46}">
      <dsp:nvSpPr>
        <dsp:cNvPr id="0" name=""/>
        <dsp:cNvSpPr/>
      </dsp:nvSpPr>
      <dsp:spPr>
        <a:xfrm>
          <a:off x="2372546" y="133095"/>
          <a:ext cx="1702490" cy="115775"/>
        </a:xfrm>
        <a:prstGeom prst="rect">
          <a:avLst/>
        </a:prstGeom>
        <a:gradFill rotWithShape="0">
          <a:gsLst>
            <a:gs pos="0">
              <a:srgbClr val="0D4586">
                <a:hueOff val="-7353545"/>
                <a:satOff val="-42318"/>
                <a:lumOff val="2347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7353545"/>
                <a:satOff val="-42318"/>
                <a:lumOff val="2347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3B8671-2064-2D47-8771-E770FEB6037D}">
      <dsp:nvSpPr>
        <dsp:cNvPr id="0" name=""/>
        <dsp:cNvSpPr/>
      </dsp:nvSpPr>
      <dsp:spPr>
        <a:xfrm>
          <a:off x="2106846" y="246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6685041"/>
                <a:satOff val="-38471"/>
                <a:lumOff val="21339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6685041"/>
                <a:satOff val="-38471"/>
                <a:lumOff val="2133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Operational Vehicles</a:t>
          </a:r>
        </a:p>
      </dsp:txBody>
      <dsp:txXfrm>
        <a:off x="2129452" y="22852"/>
        <a:ext cx="1241186" cy="726627"/>
      </dsp:txXfrm>
    </dsp:sp>
    <dsp:sp modelId="{18CED465-8FEC-7B46-83AE-727E92DD4687}">
      <dsp:nvSpPr>
        <dsp:cNvPr id="0" name=""/>
        <dsp:cNvSpPr/>
      </dsp:nvSpPr>
      <dsp:spPr>
        <a:xfrm rot="5400000">
          <a:off x="3601056" y="615495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8404052"/>
                <a:satOff val="-48363"/>
                <a:lumOff val="26826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8404052"/>
                <a:satOff val="-48363"/>
                <a:lumOff val="26826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1C2F0E-7DD1-F24B-8CAA-E783E6DEF096}">
      <dsp:nvSpPr>
        <dsp:cNvPr id="0" name=""/>
        <dsp:cNvSpPr/>
      </dsp:nvSpPr>
      <dsp:spPr>
        <a:xfrm>
          <a:off x="3817756" y="246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7640047"/>
                <a:satOff val="-43967"/>
                <a:lumOff val="24387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7640047"/>
                <a:satOff val="-43967"/>
                <a:lumOff val="24387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BHS International &amp; Domestic</a:t>
          </a:r>
        </a:p>
      </dsp:txBody>
      <dsp:txXfrm>
        <a:off x="3840362" y="22852"/>
        <a:ext cx="1241186" cy="726627"/>
      </dsp:txXfrm>
    </dsp:sp>
    <dsp:sp modelId="{D2758036-BB93-DC43-8BD6-249AC739E0B1}">
      <dsp:nvSpPr>
        <dsp:cNvPr id="0" name=""/>
        <dsp:cNvSpPr/>
      </dsp:nvSpPr>
      <dsp:spPr>
        <a:xfrm rot="5400000">
          <a:off x="3601056" y="1580294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9454558"/>
                <a:satOff val="-54409"/>
                <a:lumOff val="30179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9454558"/>
                <a:satOff val="-54409"/>
                <a:lumOff val="30179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3BE41-7F15-8447-9644-6DAF694D9659}">
      <dsp:nvSpPr>
        <dsp:cNvPr id="0" name=""/>
        <dsp:cNvSpPr/>
      </dsp:nvSpPr>
      <dsp:spPr>
        <a:xfrm>
          <a:off x="3817756" y="965045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8595053"/>
                <a:satOff val="-49462"/>
                <a:lumOff val="27435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8595053"/>
                <a:satOff val="-49462"/>
                <a:lumOff val="27435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Building FM</a:t>
          </a:r>
        </a:p>
      </dsp:txBody>
      <dsp:txXfrm>
        <a:off x="3840362" y="987651"/>
        <a:ext cx="1241186" cy="726627"/>
      </dsp:txXfrm>
    </dsp:sp>
    <dsp:sp modelId="{B24A994C-1947-864B-8628-12565B0E3646}">
      <dsp:nvSpPr>
        <dsp:cNvPr id="0" name=""/>
        <dsp:cNvSpPr/>
      </dsp:nvSpPr>
      <dsp:spPr>
        <a:xfrm rot="5400000">
          <a:off x="3601056" y="2545093"/>
          <a:ext cx="956378" cy="115775"/>
        </a:xfrm>
        <a:prstGeom prst="rect">
          <a:avLst/>
        </a:prstGeom>
        <a:gradFill rotWithShape="0">
          <a:gsLst>
            <a:gs pos="0">
              <a:srgbClr val="0D4586">
                <a:hueOff val="-10505065"/>
                <a:satOff val="-60454"/>
                <a:lumOff val="3353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0505065"/>
                <a:satOff val="-60454"/>
                <a:lumOff val="3353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E8780E-0790-F343-9851-2E4E56CE481D}">
      <dsp:nvSpPr>
        <dsp:cNvPr id="0" name=""/>
        <dsp:cNvSpPr/>
      </dsp:nvSpPr>
      <dsp:spPr>
        <a:xfrm>
          <a:off x="3817756" y="1929843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9550059"/>
                <a:satOff val="-54958"/>
                <a:lumOff val="30484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9550059"/>
                <a:satOff val="-54958"/>
                <a:lumOff val="30484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Cleaning</a:t>
          </a:r>
        </a:p>
      </dsp:txBody>
      <dsp:txXfrm>
        <a:off x="3840362" y="1952449"/>
        <a:ext cx="1241186" cy="726627"/>
      </dsp:txXfrm>
    </dsp:sp>
    <dsp:sp modelId="{9A9B3D90-EEDB-BF4D-ABA8-13D89CEDC13D}">
      <dsp:nvSpPr>
        <dsp:cNvPr id="0" name=""/>
        <dsp:cNvSpPr/>
      </dsp:nvSpPr>
      <dsp:spPr>
        <a:xfrm>
          <a:off x="3817756" y="2894642"/>
          <a:ext cx="1286398" cy="77183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D4586">
                <a:hueOff val="-10505065"/>
                <a:satOff val="-60454"/>
                <a:lumOff val="33532"/>
                <a:alphaOff val="0"/>
                <a:tint val="100000"/>
                <a:shade val="100000"/>
                <a:satMod val="130000"/>
              </a:srgbClr>
            </a:gs>
            <a:gs pos="100000">
              <a:srgbClr val="0D4586">
                <a:hueOff val="-10505065"/>
                <a:satOff val="-60454"/>
                <a:lumOff val="33532"/>
                <a:alphaOff val="0"/>
                <a:tint val="50000"/>
                <a:shade val="100000"/>
                <a:satMod val="350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Property </a:t>
          </a:r>
          <a:r>
            <a:rPr lang="en-US" sz="1100" i="1" kern="1200" dirty="0">
              <a:solidFill>
                <a:sysClr val="window" lastClr="FFFFFF"/>
              </a:solidFill>
              <a:latin typeface="Arial"/>
              <a:ea typeface="+mn-ea"/>
              <a:cs typeface="+mn-cs"/>
            </a:rPr>
            <a:t>(future project)</a:t>
          </a:r>
          <a:endParaRPr lang="en-US" kern="1200" dirty="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3840362" y="2917248"/>
        <a:ext cx="1241186" cy="726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53E8B-4ACE-6242-86FC-21CC88385C38}">
      <dsp:nvSpPr>
        <dsp:cNvPr id="0" name=""/>
        <dsp:cNvSpPr/>
      </dsp:nvSpPr>
      <dsp:spPr>
        <a:xfrm>
          <a:off x="403509" y="145089"/>
          <a:ext cx="1118269" cy="1118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ea typeface="+mn-ea"/>
              <a:cs typeface="+mn-cs"/>
            </a:rPr>
            <a:t>Owns</a:t>
          </a:r>
          <a:endParaRPr lang="en-US" sz="800" kern="1200" dirty="0">
            <a:latin typeface="Arial"/>
            <a:ea typeface="+mn-ea"/>
            <a:cs typeface="+mn-cs"/>
          </a:endParaRPr>
        </a:p>
      </dsp:txBody>
      <dsp:txXfrm>
        <a:off x="672707" y="414481"/>
        <a:ext cx="579872" cy="355831"/>
      </dsp:txXfrm>
    </dsp:sp>
    <dsp:sp modelId="{DB221CAE-334A-2543-ACB6-5DD0FFA2727C}">
      <dsp:nvSpPr>
        <dsp:cNvPr id="0" name=""/>
        <dsp:cNvSpPr/>
      </dsp:nvSpPr>
      <dsp:spPr>
        <a:xfrm>
          <a:off x="807018" y="844008"/>
          <a:ext cx="1118269" cy="1118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ea typeface="+mn-ea"/>
              <a:cs typeface="+mn-cs"/>
            </a:rPr>
            <a:t>Maintains</a:t>
          </a:r>
          <a:endParaRPr lang="en-US" sz="800" kern="1200" dirty="0">
            <a:latin typeface="Arial"/>
            <a:ea typeface="+mn-ea"/>
            <a:cs typeface="+mn-cs"/>
          </a:endParaRPr>
        </a:p>
      </dsp:txBody>
      <dsp:txXfrm>
        <a:off x="1247282" y="1222966"/>
        <a:ext cx="474441" cy="434904"/>
      </dsp:txXfrm>
    </dsp:sp>
    <dsp:sp modelId="{3661CFA9-626C-5E4A-B7F7-E73315E0CC36}">
      <dsp:nvSpPr>
        <dsp:cNvPr id="0" name=""/>
        <dsp:cNvSpPr/>
      </dsp:nvSpPr>
      <dsp:spPr>
        <a:xfrm>
          <a:off x="0" y="844008"/>
          <a:ext cx="1118269" cy="11182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ea typeface="+mn-ea"/>
              <a:cs typeface="+mn-cs"/>
            </a:rPr>
            <a:t>Operates</a:t>
          </a:r>
          <a:endParaRPr lang="en-US" sz="800" kern="1200" dirty="0">
            <a:latin typeface="Arial"/>
            <a:ea typeface="+mn-ea"/>
            <a:cs typeface="+mn-cs"/>
          </a:endParaRPr>
        </a:p>
      </dsp:txBody>
      <dsp:txXfrm>
        <a:off x="203563" y="1222966"/>
        <a:ext cx="474441" cy="434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929D2-27D4-9C43-A614-75D29E34B294}">
      <dsp:nvSpPr>
        <dsp:cNvPr id="0" name=""/>
        <dsp:cNvSpPr/>
      </dsp:nvSpPr>
      <dsp:spPr>
        <a:xfrm>
          <a:off x="45864" y="0"/>
          <a:ext cx="1959992" cy="1959992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>
              <a:latin typeface="Arial"/>
              <a:ea typeface="+mn-ea"/>
              <a:cs typeface="+mn-cs"/>
            </a:rPr>
            <a:t>Sydney Airport Assets</a:t>
          </a:r>
          <a:endParaRPr lang="en-US" sz="900" b="1" kern="1200" dirty="0">
            <a:latin typeface="Arial"/>
            <a:ea typeface="+mn-ea"/>
            <a:cs typeface="+mn-cs"/>
          </a:endParaRPr>
        </a:p>
      </dsp:txBody>
      <dsp:txXfrm>
        <a:off x="662055" y="195795"/>
        <a:ext cx="727609" cy="235606"/>
      </dsp:txXfrm>
    </dsp:sp>
    <dsp:sp modelId="{6D89D86C-5650-FD4C-A3DC-4F8611F783C1}">
      <dsp:nvSpPr>
        <dsp:cNvPr id="0" name=""/>
        <dsp:cNvSpPr/>
      </dsp:nvSpPr>
      <dsp:spPr>
        <a:xfrm>
          <a:off x="408999" y="726270"/>
          <a:ext cx="1233721" cy="1233721"/>
        </a:xfrm>
        <a:prstGeom prst="ellipse">
          <a:avLst/>
        </a:prstGeom>
        <a:solidFill>
          <a:schemeClr val="accent1">
            <a:shade val="80000"/>
            <a:hueOff val="827367"/>
            <a:satOff val="-87676"/>
            <a:lumOff val="431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ea typeface="+mn-ea"/>
              <a:cs typeface="+mn-cs"/>
            </a:rPr>
            <a:t>Plant &amp; Equipment</a:t>
          </a:r>
          <a:endParaRPr lang="en-US" sz="800" kern="1200" dirty="0">
            <a:latin typeface="Arial"/>
            <a:ea typeface="+mn-ea"/>
            <a:cs typeface="+mn-cs"/>
          </a:endParaRPr>
        </a:p>
      </dsp:txBody>
      <dsp:txXfrm>
        <a:off x="717429" y="1125037"/>
        <a:ext cx="616861" cy="4361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5F9F8-1B6F-3848-8DD8-68E7A4463BDE}">
      <dsp:nvSpPr>
        <dsp:cNvPr id="0" name=""/>
        <dsp:cNvSpPr/>
      </dsp:nvSpPr>
      <dsp:spPr>
        <a:xfrm>
          <a:off x="3411" y="690936"/>
          <a:ext cx="1551255" cy="895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ea typeface="+mn-ea"/>
              <a:cs typeface="+mn-cs"/>
            </a:rPr>
            <a:t>Preparation</a:t>
          </a:r>
          <a:endParaRPr lang="en-US" sz="1500" kern="1200" dirty="0">
            <a:latin typeface="Arial"/>
            <a:ea typeface="+mn-ea"/>
            <a:cs typeface="+mn-cs"/>
          </a:endParaRPr>
        </a:p>
      </dsp:txBody>
      <dsp:txXfrm>
        <a:off x="20895" y="708420"/>
        <a:ext cx="1516287" cy="561971"/>
      </dsp:txXfrm>
    </dsp:sp>
    <dsp:sp modelId="{A1785849-A693-BC4C-83DB-4E392490DD40}">
      <dsp:nvSpPr>
        <dsp:cNvPr id="0" name=""/>
        <dsp:cNvSpPr/>
      </dsp:nvSpPr>
      <dsp:spPr>
        <a:xfrm>
          <a:off x="321138" y="1287875"/>
          <a:ext cx="1551255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  <a:ea typeface="+mn-ea"/>
              <a:cs typeface="+mn-cs"/>
            </a:rPr>
            <a:t>Map P&amp;E Attributes to Asset Classes</a:t>
          </a:r>
          <a:endParaRPr lang="en-US" sz="1400" kern="1200" dirty="0">
            <a:latin typeface="Arial"/>
            <a:ea typeface="+mn-ea"/>
            <a:cs typeface="+mn-cs"/>
          </a:endParaRPr>
        </a:p>
      </dsp:txBody>
      <dsp:txXfrm>
        <a:off x="366573" y="1333310"/>
        <a:ext cx="1460385" cy="1745130"/>
      </dsp:txXfrm>
    </dsp:sp>
    <dsp:sp modelId="{D4B662E2-C407-6A44-A39B-0F83CDEC893C}">
      <dsp:nvSpPr>
        <dsp:cNvPr id="0" name=""/>
        <dsp:cNvSpPr/>
      </dsp:nvSpPr>
      <dsp:spPr>
        <a:xfrm>
          <a:off x="1789832" y="796297"/>
          <a:ext cx="498549" cy="3862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1789832" y="873540"/>
        <a:ext cx="382684" cy="231731"/>
      </dsp:txXfrm>
    </dsp:sp>
    <dsp:sp modelId="{D5C42D7B-ABBB-FD48-8CB5-322A9714C5F1}">
      <dsp:nvSpPr>
        <dsp:cNvPr id="0" name=""/>
        <dsp:cNvSpPr/>
      </dsp:nvSpPr>
      <dsp:spPr>
        <a:xfrm>
          <a:off x="2495326" y="690936"/>
          <a:ext cx="1551255" cy="895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ea typeface="+mn-ea"/>
              <a:cs typeface="+mn-cs"/>
            </a:rPr>
            <a:t>Asset Processing</a:t>
          </a:r>
          <a:endParaRPr lang="en-US" sz="1500" kern="1200" dirty="0">
            <a:latin typeface="Arial"/>
            <a:ea typeface="+mn-ea"/>
            <a:cs typeface="+mn-cs"/>
          </a:endParaRPr>
        </a:p>
      </dsp:txBody>
      <dsp:txXfrm>
        <a:off x="2512810" y="708420"/>
        <a:ext cx="1516287" cy="561971"/>
      </dsp:txXfrm>
    </dsp:sp>
    <dsp:sp modelId="{A3ACF63B-8AEA-1C45-AE30-303F8BA65D10}">
      <dsp:nvSpPr>
        <dsp:cNvPr id="0" name=""/>
        <dsp:cNvSpPr/>
      </dsp:nvSpPr>
      <dsp:spPr>
        <a:xfrm>
          <a:off x="2813054" y="1287875"/>
          <a:ext cx="1551255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  <a:ea typeface="+mn-ea"/>
              <a:cs typeface="+mn-cs"/>
            </a:rPr>
            <a:t>Load New Assets into Maximo</a:t>
          </a:r>
          <a:br>
            <a:rPr lang="en-US" sz="1400" kern="1200">
              <a:latin typeface="Arial"/>
              <a:ea typeface="+mn-ea"/>
              <a:cs typeface="+mn-cs"/>
            </a:rPr>
          </a:br>
          <a:endParaRPr lang="en-US" sz="1400" kern="1200" dirty="0">
            <a:latin typeface="Arial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  <a:ea typeface="+mn-ea"/>
              <a:cs typeface="+mn-cs"/>
            </a:rPr>
            <a:t>Automatically Update Assets with new P&amp;E Attributes</a:t>
          </a:r>
          <a:endParaRPr lang="en-US" sz="1400" kern="1200" dirty="0">
            <a:latin typeface="Arial"/>
            <a:ea typeface="+mn-ea"/>
            <a:cs typeface="+mn-cs"/>
          </a:endParaRPr>
        </a:p>
      </dsp:txBody>
      <dsp:txXfrm>
        <a:off x="2858489" y="1333310"/>
        <a:ext cx="1460385" cy="1745130"/>
      </dsp:txXfrm>
    </dsp:sp>
    <dsp:sp modelId="{1C586216-5785-A04B-9C00-B4036BA69C86}">
      <dsp:nvSpPr>
        <dsp:cNvPr id="0" name=""/>
        <dsp:cNvSpPr/>
      </dsp:nvSpPr>
      <dsp:spPr>
        <a:xfrm>
          <a:off x="4281747" y="796297"/>
          <a:ext cx="498549" cy="3862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ysClr val="window" lastClr="FFFFFF"/>
            </a:solidFill>
            <a:latin typeface="Arial"/>
            <a:ea typeface="+mn-ea"/>
            <a:cs typeface="+mn-cs"/>
          </a:endParaRPr>
        </a:p>
      </dsp:txBody>
      <dsp:txXfrm>
        <a:off x="4281747" y="873540"/>
        <a:ext cx="382684" cy="231731"/>
      </dsp:txXfrm>
    </dsp:sp>
    <dsp:sp modelId="{2F442983-C210-F54C-B05A-B31BD4ECF448}">
      <dsp:nvSpPr>
        <dsp:cNvPr id="0" name=""/>
        <dsp:cNvSpPr/>
      </dsp:nvSpPr>
      <dsp:spPr>
        <a:xfrm>
          <a:off x="4987242" y="690936"/>
          <a:ext cx="1551255" cy="8954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Arial"/>
              <a:ea typeface="+mn-ea"/>
              <a:cs typeface="+mn-cs"/>
            </a:rPr>
            <a:t>Quality Assurance</a:t>
          </a:r>
          <a:endParaRPr lang="en-US" sz="1500" kern="1200" dirty="0">
            <a:latin typeface="Arial"/>
            <a:ea typeface="+mn-ea"/>
            <a:cs typeface="+mn-cs"/>
          </a:endParaRPr>
        </a:p>
      </dsp:txBody>
      <dsp:txXfrm>
        <a:off x="5004726" y="708420"/>
        <a:ext cx="1516287" cy="561971"/>
      </dsp:txXfrm>
    </dsp:sp>
    <dsp:sp modelId="{8D9AC14D-0AD9-6C4B-AFC4-B9ACFF03DEFE}">
      <dsp:nvSpPr>
        <dsp:cNvPr id="0" name=""/>
        <dsp:cNvSpPr/>
      </dsp:nvSpPr>
      <dsp:spPr>
        <a:xfrm>
          <a:off x="5304969" y="1287875"/>
          <a:ext cx="1551255" cy="183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  <a:ea typeface="+mn-ea"/>
              <a:cs typeface="+mn-cs"/>
            </a:rPr>
            <a:t>Data Verification</a:t>
          </a:r>
          <a:br>
            <a:rPr lang="en-US" sz="1400" kern="1200">
              <a:latin typeface="Arial"/>
              <a:ea typeface="+mn-ea"/>
              <a:cs typeface="+mn-cs"/>
            </a:rPr>
          </a:br>
          <a:endParaRPr lang="en-US" sz="1400" kern="1200" dirty="0">
            <a:latin typeface="Arial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  <a:ea typeface="+mn-ea"/>
              <a:cs typeface="+mn-cs"/>
            </a:rPr>
            <a:t>Check Reporting</a:t>
          </a:r>
          <a:br>
            <a:rPr lang="en-US" sz="1400" kern="1200">
              <a:latin typeface="Arial"/>
              <a:ea typeface="+mn-ea"/>
              <a:cs typeface="+mn-cs"/>
            </a:rPr>
          </a:br>
          <a:endParaRPr lang="en-US" sz="1400" kern="1200" dirty="0">
            <a:latin typeface="Arial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"/>
              <a:ea typeface="+mn-ea"/>
              <a:cs typeface="+mn-cs"/>
            </a:rPr>
            <a:t>Programmed Governance</a:t>
          </a:r>
          <a:endParaRPr lang="en-US" sz="1400" kern="1200" dirty="0">
            <a:latin typeface="Arial"/>
            <a:ea typeface="+mn-ea"/>
            <a:cs typeface="+mn-cs"/>
          </a:endParaRPr>
        </a:p>
      </dsp:txBody>
      <dsp:txXfrm>
        <a:off x="5350404" y="1333310"/>
        <a:ext cx="1460385" cy="1745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6A20A-2E19-0B4C-87B9-E126449C0D4C}">
      <dsp:nvSpPr>
        <dsp:cNvPr id="0" name=""/>
        <dsp:cNvSpPr/>
      </dsp:nvSpPr>
      <dsp:spPr>
        <a:xfrm>
          <a:off x="635470" y="585065"/>
          <a:ext cx="2322258" cy="80648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ACD14-CF28-B54D-8650-011C832BFF81}">
      <dsp:nvSpPr>
        <dsp:cNvPr id="0" name=""/>
        <dsp:cNvSpPr/>
      </dsp:nvSpPr>
      <dsp:spPr>
        <a:xfrm>
          <a:off x="1575175" y="2559884"/>
          <a:ext cx="450050" cy="28803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08FE0-8D78-7944-835C-EE2898FC0979}">
      <dsp:nvSpPr>
        <dsp:cNvPr id="0" name=""/>
        <dsp:cNvSpPr/>
      </dsp:nvSpPr>
      <dsp:spPr>
        <a:xfrm>
          <a:off x="720080" y="2790310"/>
          <a:ext cx="2160240" cy="54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1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Arial"/>
              <a:ea typeface="+mn-ea"/>
              <a:cs typeface="+mn-cs"/>
            </a:rPr>
            <a:t>P&amp;E Attributes will be systematically applied to each asset by Asset Class</a:t>
          </a:r>
          <a:endParaRPr lang="en-US" sz="800" kern="1200" dirty="0">
            <a:latin typeface="Arial"/>
            <a:ea typeface="+mn-ea"/>
            <a:cs typeface="+mn-cs"/>
          </a:endParaRPr>
        </a:p>
        <a:p>
          <a:pPr marL="57150" lvl="1" indent="-57150" algn="ctr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>
              <a:latin typeface="Arial"/>
              <a:ea typeface="+mn-ea"/>
              <a:cs typeface="+mn-cs"/>
            </a:rPr>
            <a:t>Where necessary Assets that differ from the Asset Class can have their P&amp;E Attributes individually updated</a:t>
          </a:r>
          <a:endParaRPr lang="en-US" sz="600" kern="1200" dirty="0">
            <a:latin typeface="Arial"/>
            <a:ea typeface="+mn-ea"/>
            <a:cs typeface="+mn-cs"/>
          </a:endParaRPr>
        </a:p>
      </dsp:txBody>
      <dsp:txXfrm>
        <a:off x="720080" y="2790310"/>
        <a:ext cx="2160240" cy="540060"/>
      </dsp:txXfrm>
    </dsp:sp>
    <dsp:sp modelId="{24E40C11-91A1-3F44-93D3-0AFD143A893B}">
      <dsp:nvSpPr>
        <dsp:cNvPr id="0" name=""/>
        <dsp:cNvSpPr/>
      </dsp:nvSpPr>
      <dsp:spPr>
        <a:xfrm>
          <a:off x="1152126" y="72004"/>
          <a:ext cx="1260140" cy="1260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Arial"/>
              <a:ea typeface="+mn-ea"/>
              <a:cs typeface="+mn-cs"/>
            </a:rPr>
            <a:t>Asset Classes will be filtered to identify those requiring </a:t>
          </a:r>
          <a:br>
            <a:rPr lang="en-US" sz="900" b="1" kern="1200" dirty="0">
              <a:latin typeface="Arial"/>
              <a:ea typeface="+mn-ea"/>
              <a:cs typeface="+mn-cs"/>
            </a:rPr>
          </a:br>
          <a:r>
            <a:rPr lang="en-US" sz="900" b="1" kern="1200" dirty="0">
              <a:latin typeface="Arial"/>
              <a:ea typeface="+mn-ea"/>
              <a:cs typeface="+mn-cs"/>
            </a:rPr>
            <a:t>P&amp;E Register Attributes</a:t>
          </a:r>
          <a:endParaRPr lang="en-US" sz="900" kern="1200" dirty="0">
            <a:latin typeface="Arial"/>
            <a:ea typeface="+mn-ea"/>
            <a:cs typeface="+mn-cs"/>
          </a:endParaRPr>
        </a:p>
      </dsp:txBody>
      <dsp:txXfrm>
        <a:off x="1336669" y="256547"/>
        <a:ext cx="891054" cy="891054"/>
      </dsp:txXfrm>
    </dsp:sp>
    <dsp:sp modelId="{2C6D256D-1D59-FE48-9673-BABE1BE43C87}">
      <dsp:nvSpPr>
        <dsp:cNvPr id="0" name=""/>
        <dsp:cNvSpPr/>
      </dsp:nvSpPr>
      <dsp:spPr>
        <a:xfrm>
          <a:off x="540059" y="486054"/>
          <a:ext cx="2520280" cy="201622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8842-3AA4-49A4-A335-E56D60E3391F}">
      <dsp:nvSpPr>
        <dsp:cNvPr id="0" name=""/>
        <dsp:cNvSpPr/>
      </dsp:nvSpPr>
      <dsp:spPr>
        <a:xfrm rot="5400000">
          <a:off x="-155003" y="156476"/>
          <a:ext cx="1033354" cy="723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Purchase</a:t>
          </a:r>
        </a:p>
      </dsp:txBody>
      <dsp:txXfrm rot="-5400000">
        <a:off x="0" y="363147"/>
        <a:ext cx="723348" cy="310006"/>
      </dsp:txXfrm>
    </dsp:sp>
    <dsp:sp modelId="{4E4AD544-1261-400E-8859-24E2134A5377}">
      <dsp:nvSpPr>
        <dsp:cNvPr id="0" name=""/>
        <dsp:cNvSpPr/>
      </dsp:nvSpPr>
      <dsp:spPr>
        <a:xfrm rot="5400000">
          <a:off x="3692933" y="-2968111"/>
          <a:ext cx="671680" cy="6610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In line with Sydney Airport’s WHS Purchasing Workplace Procedure (SS-WHS-WP-001)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In line with associated contracts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200" kern="1200" dirty="0"/>
        </a:p>
      </dsp:txBody>
      <dsp:txXfrm rot="-5400000">
        <a:off x="723348" y="34263"/>
        <a:ext cx="6578062" cy="606102"/>
      </dsp:txXfrm>
    </dsp:sp>
    <dsp:sp modelId="{1A0D8448-68EE-47AA-8A93-82E4FF7F4D42}">
      <dsp:nvSpPr>
        <dsp:cNvPr id="0" name=""/>
        <dsp:cNvSpPr/>
      </dsp:nvSpPr>
      <dsp:spPr>
        <a:xfrm rot="5400000">
          <a:off x="-155003" y="984183"/>
          <a:ext cx="1033354" cy="723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Construct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- Install</a:t>
          </a:r>
        </a:p>
      </dsp:txBody>
      <dsp:txXfrm rot="-5400000">
        <a:off x="0" y="1190854"/>
        <a:ext cx="723348" cy="310006"/>
      </dsp:txXfrm>
    </dsp:sp>
    <dsp:sp modelId="{23CD4421-5467-4423-B8AD-2345FB352B71}">
      <dsp:nvSpPr>
        <dsp:cNvPr id="0" name=""/>
        <dsp:cNvSpPr/>
      </dsp:nvSpPr>
      <dsp:spPr>
        <a:xfrm rot="5400000">
          <a:off x="3692933" y="-2140405"/>
          <a:ext cx="671680" cy="6610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As per relevant legislative and statutory requirements (OEM guidelines)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In line with all relevant Sydney Airport processes and procedures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In line with associated contracts</a:t>
          </a:r>
        </a:p>
      </dsp:txBody>
      <dsp:txXfrm rot="-5400000">
        <a:off x="723348" y="861969"/>
        <a:ext cx="6578062" cy="606102"/>
      </dsp:txXfrm>
    </dsp:sp>
    <dsp:sp modelId="{455BD1C7-7561-4DFC-8708-428E946D9234}">
      <dsp:nvSpPr>
        <dsp:cNvPr id="0" name=""/>
        <dsp:cNvSpPr/>
      </dsp:nvSpPr>
      <dsp:spPr>
        <a:xfrm rot="5400000">
          <a:off x="-155003" y="1811889"/>
          <a:ext cx="1033354" cy="72334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Commission</a:t>
          </a:r>
        </a:p>
      </dsp:txBody>
      <dsp:txXfrm rot="-5400000">
        <a:off x="0" y="2018560"/>
        <a:ext cx="723348" cy="310006"/>
      </dsp:txXfrm>
    </dsp:sp>
    <dsp:sp modelId="{4C00E623-5F1B-45CE-9061-85BBD3FB99FC}">
      <dsp:nvSpPr>
        <dsp:cNvPr id="0" name=""/>
        <dsp:cNvSpPr/>
      </dsp:nvSpPr>
      <dsp:spPr>
        <a:xfrm rot="5400000">
          <a:off x="3692933" y="-1312699"/>
          <a:ext cx="671680" cy="66108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2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 As per Sydney Airport’s PMO gate process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 In line with the Sydney Airports Plant and Equipment Procedure.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 In line with associated contracts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200" kern="1200" dirty="0"/>
        </a:p>
      </dsp:txBody>
      <dsp:txXfrm rot="-5400000">
        <a:off x="723348" y="1689675"/>
        <a:ext cx="6578062" cy="6061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58842-3AA4-49A4-A335-E56D60E3391F}">
      <dsp:nvSpPr>
        <dsp:cNvPr id="0" name=""/>
        <dsp:cNvSpPr/>
      </dsp:nvSpPr>
      <dsp:spPr>
        <a:xfrm rot="5400000">
          <a:off x="-157793" y="160050"/>
          <a:ext cx="1051956" cy="7363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Handover</a:t>
          </a:r>
        </a:p>
      </dsp:txBody>
      <dsp:txXfrm rot="-5400000">
        <a:off x="1" y="370442"/>
        <a:ext cx="736369" cy="315587"/>
      </dsp:txXfrm>
    </dsp:sp>
    <dsp:sp modelId="{4E4AD544-1261-400E-8859-24E2134A5377}">
      <dsp:nvSpPr>
        <dsp:cNvPr id="0" name=""/>
        <dsp:cNvSpPr/>
      </dsp:nvSpPr>
      <dsp:spPr>
        <a:xfrm rot="5400000">
          <a:off x="3693398" y="-2926313"/>
          <a:ext cx="683771" cy="6597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000" kern="1200" dirty="0"/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800" kern="1200" dirty="0"/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800" kern="1200" dirty="0"/>
            <a:t> </a:t>
          </a:r>
          <a:r>
            <a:rPr lang="en-AU" sz="1100" kern="1200" dirty="0"/>
            <a:t>As per Sydney Airport’s PMO gate process</a:t>
          </a:r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100" kern="1200" dirty="0"/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000" kern="1200" dirty="0"/>
        </a:p>
      </dsp:txBody>
      <dsp:txXfrm rot="-5400000">
        <a:off x="736369" y="64095"/>
        <a:ext cx="6564451" cy="617013"/>
      </dsp:txXfrm>
    </dsp:sp>
    <dsp:sp modelId="{1A0D8448-68EE-47AA-8A93-82E4FF7F4D42}">
      <dsp:nvSpPr>
        <dsp:cNvPr id="0" name=""/>
        <dsp:cNvSpPr/>
      </dsp:nvSpPr>
      <dsp:spPr>
        <a:xfrm rot="5400000">
          <a:off x="-157793" y="1007142"/>
          <a:ext cx="1051956" cy="7363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Maintain</a:t>
          </a:r>
        </a:p>
      </dsp:txBody>
      <dsp:txXfrm rot="-5400000">
        <a:off x="1" y="1217534"/>
        <a:ext cx="736369" cy="315587"/>
      </dsp:txXfrm>
    </dsp:sp>
    <dsp:sp modelId="{23CD4421-5467-4423-B8AD-2345FB352B71}">
      <dsp:nvSpPr>
        <dsp:cNvPr id="0" name=""/>
        <dsp:cNvSpPr/>
      </dsp:nvSpPr>
      <dsp:spPr>
        <a:xfrm rot="5400000">
          <a:off x="3693398" y="-2107680"/>
          <a:ext cx="683771" cy="6597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000" kern="1200" dirty="0"/>
            <a:t> </a:t>
          </a:r>
          <a:r>
            <a:rPr lang="en-AU" sz="1100" kern="1200" dirty="0"/>
            <a:t>In line with the Sydney Airports Plant and Equipment Procedure</a:t>
          </a:r>
          <a:endParaRPr lang="en-AU" sz="1000" kern="1200" dirty="0"/>
        </a:p>
      </dsp:txBody>
      <dsp:txXfrm rot="-5400000">
        <a:off x="736369" y="882728"/>
        <a:ext cx="6564451" cy="617013"/>
      </dsp:txXfrm>
    </dsp:sp>
    <dsp:sp modelId="{455BD1C7-7561-4DFC-8708-428E946D9234}">
      <dsp:nvSpPr>
        <dsp:cNvPr id="0" name=""/>
        <dsp:cNvSpPr/>
      </dsp:nvSpPr>
      <dsp:spPr>
        <a:xfrm rot="5400000">
          <a:off x="-157793" y="1854233"/>
          <a:ext cx="1051956" cy="7363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De-Commission</a:t>
          </a:r>
        </a:p>
      </dsp:txBody>
      <dsp:txXfrm rot="-5400000">
        <a:off x="1" y="2064625"/>
        <a:ext cx="736369" cy="315587"/>
      </dsp:txXfrm>
    </dsp:sp>
    <dsp:sp modelId="{4C00E623-5F1B-45CE-9061-85BBD3FB99FC}">
      <dsp:nvSpPr>
        <dsp:cNvPr id="0" name=""/>
        <dsp:cNvSpPr/>
      </dsp:nvSpPr>
      <dsp:spPr>
        <a:xfrm rot="5400000">
          <a:off x="3693398" y="-1260588"/>
          <a:ext cx="683771" cy="65978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 In line with the Sydney Airports Plant and Equipment Procedure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300" kern="1200"/>
        </a:p>
      </dsp:txBody>
      <dsp:txXfrm rot="-5400000">
        <a:off x="736369" y="1729820"/>
        <a:ext cx="6564451" cy="617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D7DA1-0621-41FA-B664-499C91520B6D}" type="datetimeFigureOut">
              <a:rPr lang="en-AU" smtClean="0"/>
              <a:t>2/11/21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507E-3344-4BAD-AAFD-92D69A21ED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038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B8794-329A-4824-BA43-DD9279C18EEC}" type="datetimeFigureOut">
              <a:rPr lang="en-AU" smtClean="0"/>
              <a:t>2/11/21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855-62A1-43EF-8815-D1313CE67D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6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1pPr>
    <a:lvl2pPr marL="511985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2pPr>
    <a:lvl3pPr marL="1023971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3pPr>
    <a:lvl4pPr marL="1535956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4pPr>
    <a:lvl5pPr marL="2047940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5pPr>
    <a:lvl6pPr marL="2559926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6pPr>
    <a:lvl7pPr marL="3071911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7pPr>
    <a:lvl8pPr marL="3583897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8pPr>
    <a:lvl9pPr marL="4095882" algn="l" defTabSz="1023971" rtl="0" eaLnBrk="1" latinLnBrk="0" hangingPunct="1">
      <a:defRPr sz="13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20855-62A1-43EF-8815-D1313CE67D7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19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3125" y="2784375"/>
            <a:ext cx="4725307" cy="100466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 b="1" spc="-50" baseline="0">
                <a:latin typeface="+mj-lt"/>
              </a:defRPr>
            </a:lvl1pPr>
            <a:lvl2pPr>
              <a:defRPr sz="1125"/>
            </a:lvl2pPr>
            <a:lvl3pPr>
              <a:defRPr sz="2888"/>
            </a:lvl3pPr>
            <a:lvl4pPr>
              <a:defRPr sz="2888"/>
            </a:lvl4pPr>
            <a:lvl5pPr>
              <a:defRPr sz="288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3125" y="3897537"/>
            <a:ext cx="4725303" cy="16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25" b="0" spc="-50" baseline="0">
                <a:latin typeface="+mj-lt"/>
              </a:defRPr>
            </a:lvl1pPr>
            <a:lvl2pPr>
              <a:defRPr sz="1125">
                <a:latin typeface="+mj-lt"/>
              </a:defRPr>
            </a:lvl2pPr>
            <a:lvl3pPr>
              <a:defRPr sz="1125">
                <a:latin typeface="+mj-lt"/>
              </a:defRPr>
            </a:lvl3pPr>
            <a:lvl4pPr>
              <a:defRPr sz="1125">
                <a:latin typeface="+mj-lt"/>
              </a:defRPr>
            </a:lvl4pPr>
            <a:lvl5pPr>
              <a:defRPr sz="1125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253125"/>
            <a:ext cx="1228013" cy="3171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E7148-FA9E-E742-8C2D-25FE8BFCAF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34" y="2790421"/>
            <a:ext cx="3244783" cy="12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371481" y="1746562"/>
            <a:ext cx="1514630" cy="1989040"/>
          </a:xfrm>
          <a:prstGeom prst="rect">
            <a:avLst/>
          </a:prstGeom>
        </p:spPr>
        <p:txBody>
          <a:bodyPr anchor="t"/>
          <a:lstStyle>
            <a:lvl1pPr>
              <a:lnSpc>
                <a:spcPct val="80000"/>
              </a:lnSpc>
              <a:spcAft>
                <a:spcPts val="0"/>
              </a:spcAft>
              <a:defRPr sz="5476"/>
            </a:lvl1pPr>
            <a:lvl2pPr>
              <a:lnSpc>
                <a:spcPct val="80000"/>
              </a:lnSpc>
              <a:spcAft>
                <a:spcPts val="0"/>
              </a:spcAft>
              <a:defRPr sz="1912"/>
            </a:lvl2pPr>
            <a:lvl3pPr>
              <a:defRPr sz="787"/>
            </a:lvl3pPr>
            <a:lvl4pPr>
              <a:defRPr sz="787"/>
            </a:lvl4pPr>
            <a:lvl5pPr>
              <a:defRPr sz="787"/>
            </a:lvl5pPr>
          </a:lstStyle>
          <a:p>
            <a:pPr lvl="0"/>
            <a:r>
              <a:rPr lang="en-US" dirty="0"/>
              <a:t>#</a:t>
            </a:r>
          </a:p>
          <a:p>
            <a:pPr lvl="1"/>
            <a:r>
              <a:rPr lang="en-US" dirty="0"/>
              <a:t>Caption here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263FAB3-C622-814A-BA83-EDD7EC79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4" y="224644"/>
            <a:ext cx="8632987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3124" y="1384200"/>
            <a:ext cx="888975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0"/>
          </p:nvPr>
        </p:nvSpPr>
        <p:spPr>
          <a:xfrm>
            <a:off x="252413" y="1746250"/>
            <a:ext cx="6076800" cy="4430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50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thi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3124" y="1384200"/>
            <a:ext cx="888975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/>
          </p:nvPr>
        </p:nvSpPr>
        <p:spPr>
          <a:xfrm>
            <a:off x="252412" y="1746250"/>
            <a:ext cx="8633699" cy="4430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C96A6D-542D-E646-9623-A72DDC7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4" y="224644"/>
            <a:ext cx="8632987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9099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125" y="1746563"/>
            <a:ext cx="4107600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>
                <a:latin typeface="+mn-lt"/>
              </a:defRPr>
            </a:lvl1pPr>
            <a:lvl2pPr marL="457213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9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4" indent="0">
              <a:buNone/>
              <a:defRPr sz="1600" b="1"/>
            </a:lvl7pPr>
            <a:lvl8pPr marL="3200487" indent="0">
              <a:buNone/>
              <a:defRPr sz="1600" b="1"/>
            </a:lvl8pPr>
            <a:lvl9pPr marL="36576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125" y="2480624"/>
            <a:ext cx="4107600" cy="3690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>
              <a:defRPr sz="1600" b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7E3A2A6-C47D-E446-977B-600C3805F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8200" y="1746563"/>
            <a:ext cx="4204985" cy="66622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>
                <a:latin typeface="+mn-lt"/>
              </a:defRPr>
            </a:lvl1pPr>
            <a:lvl2pPr marL="457213" indent="0">
              <a:buNone/>
              <a:defRPr sz="2000" b="1"/>
            </a:lvl2pPr>
            <a:lvl3pPr marL="914424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9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4" indent="0">
              <a:buNone/>
              <a:defRPr sz="1600" b="1"/>
            </a:lvl7pPr>
            <a:lvl8pPr marL="3200487" indent="0">
              <a:buNone/>
              <a:defRPr sz="1600" b="1"/>
            </a:lvl8pPr>
            <a:lvl9pPr marL="36576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33586-8B51-614B-BC48-C3179FC42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2480625"/>
            <a:ext cx="4204985" cy="36903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>
              <a:defRPr sz="1600" b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F3EA0D6-AF02-EC42-95AC-AA2C85B3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5" y="224644"/>
            <a:ext cx="8600060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53124" y="1384200"/>
            <a:ext cx="888975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53125" y="1746562"/>
            <a:ext cx="4107600" cy="44243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>
              <a:defRPr sz="1600" b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F833586-8B51-614B-BC48-C3179FC42F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48200" y="1746563"/>
            <a:ext cx="4204985" cy="44243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latin typeface="+mn-lt"/>
              </a:defRPr>
            </a:lvl1pPr>
            <a:lvl2pPr>
              <a:defRPr sz="1600" b="0">
                <a:latin typeface="+mn-lt"/>
              </a:defRPr>
            </a:lvl2pPr>
            <a:lvl3pPr>
              <a:defRPr sz="1600" b="0">
                <a:latin typeface="+mn-lt"/>
              </a:defRPr>
            </a:lvl3pPr>
            <a:lvl4pPr>
              <a:defRPr sz="1600" b="0">
                <a:latin typeface="+mn-lt"/>
              </a:defRPr>
            </a:lvl4pPr>
            <a:lvl5pPr>
              <a:defRPr sz="1600" b="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6942441-AEF5-3241-BE05-8D7B123D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5" y="224644"/>
            <a:ext cx="8600060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3124" y="1384200"/>
            <a:ext cx="888975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54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2412" y="252000"/>
            <a:ext cx="8632481" cy="5113338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spcAft>
                <a:spcPts val="0"/>
              </a:spcAft>
              <a:defRPr sz="6600" b="0" cap="all" spc="-50" baseline="0"/>
            </a:lvl1pPr>
            <a:lvl2pPr>
              <a:defRPr sz="6600" b="0"/>
            </a:lvl2pPr>
            <a:lvl3pPr>
              <a:defRPr sz="6600" b="0"/>
            </a:lvl3pPr>
            <a:lvl4pPr>
              <a:defRPr sz="6600" b="0"/>
            </a:lvl4pPr>
            <a:lvl5pPr>
              <a:defRPr sz="6600" b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" y="5589240"/>
            <a:ext cx="8631767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87" b="1" spc="-3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53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5011875"/>
            <a:ext cx="9153596" cy="835313"/>
          </a:xfrm>
          <a:prstGeom prst="rec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80000">
                <a:schemeClr val="bg1"/>
              </a:gs>
            </a:gsLst>
            <a:lin ang="0" scaled="1"/>
          </a:gradFill>
        </p:spPr>
        <p:txBody>
          <a:bodyPr anchor="ctr">
            <a:normAutofit/>
          </a:bodyPr>
          <a:lstStyle>
            <a:lvl1pPr algn="ctr">
              <a:defRPr sz="2800" b="0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81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over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047148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8426" y="0"/>
            <a:ext cx="3047148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852" y="0"/>
            <a:ext cx="3047148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5011875"/>
            <a:ext cx="3047148" cy="835313"/>
          </a:xfrm>
          <a:prstGeom prst="rect">
            <a:avLst/>
          </a:prstGeom>
          <a:gradFill>
            <a:gsLst>
              <a:gs pos="21000">
                <a:srgbClr val="FFFFFF">
                  <a:alpha val="85000"/>
                </a:srgbClr>
              </a:gs>
              <a:gs pos="0">
                <a:schemeClr val="bg1">
                  <a:alpha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anchor="ctr">
            <a:normAutofit/>
          </a:bodyPr>
          <a:lstStyle>
            <a:lvl1pPr algn="ctr">
              <a:defRPr sz="1800" b="0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426" y="5011875"/>
            <a:ext cx="3047148" cy="835313"/>
          </a:xfrm>
          <a:prstGeom prst="rect">
            <a:avLst/>
          </a:prstGeom>
          <a:gradFill>
            <a:gsLst>
              <a:gs pos="21000">
                <a:srgbClr val="FFFFFF">
                  <a:alpha val="85000"/>
                </a:srgbClr>
              </a:gs>
              <a:gs pos="0">
                <a:schemeClr val="bg1">
                  <a:alpha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anchor="ctr">
            <a:normAutofit/>
          </a:bodyPr>
          <a:lstStyle>
            <a:lvl1pPr algn="ctr">
              <a:defRPr sz="1800" b="0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096852" y="5011875"/>
            <a:ext cx="3047148" cy="835313"/>
          </a:xfrm>
          <a:prstGeom prst="rect">
            <a:avLst/>
          </a:prstGeom>
          <a:gradFill>
            <a:gsLst>
              <a:gs pos="21000">
                <a:srgbClr val="FFFFFF">
                  <a:alpha val="85000"/>
                </a:srgbClr>
              </a:gs>
              <a:gs pos="0">
                <a:schemeClr val="bg1">
                  <a:alpha val="60000"/>
                </a:schemeClr>
              </a:gs>
              <a:gs pos="100000">
                <a:schemeClr val="bg1"/>
              </a:gs>
            </a:gsLst>
            <a:lin ang="0" scaled="1"/>
          </a:gradFill>
        </p:spPr>
        <p:txBody>
          <a:bodyPr anchor="ctr">
            <a:normAutofit/>
          </a:bodyPr>
          <a:lstStyle>
            <a:lvl1pPr algn="ctr">
              <a:defRPr sz="1800" b="0" spc="-3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07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53125" y="253125"/>
            <a:ext cx="8636625" cy="59484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975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E0DAAC-DED2-1241-8003-022FD3C9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5" y="224644"/>
            <a:ext cx="8600060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3124" y="1384200"/>
            <a:ext cx="888975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42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78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2194AF-0628-0642-A877-1779520B094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75" y="2784815"/>
            <a:ext cx="3261843" cy="12742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253125"/>
            <a:ext cx="1228013" cy="31718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414107-3A3D-C84A-A01E-CBA9855D2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125" y="2784375"/>
            <a:ext cx="4725307" cy="100466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 b="1" spc="-50" baseline="0">
                <a:latin typeface="+mj-lt"/>
              </a:defRPr>
            </a:lvl1pPr>
            <a:lvl2pPr>
              <a:defRPr sz="1125"/>
            </a:lvl2pPr>
            <a:lvl3pPr>
              <a:defRPr sz="2888"/>
            </a:lvl3pPr>
            <a:lvl4pPr>
              <a:defRPr sz="2888"/>
            </a:lvl4pPr>
            <a:lvl5pPr>
              <a:defRPr sz="288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2379F55-6A50-C64E-8B4E-584BF1A22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125" y="3897537"/>
            <a:ext cx="4725303" cy="16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25" b="0" spc="-50" baseline="0">
                <a:latin typeface="+mj-lt"/>
              </a:defRPr>
            </a:lvl1pPr>
            <a:lvl2pPr>
              <a:defRPr sz="1125">
                <a:latin typeface="+mj-lt"/>
              </a:defRPr>
            </a:lvl2pPr>
            <a:lvl3pPr>
              <a:defRPr sz="1125">
                <a:latin typeface="+mj-lt"/>
              </a:defRPr>
            </a:lvl3pPr>
            <a:lvl4pPr>
              <a:defRPr sz="1125">
                <a:latin typeface="+mj-lt"/>
              </a:defRPr>
            </a:lvl4pPr>
            <a:lvl5pPr>
              <a:defRPr sz="1125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576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_3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B343F9-9442-F848-9142-C29B80FE37F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0018" y="2430000"/>
            <a:ext cx="4617544" cy="2340769"/>
          </a:xfrm>
          <a:prstGeom prst="rect">
            <a:avLst/>
          </a:prstGeom>
        </p:spPr>
        <p:txBody>
          <a:bodyPr tIns="0" bIns="0">
            <a:noAutofit/>
          </a:bodyPr>
          <a:lstStyle>
            <a:lvl1pPr>
              <a:defRPr sz="6398" b="0" spc="-50" baseline="0">
                <a:latin typeface="+mn-lt"/>
              </a:defRPr>
            </a:lvl1pPr>
            <a:lvl2pPr>
              <a:defRPr sz="4838"/>
            </a:lvl2pPr>
            <a:lvl3pPr>
              <a:defRPr sz="4838"/>
            </a:lvl3pPr>
            <a:lvl4pPr>
              <a:defRPr sz="4838"/>
            </a:lvl4pPr>
            <a:lvl5pPr>
              <a:defRPr sz="4838"/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62" y="2404688"/>
            <a:ext cx="3489015" cy="187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75" y="2784815"/>
            <a:ext cx="3261843" cy="1274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5" y="253125"/>
            <a:ext cx="1226186" cy="3158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5174E97-DD86-8747-AD7E-A0B3F6E87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125" y="2784375"/>
            <a:ext cx="4725307" cy="100466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 b="1" spc="-50" baseline="0">
                <a:solidFill>
                  <a:schemeClr val="bg1"/>
                </a:solidFill>
                <a:latin typeface="+mj-lt"/>
              </a:defRPr>
            </a:lvl1pPr>
            <a:lvl2pPr>
              <a:defRPr sz="1125"/>
            </a:lvl2pPr>
            <a:lvl3pPr>
              <a:defRPr sz="2888"/>
            </a:lvl3pPr>
            <a:lvl4pPr>
              <a:defRPr sz="2888"/>
            </a:lvl4pPr>
            <a:lvl5pPr>
              <a:defRPr sz="288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7F6AF42-C86B-3D4E-A07F-A9346D30AA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125" y="3897537"/>
            <a:ext cx="4725303" cy="16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25" b="0" spc="-50" baseline="0">
                <a:solidFill>
                  <a:schemeClr val="bg1"/>
                </a:solidFill>
                <a:latin typeface="+mj-lt"/>
              </a:defRPr>
            </a:lvl1pPr>
            <a:lvl2pPr>
              <a:defRPr sz="1125">
                <a:latin typeface="+mj-lt"/>
              </a:defRPr>
            </a:lvl2pPr>
            <a:lvl3pPr>
              <a:defRPr sz="1125">
                <a:latin typeface="+mj-lt"/>
              </a:defRPr>
            </a:lvl3pPr>
            <a:lvl4pPr>
              <a:defRPr sz="1125">
                <a:latin typeface="+mj-lt"/>
              </a:defRPr>
            </a:lvl4pPr>
            <a:lvl5pPr>
              <a:defRPr sz="1125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62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015843" y="1646709"/>
            <a:ext cx="3869876" cy="42846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22502" b="1" spc="-750" baseline="0">
                <a:gradFill flip="none" rotWithShape="1">
                  <a:gsLst>
                    <a:gs pos="0">
                      <a:schemeClr val="accent1">
                        <a:alpha val="2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DE3B0D-B9B4-8F42-80BD-4342094360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125" y="2784375"/>
            <a:ext cx="4725307" cy="100466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 b="1" spc="-50" baseline="0">
                <a:latin typeface="+mj-lt"/>
              </a:defRPr>
            </a:lvl1pPr>
            <a:lvl2pPr>
              <a:defRPr sz="1125"/>
            </a:lvl2pPr>
            <a:lvl3pPr>
              <a:defRPr sz="2888"/>
            </a:lvl3pPr>
            <a:lvl4pPr>
              <a:defRPr sz="2888"/>
            </a:lvl4pPr>
            <a:lvl5pPr>
              <a:defRPr sz="288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CDCD45D-657F-B049-887F-840881AD90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125" y="3897536"/>
            <a:ext cx="4725303" cy="5395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25" b="0" spc="-50" baseline="0">
                <a:latin typeface="+mj-lt"/>
              </a:defRPr>
            </a:lvl1pPr>
            <a:lvl2pPr>
              <a:defRPr sz="1125">
                <a:latin typeface="+mj-lt"/>
              </a:defRPr>
            </a:lvl2pPr>
            <a:lvl3pPr>
              <a:defRPr sz="1125">
                <a:latin typeface="+mj-lt"/>
              </a:defRPr>
            </a:lvl3pPr>
            <a:lvl4pPr>
              <a:defRPr sz="1125">
                <a:latin typeface="+mj-lt"/>
              </a:defRPr>
            </a:lvl4pPr>
            <a:lvl5pPr>
              <a:defRPr sz="1125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98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-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7644E9F-8814-AE41-BA6A-E1B27C148D6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022327" y="1646709"/>
            <a:ext cx="3869352" cy="42846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22502" b="1" spc="-750" baseline="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alpha val="20000"/>
                      </a:schemeClr>
                    </a:gs>
                    <a:gs pos="100000">
                      <a:schemeClr val="bg1"/>
                    </a:gs>
                  </a:gsLst>
                  <a:lin ang="0" scaled="0"/>
                  <a:tileRect/>
                </a:gra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25" y="6328126"/>
            <a:ext cx="735093" cy="287179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58FECE-31AC-2146-933C-445829B27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125" y="2784375"/>
            <a:ext cx="4725307" cy="100466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2800" b="1" spc="-50" baseline="0">
                <a:latin typeface="+mj-lt"/>
              </a:defRPr>
            </a:lvl1pPr>
            <a:lvl2pPr>
              <a:defRPr sz="1125"/>
            </a:lvl2pPr>
            <a:lvl3pPr>
              <a:defRPr sz="2888"/>
            </a:lvl3pPr>
            <a:lvl4pPr>
              <a:defRPr sz="2888"/>
            </a:lvl4pPr>
            <a:lvl5pPr>
              <a:defRPr sz="288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ED3C4E1-4EBA-DB4F-BDD8-2E31FE5299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125" y="3897536"/>
            <a:ext cx="4725303" cy="5395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25" b="0" spc="-50" baseline="0">
                <a:latin typeface="+mj-lt"/>
              </a:defRPr>
            </a:lvl1pPr>
            <a:lvl2pPr>
              <a:defRPr sz="1125">
                <a:latin typeface="+mj-lt"/>
              </a:defRPr>
            </a:lvl2pPr>
            <a:lvl3pPr>
              <a:defRPr sz="1125">
                <a:latin typeface="+mj-lt"/>
              </a:defRPr>
            </a:lvl3pPr>
            <a:lvl4pPr>
              <a:defRPr sz="1125">
                <a:latin typeface="+mj-lt"/>
              </a:defRPr>
            </a:lvl4pPr>
            <a:lvl5pPr>
              <a:defRPr sz="1125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100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765674" y="1746562"/>
            <a:ext cx="4120437" cy="4465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809" y="224644"/>
            <a:ext cx="4120303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70235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6F4F36-CD7D-0B41-93C5-DB361AC8A91D}"/>
              </a:ext>
            </a:extLst>
          </p:cNvPr>
          <p:cNvSpPr/>
          <p:nvPr userDrawn="1"/>
        </p:nvSpPr>
        <p:spPr>
          <a:xfrm>
            <a:off x="4608000" y="1386000"/>
            <a:ext cx="453600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51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B6F4F36-CD7D-0B41-93C5-DB361AC8A91D}"/>
              </a:ext>
            </a:extLst>
          </p:cNvPr>
          <p:cNvSpPr/>
          <p:nvPr userDrawn="1"/>
        </p:nvSpPr>
        <p:spPr>
          <a:xfrm>
            <a:off x="253124" y="1384200"/>
            <a:ext cx="453600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773765" y="0"/>
            <a:ext cx="4370235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2000" y="1746562"/>
            <a:ext cx="4096800" cy="4465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2000" y="224644"/>
            <a:ext cx="4096165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58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2413" y="1746250"/>
            <a:ext cx="8633698" cy="4430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53124" y="1384200"/>
            <a:ext cx="888975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3124" y="224644"/>
            <a:ext cx="8632987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1C96A6D-542D-E646-9623-A72DDC7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24" y="224644"/>
            <a:ext cx="8632987" cy="97210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 spc="-3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53124" y="1384200"/>
            <a:ext cx="8889750" cy="234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75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252413" y="1746250"/>
            <a:ext cx="8633698" cy="4430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CF2B1B-806C-6D4F-AB62-53A9B515A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17" y="6330139"/>
            <a:ext cx="733277" cy="286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0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125" y="594000"/>
            <a:ext cx="8600060" cy="72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018" y="6264000"/>
            <a:ext cx="162011" cy="32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7E7CB4E-0848-4774-9F85-B38117CB1B5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524" y="6264000"/>
            <a:ext cx="2700176" cy="32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999" y="1800000"/>
            <a:ext cx="8601185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7907B-FD2A-D745-A5FD-1320FF9806A8}"/>
              </a:ext>
            </a:extLst>
          </p:cNvPr>
          <p:cNvSpPr txBox="1"/>
          <p:nvPr userDrawn="1"/>
        </p:nvSpPr>
        <p:spPr>
          <a:xfrm>
            <a:off x="-2700808" y="-10552"/>
            <a:ext cx="2592288" cy="6832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2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TEXT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There are 5 levels of formatted text available.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Please move between text  levels using the increase/decrease button on the Home menu above.</a:t>
            </a:r>
          </a:p>
          <a:p>
            <a:pPr marL="180000" indent="-18000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pPr marL="180000" indent="-18000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ADD/CHANGE FOOTER</a:t>
            </a:r>
            <a:endParaRPr lang="en-AU" sz="1200" b="1" dirty="0">
              <a:solidFill>
                <a:schemeClr val="bg1">
                  <a:lumMod val="65000"/>
                </a:schemeClr>
              </a:solidFill>
            </a:endParaRPr>
          </a:p>
          <a:p>
            <a:pPr marL="180000" indent="-1800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Insert Menu</a:t>
            </a:r>
          </a:p>
          <a:p>
            <a:pPr marL="180000" indent="-1800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Header &amp; Footer</a:t>
            </a:r>
          </a:p>
          <a:p>
            <a:pPr marL="180000" indent="-1800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Tick to</a:t>
            </a:r>
            <a:r>
              <a:rPr lang="en-US" sz="120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add slide number &amp; footer</a:t>
            </a:r>
            <a:endParaRPr lang="en-AU" sz="1200" kern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80000" indent="-1800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Change text or untick to remove</a:t>
            </a:r>
          </a:p>
          <a:p>
            <a:pPr marL="180000" marR="0" lvl="0" indent="-180000" algn="l" defTabSz="1332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marR="0" lvl="0" indent="-180000" algn="l" defTabSz="13325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SLIDE BACKGROUND</a:t>
            </a:r>
            <a:endParaRPr lang="en-AU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Menu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Background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 or Texture Fill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AU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AU" sz="1200" kern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AU" sz="1200" b="1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REPLACE</a:t>
            </a:r>
            <a:r>
              <a:rPr lang="en-AU" sz="1200" b="1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IMAGE IN SHAPE OR ON PAGE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en-AU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on image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Picture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new image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the image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icon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new image</a:t>
            </a:r>
            <a:endParaRPr lang="en-AU" sz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AU" sz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AU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AU" sz="1200" b="1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REPOSITION IMAGE WITHIN SHAPE NOT PLACEHOLDER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image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Format menu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on Crop button</a:t>
            </a:r>
          </a:p>
          <a:p>
            <a:pPr marL="180000" indent="-180000" algn="l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200" kern="12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and/or resize image to show properly within shape.</a:t>
            </a:r>
          </a:p>
          <a:p>
            <a:pPr marL="180000" indent="-180000" algn="l" defTabSz="1171712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AU" sz="1200" kern="1200" baseline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5A846D-0290-0C45-BFCD-AD71522EF7B4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36" y="908722"/>
            <a:ext cx="432000" cy="265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59" r:id="rId3"/>
    <p:sldLayoutId id="2147483705" r:id="rId4"/>
    <p:sldLayoutId id="2147483706" r:id="rId5"/>
    <p:sldLayoutId id="2147483771" r:id="rId6"/>
    <p:sldLayoutId id="2147483780" r:id="rId7"/>
    <p:sldLayoutId id="2147483772" r:id="rId8"/>
    <p:sldLayoutId id="2147483782" r:id="rId9"/>
    <p:sldLayoutId id="2147483781" r:id="rId10"/>
    <p:sldLayoutId id="2147483773" r:id="rId11"/>
    <p:sldLayoutId id="2147483776" r:id="rId12"/>
    <p:sldLayoutId id="2147483775" r:id="rId13"/>
    <p:sldLayoutId id="2147483778" r:id="rId14"/>
    <p:sldLayoutId id="2147483774" r:id="rId15"/>
    <p:sldLayoutId id="2147483779" r:id="rId16"/>
    <p:sldLayoutId id="2147483660" r:id="rId17"/>
    <p:sldLayoutId id="2147483654" r:id="rId18"/>
    <p:sldLayoutId id="2147483655" r:id="rId19"/>
    <p:sldLayoutId id="2147483770" r:id="rId20"/>
  </p:sldLayoutIdLst>
  <p:hf sldNum="0" hdr="0" ftr="0" dt="0"/>
  <p:txStyles>
    <p:titleStyle>
      <a:lvl1pPr algn="l" defTabSz="342931" rtl="0" eaLnBrk="1" latinLnBrk="0" hangingPunct="1">
        <a:lnSpc>
          <a:spcPct val="75000"/>
        </a:lnSpc>
        <a:spcBef>
          <a:spcPct val="0"/>
        </a:spcBef>
        <a:buNone/>
        <a:defRPr sz="2883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2931" rtl="0" eaLnBrk="1" latinLnBrk="0" hangingPunct="1">
        <a:spcBef>
          <a:spcPts val="0"/>
        </a:spcBef>
        <a:spcAft>
          <a:spcPts val="797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342931" rtl="0" eaLnBrk="1" latinLnBrk="0" hangingPunct="1">
        <a:spcBef>
          <a:spcPts val="0"/>
        </a:spcBef>
        <a:spcAft>
          <a:spcPts val="797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342931" rtl="0" eaLnBrk="1" latinLnBrk="0" hangingPunct="1">
        <a:spcBef>
          <a:spcPts val="0"/>
        </a:spcBef>
        <a:spcAft>
          <a:spcPts val="797"/>
        </a:spcAft>
        <a:buFont typeface="Arial" panose="020B0604020202020204" pitchFamily="34" charset="0"/>
        <a:buChar char="─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342931" rtl="0" eaLnBrk="1" latinLnBrk="0" hangingPunct="1">
        <a:spcBef>
          <a:spcPts val="0"/>
        </a:spcBef>
        <a:spcAft>
          <a:spcPts val="797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342931" rtl="0" eaLnBrk="1" latinLnBrk="0" hangingPunct="1">
        <a:spcBef>
          <a:spcPts val="0"/>
        </a:spcBef>
        <a:spcAft>
          <a:spcPts val="797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43060" indent="-85732" algn="l" defTabSz="342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525" indent="-85732" algn="l" defTabSz="342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990" indent="-85732" algn="l" defTabSz="342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455" indent="-85732" algn="l" defTabSz="342931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65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31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96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61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326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92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257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723" algn="l" defTabSz="342931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A11DBDF7-ED36-4491-8081-7EC89B66E124}"/>
              </a:ext>
            </a:extLst>
          </p:cNvPr>
          <p:cNvSpPr txBox="1">
            <a:spLocks/>
          </p:cNvSpPr>
          <p:nvPr/>
        </p:nvSpPr>
        <p:spPr>
          <a:xfrm>
            <a:off x="323528" y="1844824"/>
            <a:ext cx="5644497" cy="1986896"/>
          </a:xfrm>
          <a:prstGeom prst="rect">
            <a:avLst/>
          </a:prstGeom>
        </p:spPr>
        <p:txBody>
          <a:bodyPr/>
          <a:lstStyle>
            <a:lvl1pPr algn="l" defTabSz="342931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2883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CORPORATE SAFETY IMPROVEMENT PLAN </a:t>
            </a:r>
            <a:br>
              <a:rPr lang="en-US" dirty="0"/>
            </a:br>
            <a:endParaRPr lang="en-US" dirty="0"/>
          </a:p>
          <a:p>
            <a:r>
              <a:rPr lang="en-AU" dirty="0"/>
              <a:t>Plant &amp; Equipment Register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443D11-51B3-468F-B6C4-113826495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3284984"/>
            <a:ext cx="5641848" cy="132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dirty="0"/>
              <a:t>Unit Workshop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76DE647-69B0-4E71-8AC2-F75899B77D1E}"/>
              </a:ext>
            </a:extLst>
          </p:cNvPr>
          <p:cNvSpPr txBox="1">
            <a:spLocks/>
          </p:cNvSpPr>
          <p:nvPr/>
        </p:nvSpPr>
        <p:spPr>
          <a:xfrm>
            <a:off x="609600" y="4584000"/>
            <a:ext cx="5641848" cy="1328400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79425" indent="-2413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3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717550" indent="-238125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13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8969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1077913" indent="-1809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r>
              <a:rPr lang="en-AU" dirty="0">
                <a:solidFill>
                  <a:schemeClr val="tx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23597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DC238-B34E-A94B-87EA-AE38CCC5A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P&amp;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0" dirty="0"/>
              <a:t>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0" dirty="0"/>
              <a:t>Implementation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0" dirty="0"/>
              <a:t>Ongoing Management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50736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Plant &amp; Equipment Concepts</a:t>
            </a: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B17B77ED-D382-4F1E-897D-C1707D15A30C}"/>
              </a:ext>
            </a:extLst>
          </p:cNvPr>
          <p:cNvSpPr/>
          <p:nvPr/>
        </p:nvSpPr>
        <p:spPr>
          <a:xfrm>
            <a:off x="2555776" y="1700808"/>
            <a:ext cx="6264696" cy="4824536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35BAEF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Plant &amp; Equipment Register</a:t>
            </a: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515768F5-1E32-44E4-A025-3E9874B9A9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367125"/>
              </p:ext>
            </p:extLst>
          </p:nvPr>
        </p:nvGraphicFramePr>
        <p:xfrm>
          <a:off x="6070746" y="2348880"/>
          <a:ext cx="1925288" cy="2107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0A6F992A-3B0A-46F9-96D6-CC15A71983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009858"/>
              </p:ext>
            </p:extLst>
          </p:nvPr>
        </p:nvGraphicFramePr>
        <p:xfrm>
          <a:off x="251520" y="1196752"/>
          <a:ext cx="2051720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25" name="Elbow Connector 13">
            <a:extLst>
              <a:ext uri="{FF2B5EF4-FFF2-40B4-BE49-F238E27FC236}">
                <a16:creationId xmlns:a16="http://schemas.microsoft.com/office/drawing/2014/main" id="{9F2B813F-DB89-45D3-B325-AF6F2D44FC70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16200000" flipH="1">
            <a:off x="1438412" y="2995712"/>
            <a:ext cx="956332" cy="1278396"/>
          </a:xfrm>
          <a:prstGeom prst="bentConnector2">
            <a:avLst/>
          </a:prstGeom>
          <a:noFill/>
          <a:ln w="25400" cap="flat" cmpd="sng" algn="ctr">
            <a:solidFill>
              <a:srgbClr val="35BAEF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D94A11-EFCB-46A8-878A-B6C682107BB2}"/>
              </a:ext>
            </a:extLst>
          </p:cNvPr>
          <p:cNvSpPr txBox="1"/>
          <p:nvPr/>
        </p:nvSpPr>
        <p:spPr>
          <a:xfrm>
            <a:off x="332849" y="3356992"/>
            <a:ext cx="1882552" cy="55399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items of plant and equipment requiring regular inspection and maintenance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E8E3301-2459-492D-AAEB-CE0CC01CB119}"/>
              </a:ext>
            </a:extLst>
          </p:cNvPr>
          <p:cNvSpPr txBox="1">
            <a:spLocks/>
          </p:cNvSpPr>
          <p:nvPr/>
        </p:nvSpPr>
        <p:spPr>
          <a:xfrm>
            <a:off x="6145361" y="4565725"/>
            <a:ext cx="2341307" cy="134675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spcAft>
                <a:spcPts val="800"/>
              </a:spcAft>
              <a:buFontTx/>
              <a:buNone/>
              <a:defRPr sz="11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Wingdings" charset="2"/>
              <a:buNone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46405" indent="-201549" algn="l" defTabSz="257175" rtl="0" eaLnBrk="1" latinLnBrk="0" hangingPunct="1">
              <a:spcBef>
                <a:spcPct val="20000"/>
              </a:spcBef>
              <a:spcAft>
                <a:spcPts val="200"/>
              </a:spcAft>
              <a:buFont typeface="Lucida Grande"/>
              <a:buChar char="-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60400" indent="-1905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A835BF-9E7E-4E5E-ABE8-036BBF7D79CC}"/>
              </a:ext>
            </a:extLst>
          </p:cNvPr>
          <p:cNvSpPr/>
          <p:nvPr/>
        </p:nvSpPr>
        <p:spPr>
          <a:xfrm>
            <a:off x="2843808" y="2276872"/>
            <a:ext cx="2736304" cy="204198"/>
          </a:xfrm>
          <a:prstGeom prst="rect">
            <a:avLst/>
          </a:prstGeom>
          <a:solidFill>
            <a:srgbClr val="35BAEF">
              <a:lumMod val="20000"/>
              <a:lumOff val="80000"/>
            </a:srgbClr>
          </a:solidFill>
          <a:ln w="3175" cap="flat" cmpd="sng" algn="ctr">
            <a:solidFill>
              <a:srgbClr val="35BAEF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136683-9224-4CE7-9BC5-90E3DC2E13FC}"/>
              </a:ext>
            </a:extLst>
          </p:cNvPr>
          <p:cNvSpPr/>
          <p:nvPr/>
        </p:nvSpPr>
        <p:spPr>
          <a:xfrm>
            <a:off x="5606378" y="2276872"/>
            <a:ext cx="2926062" cy="204198"/>
          </a:xfrm>
          <a:prstGeom prst="rect">
            <a:avLst/>
          </a:prstGeom>
          <a:solidFill>
            <a:srgbClr val="35BAEF">
              <a:lumMod val="20000"/>
              <a:lumOff val="80000"/>
            </a:srgbClr>
          </a:solidFill>
          <a:ln w="3175" cap="flat" cmpd="sng" algn="ctr">
            <a:solidFill>
              <a:srgbClr val="35BAEF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Who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6834E-783A-4B15-B204-E33879E14B3C}"/>
              </a:ext>
            </a:extLst>
          </p:cNvPr>
          <p:cNvSpPr txBox="1"/>
          <p:nvPr/>
        </p:nvSpPr>
        <p:spPr>
          <a:xfrm>
            <a:off x="5733304" y="4365104"/>
            <a:ext cx="2953495" cy="190821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P&amp;E Maintenance Stream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Maintenance Direct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SYD are responsible for undertaking the maintenance and keeping the records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Maintenance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Managed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SYD are responsible for managing the maintenance and keeping the records for work undertaken by a us and a third party</a:t>
            </a:r>
          </a:p>
          <a:p>
            <a:pPr marL="171450" marR="0" lvl="0" indent="-17145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Maintenance Governance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third party is responsible for managing the maintenance and keeping the records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SYD are accountable for governance of the maintenance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B1DC0-88A4-4171-96DF-9AC695827B78}"/>
              </a:ext>
            </a:extLst>
          </p:cNvPr>
          <p:cNvSpPr txBox="1"/>
          <p:nvPr/>
        </p:nvSpPr>
        <p:spPr>
          <a:xfrm>
            <a:off x="6516216" y="3361600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dirty="0">
                <a:solidFill>
                  <a:schemeClr val="bg1"/>
                </a:solidFill>
                <a:cs typeface="Arial"/>
              </a:rPr>
              <a:t>Sydney Airport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041719-6116-4CC8-B312-1A4A5C6B8453}"/>
              </a:ext>
            </a:extLst>
          </p:cNvPr>
          <p:cNvSpPr txBox="1"/>
          <p:nvPr/>
        </p:nvSpPr>
        <p:spPr>
          <a:xfrm>
            <a:off x="7658483" y="390408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dirty="0">
                <a:solidFill>
                  <a:srgbClr val="003F70"/>
                </a:solidFill>
                <a:cs typeface="Arial"/>
              </a:rPr>
              <a:t>Third Party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499601-C08C-449A-8957-66FB11CAC0AB}"/>
              </a:ext>
            </a:extLst>
          </p:cNvPr>
          <p:cNvSpPr/>
          <p:nvPr/>
        </p:nvSpPr>
        <p:spPr>
          <a:xfrm>
            <a:off x="2792069" y="2564904"/>
            <a:ext cx="2045753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P&amp;E Category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Registrable Plant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High Risk Plant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Specialist Equipment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General Plant &amp; Equipment</a:t>
            </a:r>
          </a:p>
          <a:p>
            <a:pPr marL="0" marR="0" lvl="0" indent="0" defTabSz="457200" eaLnBrk="1" fontAlgn="b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P&amp;E Type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Fixed Plant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Mobile Plant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Powered Mobile Plant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Other Equipment</a:t>
            </a:r>
          </a:p>
          <a:p>
            <a:pPr marL="0" marR="0" lvl="0" indent="0" defTabSz="457200" eaLnBrk="1" fontAlgn="b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</a:rPr>
              <a:t>Other Special Requirements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Statutory Maintenance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Licensing to Operate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Verification of Competency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Arial"/>
              </a:rPr>
              <a:t>Asset Modified</a:t>
            </a:r>
          </a:p>
          <a:p>
            <a:pPr marL="0" marR="0" lvl="0" indent="0" defTabSz="45720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0" marR="0" lvl="0" indent="0" defTabSz="45720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</a:endParaRPr>
          </a:p>
          <a:p>
            <a:pPr marL="171450" marR="0" lvl="0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AU" sz="1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Arial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7836D7-EE0D-4D56-890F-311D3CE34FFC}"/>
              </a:ext>
            </a:extLst>
          </p:cNvPr>
          <p:cNvGrpSpPr/>
          <p:nvPr/>
        </p:nvGrpSpPr>
        <p:grpSpPr>
          <a:xfrm>
            <a:off x="4760001" y="2708920"/>
            <a:ext cx="837170" cy="725972"/>
            <a:chOff x="4760001" y="2905363"/>
            <a:chExt cx="837170" cy="725972"/>
          </a:xfrm>
        </p:grpSpPr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6D51F15C-04DD-43CE-B478-DFFC37DAB43B}"/>
                </a:ext>
              </a:extLst>
            </p:cNvPr>
            <p:cNvSpPr/>
            <p:nvPr/>
          </p:nvSpPr>
          <p:spPr>
            <a:xfrm>
              <a:off x="4806253" y="2931434"/>
              <a:ext cx="790918" cy="629755"/>
            </a:xfrm>
            <a:prstGeom prst="rtTriangl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35BAE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7AB527-79B0-4F3B-84AA-35EAA80C13F0}"/>
                </a:ext>
              </a:extLst>
            </p:cNvPr>
            <p:cNvSpPr/>
            <p:nvPr/>
          </p:nvSpPr>
          <p:spPr>
            <a:xfrm>
              <a:off x="4860031" y="3386710"/>
              <a:ext cx="70403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35BAEF">
                      <a:lumMod val="60000"/>
                      <a:lumOff val="40000"/>
                    </a:srgbClr>
                  </a:solidFill>
                  <a:effectLst/>
                  <a:uLnTx/>
                  <a:uFillTx/>
                </a:rPr>
                <a:t>Risk Profile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35BAEF">
                    <a:lumMod val="60000"/>
                    <a:lumOff val="4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C02708-0D0E-4F4D-B29F-9857F6ECFFF8}"/>
                </a:ext>
              </a:extLst>
            </p:cNvPr>
            <p:cNvSpPr/>
            <p:nvPr/>
          </p:nvSpPr>
          <p:spPr>
            <a:xfrm rot="16200000">
              <a:off x="4636251" y="3029114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35BAEF">
                      <a:lumMod val="40000"/>
                      <a:lumOff val="60000"/>
                    </a:srgbClr>
                  </a:solidFill>
                  <a:effectLst/>
                  <a:uLnTx/>
                  <a:uFillTx/>
                </a:rPr>
                <a:t>Higher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608047-48F9-4406-AC90-1C2A32BD9F84}"/>
                </a:ext>
              </a:extLst>
            </p:cNvPr>
            <p:cNvSpPr/>
            <p:nvPr/>
          </p:nvSpPr>
          <p:spPr>
            <a:xfrm rot="16200000">
              <a:off x="4645868" y="3317146"/>
              <a:ext cx="4283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35BAEF">
                      <a:lumMod val="40000"/>
                      <a:lumOff val="60000"/>
                    </a:srgbClr>
                  </a:solidFill>
                  <a:effectLst/>
                  <a:uLnTx/>
                  <a:uFillTx/>
                </a:rPr>
                <a:t>Lower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21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Process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65E88B27-2A05-4C80-899C-5F47C421C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732551"/>
              </p:ext>
            </p:extLst>
          </p:nvPr>
        </p:nvGraphicFramePr>
        <p:xfrm>
          <a:off x="457200" y="1933008"/>
          <a:ext cx="6859637" cy="38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F7A664EF-3CDA-4F84-860B-426E821D82CB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229600" cy="46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5BAE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P&amp;E Register: Asset Data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5BAE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A85CCB-E270-473C-AD5B-629346DA2EA0}"/>
              </a:ext>
            </a:extLst>
          </p:cNvPr>
          <p:cNvSpPr/>
          <p:nvPr/>
        </p:nvSpPr>
        <p:spPr>
          <a:xfrm>
            <a:off x="251520" y="2485306"/>
            <a:ext cx="288032" cy="2880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84F930-DE64-4685-802A-3CF4779D855A}"/>
              </a:ext>
            </a:extLst>
          </p:cNvPr>
          <p:cNvSpPr/>
          <p:nvPr/>
        </p:nvSpPr>
        <p:spPr>
          <a:xfrm>
            <a:off x="2763030" y="2485306"/>
            <a:ext cx="288032" cy="2880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D81A8-52CB-467D-B122-9AE07DA321A8}"/>
              </a:ext>
            </a:extLst>
          </p:cNvPr>
          <p:cNvSpPr/>
          <p:nvPr/>
        </p:nvSpPr>
        <p:spPr>
          <a:xfrm>
            <a:off x="5257097" y="2491498"/>
            <a:ext cx="288032" cy="28803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56E99BE3-8EFC-44D7-A98B-AC66DAFBBBE0}"/>
              </a:ext>
            </a:extLst>
          </p:cNvPr>
          <p:cNvSpPr/>
          <p:nvPr/>
        </p:nvSpPr>
        <p:spPr>
          <a:xfrm>
            <a:off x="7530172" y="2680067"/>
            <a:ext cx="1551255" cy="741343"/>
          </a:xfrm>
          <a:prstGeom prst="homePlat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defTabSz="7112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Ongoing Management/Governance</a:t>
            </a:r>
          </a:p>
        </p:txBody>
      </p:sp>
    </p:spTree>
    <p:extLst>
      <p:ext uri="{BB962C8B-B14F-4D97-AF65-F5344CB8AC3E}">
        <p14:creationId xmlns:p14="http://schemas.microsoft.com/office/powerpoint/2010/main" val="240117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 Preparation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F01D869-79DE-4CE4-97B5-14AA150B7434}"/>
              </a:ext>
            </a:extLst>
          </p:cNvPr>
          <p:cNvSpPr txBox="1">
            <a:spLocks/>
          </p:cNvSpPr>
          <p:nvPr/>
        </p:nvSpPr>
        <p:spPr>
          <a:xfrm>
            <a:off x="457201" y="1555254"/>
            <a:ext cx="8229600" cy="464400"/>
          </a:xfrm>
          <a:prstGeom prst="rect">
            <a:avLst/>
          </a:prstGeom>
        </p:spPr>
        <p:txBody>
          <a:bodyPr/>
          <a:lstStyle>
            <a:lvl1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─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306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52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99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45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Map P&amp;E Attributes to Asset Classes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899DC009-B34A-4D72-B7B6-E186D44FF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77629"/>
              </p:ext>
            </p:extLst>
          </p:nvPr>
        </p:nvGraphicFramePr>
        <p:xfrm>
          <a:off x="457200" y="2440739"/>
          <a:ext cx="82296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23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Asset Classification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Registrable Plant</a:t>
                      </a:r>
                      <a:endParaRPr lang="en-GB" sz="800" b="1" kern="1200" dirty="0">
                        <a:solidFill>
                          <a:schemeClr val="lt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High Risk Plant</a:t>
                      </a:r>
                      <a:endParaRPr lang="en-GB" sz="800" b="1" kern="1200" dirty="0">
                        <a:solidFill>
                          <a:schemeClr val="lt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Specialist Equipment</a:t>
                      </a:r>
                      <a:endParaRPr lang="en-GB" sz="800" b="1" kern="1200" dirty="0">
                        <a:solidFill>
                          <a:schemeClr val="lt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General Plant &amp; Equipment</a:t>
                      </a:r>
                    </a:p>
                  </a:txBody>
                  <a:tcPr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Fixed Plant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Mobile</a:t>
                      </a:r>
                    </a:p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Plant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Powered Mobile Plant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Other Equipment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Statutory Maintenance</a:t>
                      </a:r>
                    </a:p>
                  </a:txBody>
                  <a:tcPr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Licensing to Operate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lt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VOC</a:t>
                      </a:r>
                    </a:p>
                  </a:txBody>
                  <a:tcPr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Lifts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Vehicles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-Pool 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Cleaning Equipment </a:t>
                      </a:r>
                      <a:b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mr-IN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Ride on Scrubber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Dock Leveler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Oxygen Masks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CB240-3A02-4FBD-87BA-E766A1C17AA6}"/>
              </a:ext>
            </a:extLst>
          </p:cNvPr>
          <p:cNvSpPr txBox="1"/>
          <p:nvPr/>
        </p:nvSpPr>
        <p:spPr>
          <a:xfrm>
            <a:off x="1619672" y="2060848"/>
            <a:ext cx="2592288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P&amp;E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0BAED-CCD0-4872-8750-F3C40D7C4D21}"/>
              </a:ext>
            </a:extLst>
          </p:cNvPr>
          <p:cNvSpPr txBox="1"/>
          <p:nvPr/>
        </p:nvSpPr>
        <p:spPr>
          <a:xfrm>
            <a:off x="4211960" y="2060848"/>
            <a:ext cx="2592288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P&amp;E Type</a:t>
            </a:r>
          </a:p>
        </p:txBody>
      </p:sp>
    </p:spTree>
    <p:extLst>
      <p:ext uri="{BB962C8B-B14F-4D97-AF65-F5344CB8AC3E}">
        <p14:creationId xmlns:p14="http://schemas.microsoft.com/office/powerpoint/2010/main" val="333791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P&amp;E Category Examples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81B5EEB8-1277-45E6-9874-DF5F921C2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33740"/>
              </p:ext>
            </p:extLst>
          </p:nvPr>
        </p:nvGraphicFramePr>
        <p:xfrm>
          <a:off x="539554" y="1767966"/>
          <a:ext cx="7766245" cy="454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2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Registrable Plant/Equipment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High Risk Plant/Equipment (mobile)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High Risk Plant/Equipment (Fixed)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Specialist </a:t>
                      </a:r>
                      <a:br>
                        <a:rPr lang="en-AU" sz="900" dirty="0">
                          <a:effectLst/>
                        </a:rPr>
                      </a:br>
                      <a:r>
                        <a:rPr lang="en-AU" sz="900" dirty="0">
                          <a:effectLst/>
                        </a:rPr>
                        <a:t>Equipment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General </a:t>
                      </a:r>
                      <a:br>
                        <a:rPr lang="en-AU" sz="900" dirty="0">
                          <a:effectLst/>
                        </a:rPr>
                      </a:br>
                      <a:r>
                        <a:rPr lang="en-AU" sz="900" dirty="0">
                          <a:effectLst/>
                        </a:rPr>
                        <a:t>Plant/Equipment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Tower Cranes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Scissor Lift (vertical)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Sewer Macerator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Harnesses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Pool Cars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Mobile Cranes SWL &gt;10T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Fork Lift (&lt;5T)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Sewer Pump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Lanyards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Operational Cars 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Concrete Placement unit with boom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Cleaning equipment – Ride on scrubber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Cooling towers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Gas Bottle (LPG)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Trucks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Lift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Cleaning equipment – Ride on sweeper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Fire Booster Pumps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Gas Bottle (O2)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Tugs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Escalator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Forklift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Garbage Compactor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Gas Detector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Golf Carts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Moving walkway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Tractor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Generator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LUX meter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Building Maintenance Unit (manbox)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Bobcat - Loader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Fire Suppression Jacking Pump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Voltage detector/multi meter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Boiler w/ Hazard Level A 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Runway Sweeper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Dock Leveller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Oxygen Masks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Boiler w/ Hazard Level B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Back Hoe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Air Compressor (fixed)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Boiler w/ Hazard Level C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Front End Loader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Air Handling Units - HVAC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Pressure Vessel w/ Hazard Level A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Vibratory Roller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Chillers (Centrifugal)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Pressure Vessel w/ Hazard Level B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High reach pallet jack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Boilers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Pressure Vessel w/ Hazard Level C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Emergency Sewer Trailer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2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MEWP w boom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Bin Lifter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Gantry Crane SWL </a:t>
                      </a:r>
                      <a:endParaRPr lang="en-GB" sz="9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&gt;5T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Air Compressor (mobile)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5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Forklift (&gt;5T)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Lighting tower - Daymaker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5150" marR="5515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8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 Asset Processing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A99A7EB-2D60-410C-9647-6A486EC6D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699516"/>
              </p:ext>
            </p:extLst>
          </p:nvPr>
        </p:nvGraphicFramePr>
        <p:xfrm>
          <a:off x="4427984" y="2845346"/>
          <a:ext cx="36004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8A9E72C-2547-4799-9A5E-9F946B973AA3}"/>
              </a:ext>
            </a:extLst>
          </p:cNvPr>
          <p:cNvSpPr txBox="1">
            <a:spLocks/>
          </p:cNvSpPr>
          <p:nvPr/>
        </p:nvSpPr>
        <p:spPr>
          <a:xfrm>
            <a:off x="457200" y="1484784"/>
            <a:ext cx="3106688" cy="481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1) Load New Assets Into Maximo</a:t>
            </a:r>
          </a:p>
          <a:p>
            <a:pPr marL="479425" marR="0" lvl="1" indent="-2413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 prepare a load sheet for new assets to be loaded into Maximo</a:t>
            </a:r>
          </a:p>
          <a:p>
            <a:pPr marL="479425" marR="0" lvl="1" indent="-2413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upload the assets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CCF38-A018-4C99-AE4F-C59EC766806D}"/>
              </a:ext>
            </a:extLst>
          </p:cNvPr>
          <p:cNvSpPr txBox="1"/>
          <p:nvPr/>
        </p:nvSpPr>
        <p:spPr>
          <a:xfrm>
            <a:off x="1763688" y="2989362"/>
            <a:ext cx="2592288" cy="117479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Every Asset in Maximo </a:t>
            </a:r>
            <a:b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 assigned an Asset Classification</a:t>
            </a: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Asset Classification is used to determine the required P&amp;E Attributes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AF1272E-BDF4-49EC-8CA6-D2396BEC10BC}"/>
              </a:ext>
            </a:extLst>
          </p:cNvPr>
          <p:cNvSpPr txBox="1">
            <a:spLocks/>
          </p:cNvSpPr>
          <p:nvPr/>
        </p:nvSpPr>
        <p:spPr>
          <a:xfrm>
            <a:off x="4572000" y="1484784"/>
            <a:ext cx="3312368" cy="481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2) Update Assets with P&amp;E Attributes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79425" marR="0" lvl="1" indent="-2413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add the required </a:t>
            </a:r>
            <a:b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P&amp;E Attributes to each asset</a:t>
            </a:r>
          </a:p>
        </p:txBody>
      </p:sp>
    </p:spTree>
    <p:extLst>
      <p:ext uri="{BB962C8B-B14F-4D97-AF65-F5344CB8AC3E}">
        <p14:creationId xmlns:p14="http://schemas.microsoft.com/office/powerpoint/2010/main" val="146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 Quality Assurance </a:t>
            </a:r>
            <a:br>
              <a:rPr lang="en-AU" dirty="0"/>
            </a:br>
            <a:r>
              <a:rPr lang="en-AU" dirty="0"/>
              <a:t>– Data Verification &amp; Reporting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16CAA56-BB55-434B-ABE8-22C8670706A1}"/>
              </a:ext>
            </a:extLst>
          </p:cNvPr>
          <p:cNvSpPr txBox="1">
            <a:spLocks/>
          </p:cNvSpPr>
          <p:nvPr/>
        </p:nvSpPr>
        <p:spPr>
          <a:xfrm>
            <a:off x="457201" y="1556792"/>
            <a:ext cx="5770983" cy="5010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800"/>
              </a:spcBef>
              <a:spcAft>
                <a:spcPts val="800"/>
              </a:spcAft>
              <a:buFontTx/>
              <a:buNone/>
              <a:defRPr sz="11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Wingdings" charset="2"/>
              <a:buNone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46405" indent="-201549" algn="l" defTabSz="257175" rtl="0" eaLnBrk="1" latinLnBrk="0" hangingPunct="1">
              <a:spcBef>
                <a:spcPct val="20000"/>
              </a:spcBef>
              <a:spcAft>
                <a:spcPts val="200"/>
              </a:spcAft>
              <a:buFont typeface="Lucida Grande"/>
              <a:buChar char="-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60400" indent="-1905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022350" indent="-2206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9363" indent="-2206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BAE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Verification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Verify that the data has been loaded correctly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Identify any individual Assets with Modifications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Review Job Plans (identify Statutory)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BAE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Check Reporting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Operational Reports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Intended to assist in the day-to-day operation of the Plant &amp; Equipment maintenance. </a:t>
            </a:r>
          </a:p>
          <a:p>
            <a:pPr marL="446405" marR="0" lvl="3" indent="-201549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P&amp;E Maintenance WO Status by P&amp;E Category for @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AssetSystem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446405" marR="0" lvl="3" indent="-201549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Statutory PM/PG Job Plan Status by Asset Class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Management Reports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Intended to provide management an overview of the status of Plant &amp; Equipment maintenance. </a:t>
            </a:r>
          </a:p>
          <a:p>
            <a:pPr marL="446405" marR="0" lvl="3" indent="-201549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P&amp;E Maintenance Status Summary by P&amp;E Category for group of @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AssetSystem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6405" marR="0" lvl="3" indent="-201549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Statutory PM/PG Job Plan Status by Asset Class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Compliance Reports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Intended to support the governance of the Plant &amp; Equipment maintenance and provide information should a response be required</a:t>
            </a:r>
          </a:p>
          <a:p>
            <a:pPr marL="446405" marR="0" lvl="3" indent="-201549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AU" sz="11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Governance Reports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0400" marR="0" lvl="4" indent="-190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Plant and Equipment Asset Classification Matrix </a:t>
            </a:r>
          </a:p>
          <a:p>
            <a:pPr marL="660400" marR="0" lvl="4" indent="-190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Plant and Equipment Compliance Report</a:t>
            </a:r>
          </a:p>
          <a:p>
            <a:pPr marL="660400" marR="0" lvl="4" indent="-190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Asset Exception Report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0400" marR="0" lvl="4" indent="-190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Other </a:t>
            </a:r>
            <a:r>
              <a:rPr kumimoji="0" lang="en-AU" sz="11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(additional requirements identified during workshops)</a:t>
            </a:r>
            <a:endParaRPr kumimoji="0" lang="en-GB" sz="1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6405" marR="0" lvl="3" indent="-201549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Tx/>
              <a:buSzTx/>
              <a:buFont typeface="Lucida Grande"/>
              <a:buChar char="-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46405" marR="0" lvl="3" indent="-201549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AU" sz="11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Response Reports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660400" marR="0" lvl="4" indent="-1905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Maintenance History (Maximo - PM/PG)</a:t>
            </a:r>
            <a:b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Depending on the ‘Maintenance Managed’ or ‘Maintenance Governance’  of the P&amp;E Assignment this report provides the Maintenance History (PMs for Sydney Airport Maintained assets) or Maintenance Governance Compliance (PGs for Third Party Maintained assets) as required.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0B7C9-6189-4FC3-AABD-C8A3DF8E5D69}"/>
              </a:ext>
            </a:extLst>
          </p:cNvPr>
          <p:cNvSpPr txBox="1"/>
          <p:nvPr/>
        </p:nvSpPr>
        <p:spPr>
          <a:xfrm>
            <a:off x="6187874" y="4221088"/>
            <a:ext cx="2953495" cy="193129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Maintenance Direct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SYD are responsible for undertaking the maintenance and keeping the records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Maintenance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Managed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SYD are responsible for managing the maintenance and keeping the records for work undertaken by third parties</a:t>
            </a:r>
          </a:p>
          <a:p>
            <a:pPr marL="0" marR="0" lvl="0" indent="0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Maintenance Governance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third party is responsible for managing the maintenance and keeping the records</a:t>
            </a:r>
          </a:p>
          <a:p>
            <a:pPr marL="314325" marR="0" lvl="1" indent="-171450" defTabSz="4572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Syd are accountable for governance of the maintenance</a:t>
            </a:r>
          </a:p>
        </p:txBody>
      </p:sp>
    </p:spTree>
    <p:extLst>
      <p:ext uri="{BB962C8B-B14F-4D97-AF65-F5344CB8AC3E}">
        <p14:creationId xmlns:p14="http://schemas.microsoft.com/office/powerpoint/2010/main" val="166696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 Quality Assurance </a:t>
            </a:r>
            <a:br>
              <a:rPr lang="en-AU" dirty="0"/>
            </a:br>
            <a:r>
              <a:rPr lang="en-AU" dirty="0"/>
              <a:t>– Programmed Governance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CB2E84-DDE0-46B6-83B4-5281809DF913}"/>
              </a:ext>
            </a:extLst>
          </p:cNvPr>
          <p:cNvSpPr txBox="1">
            <a:spLocks/>
          </p:cNvSpPr>
          <p:nvPr/>
        </p:nvSpPr>
        <p:spPr>
          <a:xfrm>
            <a:off x="395536" y="1700808"/>
            <a:ext cx="8229600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spcAft>
                <a:spcPts val="800"/>
              </a:spcAft>
              <a:buFontTx/>
              <a:buNone/>
              <a:defRPr sz="11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Wingdings" charset="2"/>
              <a:buNone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46405" indent="-201549" algn="l" defTabSz="257175" rtl="0" eaLnBrk="1" latinLnBrk="0" hangingPunct="1">
              <a:spcBef>
                <a:spcPct val="20000"/>
              </a:spcBef>
              <a:spcAft>
                <a:spcPts val="200"/>
              </a:spcAft>
              <a:buFont typeface="Lucida Grande"/>
              <a:buChar char="-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60400" indent="-1905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022350" indent="-2206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9363" indent="-2206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Produce PG Work Order for Works Managers to undertake governance reporting. (Implemented as per PMs with Job Plans)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Six Monthly Vendor Certification of Compliance  (per Vendor issued Quarterly)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Plant &amp; Equipment Register</a:t>
            </a: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Maintenance</a:t>
            </a: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Training, Induction, Licensing and VoC Register</a:t>
            </a: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Vendor Compliance Audit (per Vendor issued Annually)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Process Governance: Annual Licensing &amp; Training (per parent Asset Class issued Annually)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Review Process</a:t>
            </a: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Verify Internal Systems Current</a:t>
            </a: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Identify Issues for rectification</a:t>
            </a:r>
            <a:b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00050" marR="0" lvl="2" indent="-1714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Arial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450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P&amp;E Lifecycle Overview &amp; Key Steps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D6ECB6-F884-43FB-A442-D477C34BF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263104"/>
              </p:ext>
            </p:extLst>
          </p:nvPr>
        </p:nvGraphicFramePr>
        <p:xfrm>
          <a:off x="755576" y="1556792"/>
          <a:ext cx="7334200" cy="2691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45F0225-FA31-42DC-A364-6018690CE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714555"/>
              </p:ext>
            </p:extLst>
          </p:nvPr>
        </p:nvGraphicFramePr>
        <p:xfrm>
          <a:off x="755576" y="4032484"/>
          <a:ext cx="7334200" cy="2750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5641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19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Project Executive Summary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en-AU" dirty="0"/>
              <a:t>Overview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en-AU" dirty="0"/>
              <a:t>Project Scope &amp; Schedule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en-AU" dirty="0"/>
              <a:t>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P&amp;E Register 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en-AU" dirty="0"/>
              <a:t>Concepts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en-AU" dirty="0"/>
              <a:t>Implementation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Next Steps</a:t>
            </a:r>
          </a:p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960CF8-4E22-BE41-A415-8DEEFAE4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057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Steps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3F517C8-6951-42E6-B1BB-A798502B7A0C}"/>
              </a:ext>
            </a:extLst>
          </p:cNvPr>
          <p:cNvSpPr txBox="1">
            <a:spLocks/>
          </p:cNvSpPr>
          <p:nvPr/>
        </p:nvSpPr>
        <p:spPr>
          <a:xfrm>
            <a:off x="457198" y="1444498"/>
            <a:ext cx="5266929" cy="198755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charset="0"/>
              <a:buNone/>
              <a:defRPr sz="14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79425" indent="-2413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Char char="§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7550" indent="-238125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1300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896938" indent="-1793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100" i="1" kern="12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7913" indent="-18097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9425" marR="0" lvl="1" indent="-2413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Preparation</a:t>
            </a:r>
          </a:p>
          <a:p>
            <a:pPr marL="717550" marR="0" lvl="2" indent="-238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Identify Classes of Assets for inclusion in the P&amp;E Register </a:t>
            </a:r>
          </a:p>
          <a:p>
            <a:pPr marL="717550" marR="0" lvl="2" indent="-238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Start Gathering Lists of Impacted Assets</a:t>
            </a:r>
          </a:p>
          <a:p>
            <a:pPr marL="479425" marR="0" lvl="1" indent="-2413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 Workshop</a:t>
            </a:r>
          </a:p>
          <a:p>
            <a:pPr marL="717550" marR="0" lvl="2" indent="-238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Complete the P&amp;E Attribute Matrix for each Asset Classification</a:t>
            </a:r>
          </a:p>
          <a:p>
            <a:pPr marL="717550" marR="0" lvl="2" indent="-23812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-"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Then Prepare Asset Load Sheets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E101D-0D0E-40EE-B9A9-6995238B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65" y="3966900"/>
            <a:ext cx="4732651" cy="21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Background: Safety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062A5-695F-424B-8939-7024E24998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8145" y="1484784"/>
            <a:ext cx="1224136" cy="122413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AB2FED8-D6FE-494A-B870-188453FE5C86}"/>
              </a:ext>
            </a:extLst>
          </p:cNvPr>
          <p:cNvSpPr txBox="1">
            <a:spLocks/>
          </p:cNvSpPr>
          <p:nvPr/>
        </p:nvSpPr>
        <p:spPr>
          <a:xfrm>
            <a:off x="971600" y="2023223"/>
            <a:ext cx="5410944" cy="75770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─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306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52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99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45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Over the past four years there have been more than 160,000 injuries in NSW workplaces alone, as a result of using plant incorrectly. More than 6000 workers were permanently disabled and 64 died.</a:t>
            </a:r>
          </a:p>
          <a:p>
            <a:endParaRPr lang="en-AU"/>
          </a:p>
          <a:p>
            <a:endParaRPr lang="en-AU"/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E05FE55-19C7-47A0-A335-ACA740D054B4}"/>
              </a:ext>
            </a:extLst>
          </p:cNvPr>
          <p:cNvSpPr txBox="1">
            <a:spLocks/>
          </p:cNvSpPr>
          <p:nvPr/>
        </p:nvSpPr>
        <p:spPr>
          <a:xfrm>
            <a:off x="971600" y="1492373"/>
            <a:ext cx="5554960" cy="464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─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306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52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99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45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Every year, thousands of workers who use plant and equipment suffer horrific injuries.</a:t>
            </a:r>
            <a:endParaRPr lang="en-AU" dirty="0"/>
          </a:p>
        </p:txBody>
      </p:sp>
      <p:pic>
        <p:nvPicPr>
          <p:cNvPr id="8" name="Picture 2" descr="http://www.independent.ie/incoming/article35159367.ece/ALTERNATES/h342/Police-and-paramedics-at-the-scene.jpg">
            <a:extLst>
              <a:ext uri="{FF2B5EF4-FFF2-40B4-BE49-F238E27FC236}">
                <a16:creationId xmlns:a16="http://schemas.microsoft.com/office/drawing/2014/main" id="{C245BE5E-E12C-4CB3-893E-092BBA0C4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103" y="2852936"/>
            <a:ext cx="3160657" cy="200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87F11-5305-44F4-9B21-7EA552B3D5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8102" y="4968846"/>
            <a:ext cx="3176209" cy="1844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47C724-2F9F-4415-A119-4BDCB7EA2BB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937" y="2852936"/>
            <a:ext cx="3160743" cy="2006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2DD3D9-C31C-4D70-9135-5F74A9DC68D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937" y="4968846"/>
            <a:ext cx="3160743" cy="1844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1F4E5F-ACB9-47EF-9A99-E3B25B8930E9}"/>
              </a:ext>
            </a:extLst>
          </p:cNvPr>
          <p:cNvSpPr txBox="1"/>
          <p:nvPr/>
        </p:nvSpPr>
        <p:spPr>
          <a:xfrm>
            <a:off x="1117647" y="6444043"/>
            <a:ext cx="31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Gudauri</a:t>
            </a:r>
            <a: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 (Georgia)</a:t>
            </a:r>
            <a:b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</a:br>
            <a: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Ski Lift failure -11 Injured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D8DA7-DFE8-4720-A9CE-D594A6C1F1D2}"/>
              </a:ext>
            </a:extLst>
          </p:cNvPr>
          <p:cNvSpPr txBox="1"/>
          <p:nvPr/>
        </p:nvSpPr>
        <p:spPr>
          <a:xfrm>
            <a:off x="4445936" y="6444043"/>
            <a:ext cx="316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Jingzhou</a:t>
            </a:r>
            <a: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 (China)</a:t>
            </a:r>
            <a:b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</a:br>
            <a: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Escalator death could have been prevented</a:t>
            </a:r>
            <a:endParaRPr lang="en-US" sz="900" dirty="0"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06F76-F5B3-4E6C-8F1D-9F66277E9174}"/>
              </a:ext>
            </a:extLst>
          </p:cNvPr>
          <p:cNvSpPr txBox="1"/>
          <p:nvPr/>
        </p:nvSpPr>
        <p:spPr>
          <a:xfrm>
            <a:off x="4445938" y="4499827"/>
            <a:ext cx="316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Newcastle (UK)</a:t>
            </a:r>
            <a:b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</a:br>
            <a:r>
              <a:rPr lang="en-US" sz="900" dirty="0"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Sling Failure: Beam falls 14m, narrowly missing workers</a:t>
            </a:r>
            <a:endParaRPr lang="en-US" sz="900" dirty="0"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5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Background: Legislation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E85E4E0-05D4-48CB-A0D4-F9749A628ACE}"/>
              </a:ext>
            </a:extLst>
          </p:cNvPr>
          <p:cNvSpPr txBox="1">
            <a:spLocks/>
          </p:cNvSpPr>
          <p:nvPr/>
        </p:nvSpPr>
        <p:spPr>
          <a:xfrm>
            <a:off x="457200" y="1916832"/>
            <a:ext cx="4068000" cy="4428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─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306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52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99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45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AU" sz="1100" dirty="0"/>
              <a:t>Chapter 5 of the </a:t>
            </a:r>
            <a:r>
              <a:rPr lang="en-AU" sz="1100" b="1" dirty="0"/>
              <a:t>WHS Regulations 2017</a:t>
            </a:r>
            <a:r>
              <a:rPr lang="en-AU" sz="1100" dirty="0"/>
              <a:t> plant and structures: </a:t>
            </a:r>
          </a:p>
          <a:p>
            <a:pPr lvl="3"/>
            <a:r>
              <a:rPr lang="en-AU" sz="1100" dirty="0"/>
              <a:t>Division 7 - General duties of a person conducting a business or undertaking involving the management or control of plant</a:t>
            </a:r>
          </a:p>
          <a:p>
            <a:pPr lvl="4"/>
            <a:r>
              <a:rPr lang="en-AU" sz="1100" dirty="0"/>
              <a:t>Subdivision 1 - Management of risks to health and Safety (Clause  203) </a:t>
            </a:r>
          </a:p>
          <a:p>
            <a:pPr lvl="4"/>
            <a:r>
              <a:rPr lang="en-AU" sz="1100" dirty="0"/>
              <a:t>Subdivision 2 - Additional control measures of general plant (Clause 204 – 213)</a:t>
            </a:r>
          </a:p>
          <a:p>
            <a:pPr lvl="4"/>
            <a:r>
              <a:rPr lang="en-AU" sz="1100" dirty="0"/>
              <a:t>Subdivision 3 - Additional control measures for certain plant (Clause 214 – 226) </a:t>
            </a:r>
          </a:p>
          <a:p>
            <a:endParaRPr lang="en-US" sz="110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486C44D-E9D0-48DC-9B29-B52428B3D135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8435280" cy="46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─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306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52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99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45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/>
              <a:t>Sydney Airports Plant and Equipment register project aims to consolidate the full range of information required to streamline management and maintenance of plant and equipment in line with legislative requirements: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378F5-448E-411D-ADD2-08F252461556}"/>
              </a:ext>
            </a:extLst>
          </p:cNvPr>
          <p:cNvGrpSpPr/>
          <p:nvPr/>
        </p:nvGrpSpPr>
        <p:grpSpPr>
          <a:xfrm>
            <a:off x="6469416" y="1916832"/>
            <a:ext cx="2423064" cy="2434435"/>
            <a:chOff x="6350751" y="3979201"/>
            <a:chExt cx="2423064" cy="24344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3CFA1D2-AD5F-46DD-A7AA-6B4624F45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0751" y="5201147"/>
              <a:ext cx="2423064" cy="60576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C25B2C-F2C4-444B-BE28-E5131877B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2905" y="5824590"/>
              <a:ext cx="1893512" cy="58904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489377-B537-46D5-8199-ADF8CE27B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233" t="7197" b="14298"/>
            <a:stretch/>
          </p:blipFill>
          <p:spPr>
            <a:xfrm>
              <a:off x="6372200" y="3979201"/>
              <a:ext cx="1415786" cy="8380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6FCFFB-B8E0-41B3-9C2C-D9A7AD834E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443" t="14580" b="32444"/>
            <a:stretch/>
          </p:blipFill>
          <p:spPr>
            <a:xfrm>
              <a:off x="6372200" y="4817270"/>
              <a:ext cx="2128293" cy="425918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AB3F03B-3250-4E43-83D6-65CAE0EE039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008" y="1988840"/>
            <a:ext cx="1645422" cy="236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2204996-4A70-4FDA-93D9-47804646F771}"/>
              </a:ext>
            </a:extLst>
          </p:cNvPr>
          <p:cNvSpPr txBox="1">
            <a:spLocks/>
          </p:cNvSpPr>
          <p:nvPr/>
        </p:nvSpPr>
        <p:spPr>
          <a:xfrm>
            <a:off x="529208" y="4509120"/>
            <a:ext cx="8229600" cy="46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i="1" dirty="0"/>
              <a:t>“A person with management or control of plant at a workplace must manage risks to health and safety associated with plant, in accordance with Part 3.1.”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77B84E-C818-4674-A330-56CAB6B6B7D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1" y="5026800"/>
            <a:ext cx="1883333" cy="1653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6813A5-4696-487C-BADD-B443B880F48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7867" y="5028855"/>
            <a:ext cx="1475835" cy="16515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8FC6F4-7411-40EC-9AC8-CA679EE7444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022" y="5002308"/>
            <a:ext cx="2503544" cy="16670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BEC932-C77E-450D-8208-DD79E367412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9912" y="5026800"/>
            <a:ext cx="1629900" cy="165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9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DC238-B34E-A94B-87EA-AE38CCC5A2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Project Executive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0" dirty="0"/>
              <a:t>CSIP Improvement Objective #14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0" dirty="0"/>
              <a:t>Implementing a P&amp;E Register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14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Background: CSIP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7EB9658E-A26A-4C52-BC5A-1377991C52B5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229600" cy="463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CSIP improvement objective #14 – Plant and Equipment Procedure Action Plan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9473E6A9-8704-402E-AF5F-14031912BB72}"/>
              </a:ext>
            </a:extLst>
          </p:cNvPr>
          <p:cNvSpPr txBox="1">
            <a:spLocks/>
          </p:cNvSpPr>
          <p:nvPr/>
        </p:nvSpPr>
        <p:spPr>
          <a:xfrm>
            <a:off x="395535" y="2012703"/>
            <a:ext cx="4068000" cy="44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spcAft>
                <a:spcPts val="800"/>
              </a:spcAft>
              <a:buFontTx/>
              <a:buNone/>
              <a:defRPr sz="11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Wingdings" charset="2"/>
              <a:buNone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46405" indent="-201549" algn="l" defTabSz="257175" rtl="0" eaLnBrk="1" latinLnBrk="0" hangingPunct="1">
              <a:spcBef>
                <a:spcPct val="20000"/>
              </a:spcBef>
              <a:spcAft>
                <a:spcPts val="200"/>
              </a:spcAft>
              <a:buFont typeface="Lucida Grande"/>
              <a:buChar char="-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60400" indent="-1905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 a Plant and Equipment procedure that documents Sydney Airport practices for;</a:t>
            </a:r>
          </a:p>
          <a:p>
            <a:pPr marL="4572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Decommissioning of plant and equipment</a:t>
            </a:r>
          </a:p>
          <a:p>
            <a:pPr marL="4572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Ensure a plant and equipment register is maintained and updated and provides a single source of truth, details who is responsible, location, maintenance history and inspection history</a:t>
            </a:r>
          </a:p>
          <a:p>
            <a:pPr marL="4572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+mj-lt"/>
              <a:buAutoNum type="alphaLcParenR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Identify processes for smaller items of plant equipment </a:t>
            </a: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e.g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testing and tagging, and include corporate office equipment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8776273C-3E3F-47EC-9C8D-2A104642EA09}"/>
              </a:ext>
            </a:extLst>
          </p:cNvPr>
          <p:cNvSpPr txBox="1">
            <a:spLocks/>
          </p:cNvSpPr>
          <p:nvPr/>
        </p:nvSpPr>
        <p:spPr>
          <a:xfrm>
            <a:off x="4593036" y="2012703"/>
            <a:ext cx="4032100" cy="44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spcAft>
                <a:spcPts val="800"/>
              </a:spcAft>
              <a:buFontTx/>
              <a:buNone/>
              <a:defRPr sz="11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Wingdings" charset="2"/>
              <a:buNone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46405" indent="-201549" algn="l" defTabSz="257175" rtl="0" eaLnBrk="1" latinLnBrk="0" hangingPunct="1">
              <a:spcBef>
                <a:spcPct val="20000"/>
              </a:spcBef>
              <a:spcAft>
                <a:spcPts val="200"/>
              </a:spcAft>
              <a:buFont typeface="Lucida Grande"/>
              <a:buChar char="-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60400" indent="-1905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Arial"/>
              </a:rPr>
              <a:t>Project Summary Timeline 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3D56BCE7-44D2-4808-A6D7-4C3A1917A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623709"/>
              </p:ext>
            </p:extLst>
          </p:nvPr>
        </p:nvGraphicFramePr>
        <p:xfrm>
          <a:off x="4964080" y="2330472"/>
          <a:ext cx="369607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FF425D9-D9AF-41B8-AAF4-75B82CB3408F}"/>
              </a:ext>
            </a:extLst>
          </p:cNvPr>
          <p:cNvSpPr/>
          <p:nvPr/>
        </p:nvSpPr>
        <p:spPr>
          <a:xfrm>
            <a:off x="981943" y="4643896"/>
            <a:ext cx="3647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“The implementation of a functional </a:t>
            </a:r>
            <a:br>
              <a:rPr kumimoji="0" lang="en-AU" sz="14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</a:br>
            <a:r>
              <a:rPr kumimoji="0" lang="en-AU" sz="14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Plant and Equipment register will allow Sydney Airport to track and register assets, </a:t>
            </a:r>
            <a:br>
              <a:rPr kumimoji="0" lang="en-AU" sz="14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</a:br>
            <a:r>
              <a:rPr kumimoji="0" lang="en-AU" sz="14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as well as successfully commission plant &amp; equipment and de-commission existing </a:t>
            </a:r>
            <a:br>
              <a:rPr kumimoji="0" lang="en-AU" sz="14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</a:br>
            <a:r>
              <a:rPr kumimoji="0" lang="en-AU" sz="14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plant &amp; equipment, following removal or end-of-life.”</a:t>
            </a:r>
          </a:p>
        </p:txBody>
      </p:sp>
    </p:spTree>
    <p:extLst>
      <p:ext uri="{BB962C8B-B14F-4D97-AF65-F5344CB8AC3E}">
        <p14:creationId xmlns:p14="http://schemas.microsoft.com/office/powerpoint/2010/main" val="158530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Executive Summary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5E26EF5-A71C-41EE-867D-4CABD0E17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886344"/>
              </p:ext>
            </p:extLst>
          </p:nvPr>
        </p:nvGraphicFramePr>
        <p:xfrm>
          <a:off x="1774032" y="2879107"/>
          <a:ext cx="6096000" cy="380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86BE0859-8196-4E31-BC2B-BBB49F59EDC7}"/>
              </a:ext>
            </a:extLst>
          </p:cNvPr>
          <p:cNvSpPr txBox="1">
            <a:spLocks/>
          </p:cNvSpPr>
          <p:nvPr/>
        </p:nvSpPr>
        <p:spPr>
          <a:xfrm>
            <a:off x="395536" y="1772816"/>
            <a:ext cx="8229600" cy="262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spcAft>
                <a:spcPts val="800"/>
              </a:spcAft>
              <a:buFontTx/>
              <a:buNone/>
              <a:defRPr sz="11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spcAft>
                <a:spcPts val="800"/>
              </a:spcAft>
              <a:buFont typeface="Wingdings" charset="2"/>
              <a:buNone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8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46405" indent="-201549" algn="l" defTabSz="257175" rtl="0" eaLnBrk="1" latinLnBrk="0" hangingPunct="1">
              <a:spcBef>
                <a:spcPct val="20000"/>
              </a:spcBef>
              <a:spcAft>
                <a:spcPts val="200"/>
              </a:spcAft>
              <a:buFont typeface="Lucida Grande"/>
              <a:buChar char="-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60400" indent="-190500" algn="l" defTabSz="457200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unitiFM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have been engaged to facilitate the Sydney Airport Plant and Equipment Register project. The project will involve the development and implementation of a Plant &amp; Equipment Register that provides consistent, managed and transparent compliance information. The broad scope will involve: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Conducting a business process review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Enhancements to the current Asset Management system capabilities (AM Maximo)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Conducting data gathering, review and input, design and development of maintenance plans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Inspections and audit requirements aligned with the Sydney Airport Plant &amp; Equipment Procedure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Development of reporting modules for departments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Facilitating the initial roll out of training packages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Ongoing hosting, licensing and system support</a:t>
            </a: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286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5BAEF"/>
              </a:buClr>
              <a:buSzTx/>
              <a:buFont typeface="Wingdings" charset="2"/>
              <a:buChar char="§"/>
              <a:tabLst/>
              <a:defRPr/>
            </a:pPr>
            <a:endParaRPr kumimoji="0" lang="en-AU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6F5EC7F-EE88-4B1F-A165-C9A9CCC8A553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229600" cy="46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Implementing a P&amp;E Register</a:t>
            </a:r>
          </a:p>
        </p:txBody>
      </p:sp>
      <p:sp>
        <p:nvSpPr>
          <p:cNvPr id="19" name="Pentagon 5">
            <a:extLst>
              <a:ext uri="{FF2B5EF4-FFF2-40B4-BE49-F238E27FC236}">
                <a16:creationId xmlns:a16="http://schemas.microsoft.com/office/drawing/2014/main" id="{F3AA1D70-4A3A-4031-AFFE-AEC04F939179}"/>
              </a:ext>
            </a:extLst>
          </p:cNvPr>
          <p:cNvSpPr/>
          <p:nvPr/>
        </p:nvSpPr>
        <p:spPr>
          <a:xfrm>
            <a:off x="1774032" y="6165304"/>
            <a:ext cx="3264024" cy="263054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Phase 1</a:t>
            </a:r>
          </a:p>
        </p:txBody>
      </p:sp>
      <p:sp>
        <p:nvSpPr>
          <p:cNvPr id="20" name="Chevron 7">
            <a:extLst>
              <a:ext uri="{FF2B5EF4-FFF2-40B4-BE49-F238E27FC236}">
                <a16:creationId xmlns:a16="http://schemas.microsoft.com/office/drawing/2014/main" id="{B356A881-9E6F-4A1A-80FB-AD1FC9B0A870}"/>
              </a:ext>
            </a:extLst>
          </p:cNvPr>
          <p:cNvSpPr/>
          <p:nvPr/>
        </p:nvSpPr>
        <p:spPr>
          <a:xfrm>
            <a:off x="5038056" y="6165304"/>
            <a:ext cx="2496616" cy="263054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Phase 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0682C-574F-4BE5-8044-0D716A56E41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5" b="96242" l="16547" r="839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983" y="5373216"/>
            <a:ext cx="71960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Phase 2: Implementation Schedule Breakdown</a:t>
            </a:r>
          </a:p>
        </p:txBody>
      </p:sp>
      <p:graphicFrame>
        <p:nvGraphicFramePr>
          <p:cNvPr id="19" name="Table Placeholder 11">
            <a:extLst>
              <a:ext uri="{FF2B5EF4-FFF2-40B4-BE49-F238E27FC236}">
                <a16:creationId xmlns:a16="http://schemas.microsoft.com/office/drawing/2014/main" id="{94B912CF-2A83-404A-A282-F839CC8A9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3691818"/>
              </p:ext>
            </p:extLst>
          </p:nvPr>
        </p:nvGraphicFramePr>
        <p:xfrm>
          <a:off x="4657553" y="4634932"/>
          <a:ext cx="4079875" cy="370840"/>
        </p:xfrm>
        <a:graphic>
          <a:graphicData uri="http://schemas.openxmlformats.org/drawingml/2006/table">
            <a:tbl>
              <a:tblPr firstRow="1" bandRow="1"/>
              <a:tblGrid>
                <a:gridCol w="18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171465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342931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514396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685861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857326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1028792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1200257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1371723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5000"/>
                        </a:lnSpc>
                      </a:pPr>
                      <a:endParaRPr lang="en-AU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108021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171465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342931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514396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685861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857326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1028792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1200257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1371723" algn="l" defTabSz="342931" rtl="0" eaLnBrk="1" latinLnBrk="0" hangingPunct="1">
                        <a:defRPr sz="675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>
                        <a:lnSpc>
                          <a:spcPct val="95000"/>
                        </a:lnSpc>
                      </a:pPr>
                      <a:endParaRPr lang="en-AU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3" marR="36007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5458B7C-3A69-4186-8AAC-3E6CFBA1D170}"/>
              </a:ext>
            </a:extLst>
          </p:cNvPr>
          <p:cNvSpPr txBox="1">
            <a:spLocks/>
          </p:cNvSpPr>
          <p:nvPr/>
        </p:nvSpPr>
        <p:spPr>
          <a:xfrm>
            <a:off x="507828" y="1879032"/>
            <a:ext cx="8229600" cy="424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4572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35BAE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60CCD19C-DB08-4508-9557-A01C979DA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30532"/>
              </p:ext>
            </p:extLst>
          </p:nvPr>
        </p:nvGraphicFramePr>
        <p:xfrm>
          <a:off x="2843808" y="1844824"/>
          <a:ext cx="5500092" cy="366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2F6B6AB-314D-4127-A399-169B56B0B4C6}"/>
              </a:ext>
            </a:extLst>
          </p:cNvPr>
          <p:cNvSpPr txBox="1">
            <a:spLocks/>
          </p:cNvSpPr>
          <p:nvPr/>
        </p:nvSpPr>
        <p:spPr>
          <a:xfrm>
            <a:off x="660228" y="2031432"/>
            <a:ext cx="1981200" cy="424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None/>
              <a:defRPr sz="1400" b="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257175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4572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srgbClr val="35BAE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Unit Roll-Out Schedule</a:t>
            </a:r>
          </a:p>
          <a:p>
            <a:pPr marL="0" marR="0" lvl="0" indent="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 on Weighting of:</a:t>
            </a:r>
          </a:p>
          <a:p>
            <a:pPr marL="171450" marR="0" lvl="0" indent="-17145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Complexity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 Maximo Status</a:t>
            </a:r>
          </a:p>
          <a:p>
            <a:pPr marL="171450" marR="0" lvl="0" indent="-171450" algn="l" defTabSz="4572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Organisational Readiness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20747F-1798-41C3-92AE-C55AAB2F7BD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95" b="96242" l="16547" r="839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0640" y="1860723"/>
            <a:ext cx="719609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Accountabilities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C189D2C-A112-4A95-8B17-EDBC1B525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997509"/>
              </p:ext>
            </p:extLst>
          </p:nvPr>
        </p:nvGraphicFramePr>
        <p:xfrm>
          <a:off x="579466" y="2060848"/>
          <a:ext cx="7664943" cy="401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65">
                  <a:extLst>
                    <a:ext uri="{9D8B030D-6E8A-4147-A177-3AD203B41FA5}">
                      <a16:colId xmlns:a16="http://schemas.microsoft.com/office/drawing/2014/main" val="570448483"/>
                    </a:ext>
                  </a:extLst>
                </a:gridCol>
                <a:gridCol w="3038878">
                  <a:extLst>
                    <a:ext uri="{9D8B030D-6E8A-4147-A177-3AD203B41FA5}">
                      <a16:colId xmlns:a16="http://schemas.microsoft.com/office/drawing/2014/main" val="4162181269"/>
                    </a:ext>
                  </a:extLst>
                </a:gridCol>
                <a:gridCol w="2671117">
                  <a:extLst>
                    <a:ext uri="{9D8B030D-6E8A-4147-A177-3AD203B41FA5}">
                      <a16:colId xmlns:a16="http://schemas.microsoft.com/office/drawing/2014/main" val="2020644939"/>
                    </a:ext>
                  </a:extLst>
                </a:gridCol>
                <a:gridCol w="1412983">
                  <a:extLst>
                    <a:ext uri="{9D8B030D-6E8A-4147-A177-3AD203B41FA5}">
                      <a16:colId xmlns:a16="http://schemas.microsoft.com/office/drawing/2014/main" val="2781654536"/>
                    </a:ext>
                  </a:extLst>
                </a:gridCol>
              </a:tblGrid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#</a:t>
                      </a:r>
                      <a:endParaRPr lang="en-AU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Area or Department</a:t>
                      </a:r>
                      <a:endParaRPr lang="en-AU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Responsible Person</a:t>
                      </a:r>
                      <a:endParaRPr lang="en-AU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Status</a:t>
                      </a:r>
                      <a:endParaRPr lang="en-AU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75644732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1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Aerobridges 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Phil Massingham</a:t>
                      </a:r>
                      <a:endParaRPr lang="en-AU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5616100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2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Power Generation &amp; LV Electrical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Con Karlis</a:t>
                      </a:r>
                      <a:endParaRPr lang="en-AU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55907183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2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HV Electrical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Guy Turner</a:t>
                      </a:r>
                      <a:endParaRPr lang="en-AU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6449154"/>
                  </a:ext>
                </a:extLst>
              </a:tr>
              <a:tr h="4514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3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AGL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Craig Bruckard</a:t>
                      </a:r>
                      <a:endParaRPr lang="en-AU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13287872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4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Mechanical Assets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Steve Farrelly</a:t>
                      </a:r>
                      <a:endParaRPr lang="en-AU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6799882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5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Fire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Andrew Barr</a:t>
                      </a:r>
                      <a:endParaRPr lang="en-AU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14896876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>
                          <a:effectLst/>
                        </a:rPr>
                        <a:t>6</a:t>
                      </a:r>
                      <a:endParaRPr lang="en-AU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HVAC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Andrew Barr</a:t>
                      </a:r>
                      <a:endParaRPr lang="en-AU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01386327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7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Civil Assets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Jeremy Sham</a:t>
                      </a:r>
                      <a:endParaRPr lang="en-AU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Implemented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05184385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8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Operational Vehicles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Daniel Boyd</a:t>
                      </a:r>
                      <a:endParaRPr lang="en-AU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To Be Finalised</a:t>
                      </a:r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21807040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BHS T1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Andrew Cox</a:t>
                      </a:r>
                      <a:endParaRPr lang="en-AU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90799882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9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BHS T2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Craig Friend</a:t>
                      </a:r>
                      <a:endParaRPr lang="en-AU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18694654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10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Building FM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 dirty="0">
                          <a:effectLst/>
                        </a:rPr>
                        <a:t>Jeff Smith</a:t>
                      </a:r>
                      <a:endParaRPr lang="en-AU" sz="1100" b="0" i="0" u="none" strike="noStrike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03723504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ctr" fontAlgn="b"/>
                      <a:r>
                        <a:rPr lang="en-AU" sz="900" u="none" strike="noStrike" dirty="0">
                          <a:effectLst/>
                        </a:rPr>
                        <a:t>11</a:t>
                      </a:r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Cleaning 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AU" sz="1100" u="none" strike="noStrike">
                          <a:effectLst/>
                        </a:rPr>
                        <a:t>Daniel Boyd</a:t>
                      </a:r>
                      <a:endParaRPr lang="en-AU" sz="1100" b="0" i="0" u="none" strike="noStrike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9559118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3A98DD-BDCB-42F7-B397-22041FACCF88}"/>
              </a:ext>
            </a:extLst>
          </p:cNvPr>
          <p:cNvSpPr txBox="1">
            <a:spLocks/>
          </p:cNvSpPr>
          <p:nvPr/>
        </p:nvSpPr>
        <p:spPr>
          <a:xfrm>
            <a:off x="457200" y="1602550"/>
            <a:ext cx="8229600" cy="464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─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342931" rtl="0" eaLnBrk="1" latinLnBrk="0" hangingPunct="1">
              <a:spcBef>
                <a:spcPts val="0"/>
              </a:spcBef>
              <a:spcAft>
                <a:spcPts val="797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306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52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990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455" indent="-85732" algn="l" defTabSz="34293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0"/>
              <a:t>The below personnel have been identified as responsible persons with regards to the management of categorised plant and equipment at Sydney Airport.</a:t>
            </a:r>
            <a:endParaRPr lang="en-AU" b="0" dirty="0"/>
          </a:p>
        </p:txBody>
      </p:sp>
    </p:spTree>
    <p:extLst>
      <p:ext uri="{BB962C8B-B14F-4D97-AF65-F5344CB8AC3E}">
        <p14:creationId xmlns:p14="http://schemas.microsoft.com/office/powerpoint/2010/main" val="1274274669"/>
      </p:ext>
    </p:extLst>
  </p:cSld>
  <p:clrMapOvr>
    <a:masterClrMapping/>
  </p:clrMapOvr>
</p:sld>
</file>

<file path=ppt/theme/theme1.xml><?xml version="1.0" encoding="utf-8"?>
<a:theme xmlns:a="http://schemas.openxmlformats.org/drawingml/2006/main" name="SYD">
  <a:themeElements>
    <a:clrScheme name="SYD Navy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F70"/>
      </a:accent1>
      <a:accent2>
        <a:srgbClr val="D7CA4F"/>
      </a:accent2>
      <a:accent3>
        <a:srgbClr val="F15A31"/>
      </a:accent3>
      <a:accent4>
        <a:srgbClr val="FFDF4F"/>
      </a:accent4>
      <a:accent5>
        <a:srgbClr val="007B52"/>
      </a:accent5>
      <a:accent6>
        <a:srgbClr val="FAB184"/>
      </a:accent6>
      <a:hlink>
        <a:srgbClr val="000000"/>
      </a:hlink>
      <a:folHlink>
        <a:srgbClr val="4DB3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D Powerpoint template standard " id="{B975AA34-2E76-4002-8618-369718320F35}" vid="{18D09807-E29D-4B9B-833D-69DC6F694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</Template>
  <TotalTime>33</TotalTime>
  <Words>1943</Words>
  <Application>Microsoft Macintosh PowerPoint</Application>
  <PresentationFormat>On-screen Show (4:3)</PresentationFormat>
  <Paragraphs>414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Grande</vt:lpstr>
      <vt:lpstr>Wingdings</vt:lpstr>
      <vt:lpstr>SYD</vt:lpstr>
      <vt:lpstr>PowerPoint Presentation</vt:lpstr>
      <vt:lpstr>Agenda</vt:lpstr>
      <vt:lpstr>Project Background: Safety</vt:lpstr>
      <vt:lpstr>Project Background: Legislation</vt:lpstr>
      <vt:lpstr>PowerPoint Presentation</vt:lpstr>
      <vt:lpstr>Project Background: CSIP</vt:lpstr>
      <vt:lpstr>Project Executive Summary</vt:lpstr>
      <vt:lpstr>Phase 2: Implementation Schedule Breakdown</vt:lpstr>
      <vt:lpstr>Accountabilities </vt:lpstr>
      <vt:lpstr>PowerPoint Presentation</vt:lpstr>
      <vt:lpstr>Plant &amp; Equipment Concepts</vt:lpstr>
      <vt:lpstr>Implementation Process</vt:lpstr>
      <vt:lpstr>1 Preparation</vt:lpstr>
      <vt:lpstr>P&amp;E Category Examples</vt:lpstr>
      <vt:lpstr>2 Asset Processing</vt:lpstr>
      <vt:lpstr>3 Quality Assurance  – Data Verification &amp; Reporting</vt:lpstr>
      <vt:lpstr>3 Quality Assurance  – Programmed Governance</vt:lpstr>
      <vt:lpstr>P&amp;E Lifecycle Overview &amp; Key Steps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Robert Cracknell</dc:creator>
  <cp:lastModifiedBy>Rob Miles</cp:lastModifiedBy>
  <cp:revision>3</cp:revision>
  <dcterms:created xsi:type="dcterms:W3CDTF">2020-06-08T22:48:43Z</dcterms:created>
  <dcterms:modified xsi:type="dcterms:W3CDTF">2021-11-02T08:19:48Z</dcterms:modified>
</cp:coreProperties>
</file>