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75" r:id="rId2"/>
  </p:sldMasterIdLst>
  <p:notesMasterIdLst>
    <p:notesMasterId r:id="rId6"/>
  </p:notesMasterIdLst>
  <p:sldIdLst>
    <p:sldId id="408" r:id="rId3"/>
    <p:sldId id="409" r:id="rId4"/>
    <p:sldId id="41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96"/>
    <p:restoredTop sz="96327"/>
  </p:normalViewPr>
  <p:slideViewPr>
    <p:cSldViewPr snapToGrid="0" snapToObjects="1">
      <p:cViewPr varScale="1">
        <p:scale>
          <a:sx n="182" d="100"/>
          <a:sy n="182" d="100"/>
        </p:scale>
        <p:origin x="19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BD196-82BA-4046-A78D-17B58C8A1CD1}" type="datetimeFigureOut">
              <a:rPr lang="en-US" smtClean="0"/>
              <a:t>3/8/22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0FBDE-5855-9341-9041-4DC8F9D98677}" type="slidenum">
              <a:rPr lang="en-US" smtClean="0"/>
              <a:t>‹#›</a:t>
            </a:fld>
            <a:endParaRPr lang="en-US"/>
          </a:p>
        </p:txBody>
      </p:sp>
    </p:spTree>
    <p:extLst>
      <p:ext uri="{BB962C8B-B14F-4D97-AF65-F5344CB8AC3E}">
        <p14:creationId xmlns:p14="http://schemas.microsoft.com/office/powerpoint/2010/main" val="273743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0FBDE-5855-9341-9041-4DC8F9D98677}" type="slidenum">
              <a:rPr lang="en-US" smtClean="0"/>
              <a:t>3</a:t>
            </a:fld>
            <a:endParaRPr lang="en-US"/>
          </a:p>
        </p:txBody>
      </p:sp>
    </p:spTree>
    <p:extLst>
      <p:ext uri="{BB962C8B-B14F-4D97-AF65-F5344CB8AC3E}">
        <p14:creationId xmlns:p14="http://schemas.microsoft.com/office/powerpoint/2010/main" val="193546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dy Layout Full">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DE2091-8E1D-4920-8D2E-5DDA38F8F3A8}"/>
              </a:ext>
            </a:extLst>
          </p:cNvPr>
          <p:cNvSpPr>
            <a:spLocks noGrp="1"/>
          </p:cNvSpPr>
          <p:nvPr>
            <p:ph type="body" sz="quarter" idx="10" hasCustomPrompt="1"/>
          </p:nvPr>
        </p:nvSpPr>
        <p:spPr>
          <a:xfrm>
            <a:off x="486833" y="997761"/>
            <a:ext cx="11237384" cy="432000"/>
          </a:xfrm>
          <a:prstGeom prst="rect">
            <a:avLst/>
          </a:prstGeom>
        </p:spPr>
        <p:txBody>
          <a:bodyPr anchor="ctr"/>
          <a:lstStyle>
            <a:lvl1pPr>
              <a:spcAft>
                <a:spcPts val="0"/>
              </a:spcAft>
              <a:defRPr sz="1400" b="1">
                <a:solidFill>
                  <a:srgbClr val="002060"/>
                </a:solidFill>
              </a:defRPr>
            </a:lvl1pPr>
          </a:lstStyle>
          <a:p>
            <a:pPr lvl="0"/>
            <a:r>
              <a:rPr lang="en-US"/>
              <a:t>[Slide tagline]</a:t>
            </a:r>
            <a:endParaRPr lang="en-AU"/>
          </a:p>
        </p:txBody>
      </p:sp>
      <p:sp>
        <p:nvSpPr>
          <p:cNvPr id="6" name="Text Placeholder 5">
            <a:extLst>
              <a:ext uri="{FF2B5EF4-FFF2-40B4-BE49-F238E27FC236}">
                <a16:creationId xmlns:a16="http://schemas.microsoft.com/office/drawing/2014/main" id="{EBBED269-DA52-424F-9BF4-83ABD8EC7017}"/>
              </a:ext>
            </a:extLst>
          </p:cNvPr>
          <p:cNvSpPr>
            <a:spLocks noGrp="1"/>
          </p:cNvSpPr>
          <p:nvPr>
            <p:ph type="body" sz="quarter" idx="11" hasCustomPrompt="1"/>
          </p:nvPr>
        </p:nvSpPr>
        <p:spPr>
          <a:xfrm>
            <a:off x="467785" y="214313"/>
            <a:ext cx="9873799" cy="622300"/>
          </a:xfrm>
          <a:prstGeom prst="rect">
            <a:avLst/>
          </a:prstGeom>
        </p:spPr>
        <p:txBody>
          <a:bodyPr anchor="ctr"/>
          <a:lstStyle>
            <a:lvl1pPr>
              <a:spcAft>
                <a:spcPts val="0"/>
              </a:spcAft>
              <a:defRPr sz="2400" b="0">
                <a:solidFill>
                  <a:srgbClr val="002060"/>
                </a:solidFill>
              </a:defRPr>
            </a:lvl1pPr>
          </a:lstStyle>
          <a:p>
            <a:pPr lvl="0"/>
            <a:r>
              <a:rPr lang="en-AU"/>
              <a:t>[Slide title]</a:t>
            </a:r>
          </a:p>
        </p:txBody>
      </p:sp>
      <p:sp>
        <p:nvSpPr>
          <p:cNvPr id="8" name="Footer Placeholder 7">
            <a:extLst>
              <a:ext uri="{FF2B5EF4-FFF2-40B4-BE49-F238E27FC236}">
                <a16:creationId xmlns:a16="http://schemas.microsoft.com/office/drawing/2014/main" id="{1B3550C4-0D22-47A7-9281-547B0172C4F6}"/>
              </a:ext>
            </a:extLst>
          </p:cNvPr>
          <p:cNvSpPr>
            <a:spLocks noGrp="1"/>
          </p:cNvSpPr>
          <p:nvPr>
            <p:ph type="ftr" sz="quarter" idx="14"/>
          </p:nvPr>
        </p:nvSpPr>
        <p:spPr/>
        <p:txBody>
          <a:bodyPr/>
          <a:lstStyle/>
          <a:p>
            <a:pPr algn="r"/>
            <a:r>
              <a:rPr lang="en-US"/>
              <a:t>– July 2020</a:t>
            </a:r>
            <a:endParaRPr lang="en-AU"/>
          </a:p>
        </p:txBody>
      </p:sp>
      <p:sp>
        <p:nvSpPr>
          <p:cNvPr id="3" name="Content Placeholder 2">
            <a:extLst>
              <a:ext uri="{FF2B5EF4-FFF2-40B4-BE49-F238E27FC236}">
                <a16:creationId xmlns:a16="http://schemas.microsoft.com/office/drawing/2014/main" id="{4D6CD09E-6AD7-4B2C-88AD-B206B1C77295}"/>
              </a:ext>
            </a:extLst>
          </p:cNvPr>
          <p:cNvSpPr>
            <a:spLocks noGrp="1"/>
          </p:cNvSpPr>
          <p:nvPr>
            <p:ph sz="quarter" idx="16" hasCustomPrompt="1"/>
          </p:nvPr>
        </p:nvSpPr>
        <p:spPr>
          <a:xfrm>
            <a:off x="486833" y="1436850"/>
            <a:ext cx="11237384" cy="4860465"/>
          </a:xfrm>
          <a:prstGeom prst="rect">
            <a:avLst/>
          </a:prstGeom>
        </p:spPr>
        <p:txBody>
          <a:bodyPr/>
          <a:lstStyle>
            <a:lvl1pPr>
              <a:defRPr/>
            </a:lvl1pPr>
            <a:lvl3pPr marL="450000" indent="-176400">
              <a:buFont typeface="Arial" panose="020B0604020202020204" pitchFamily="34" charset="0"/>
              <a:buChar char="−"/>
              <a:defRPr sz="1000"/>
            </a:lvl3pPr>
            <a:lvl4pPr marL="720000" indent="-176400">
              <a:buFont typeface="Arial" panose="020B0604020202020204" pitchFamily="34" charset="0"/>
              <a:buChar char="»"/>
              <a:defRPr/>
            </a:lvl4pPr>
          </a:lstStyle>
          <a:p>
            <a:pPr lvl="0"/>
            <a:r>
              <a:rPr lang="en-US"/>
              <a:t>[Slide subheading]</a:t>
            </a:r>
          </a:p>
          <a:p>
            <a:pPr lvl="1"/>
            <a:r>
              <a:rPr lang="en-US"/>
              <a:t>[Slide major point]</a:t>
            </a:r>
          </a:p>
          <a:p>
            <a:pPr lvl="2"/>
            <a:r>
              <a:rPr lang="en-US"/>
              <a:t>[Slide minor point]</a:t>
            </a:r>
          </a:p>
          <a:p>
            <a:pPr lvl="3"/>
            <a:r>
              <a:rPr lang="en-US"/>
              <a:t>[Slide sub point]</a:t>
            </a:r>
          </a:p>
        </p:txBody>
      </p:sp>
    </p:spTree>
    <p:extLst>
      <p:ext uri="{BB962C8B-B14F-4D97-AF65-F5344CB8AC3E}">
        <p14:creationId xmlns:p14="http://schemas.microsoft.com/office/powerpoint/2010/main" val="369118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ody Layout SitGoalStra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DE2091-8E1D-4920-8D2E-5DDA38F8F3A8}"/>
              </a:ext>
            </a:extLst>
          </p:cNvPr>
          <p:cNvSpPr>
            <a:spLocks noGrp="1"/>
          </p:cNvSpPr>
          <p:nvPr>
            <p:ph type="body" sz="quarter" idx="10" hasCustomPrompt="1"/>
          </p:nvPr>
        </p:nvSpPr>
        <p:spPr>
          <a:xfrm>
            <a:off x="486833" y="997896"/>
            <a:ext cx="11237384" cy="719811"/>
          </a:xfrm>
          <a:prstGeom prst="rect">
            <a:avLst/>
          </a:prstGeom>
        </p:spPr>
        <p:txBody>
          <a:bodyPr anchor="ctr"/>
          <a:lstStyle>
            <a:lvl1pPr>
              <a:spcAft>
                <a:spcPts val="0"/>
              </a:spcAft>
              <a:defRPr sz="1000" b="1">
                <a:solidFill>
                  <a:srgbClr val="002060"/>
                </a:solidFill>
              </a:defRPr>
            </a:lvl1pPr>
          </a:lstStyle>
          <a:p>
            <a:pPr lvl="0"/>
            <a:r>
              <a:rPr lang="en-US" dirty="0"/>
              <a:t>[Situation]</a:t>
            </a:r>
            <a:endParaRPr lang="en-AU" dirty="0"/>
          </a:p>
        </p:txBody>
      </p:sp>
      <p:sp>
        <p:nvSpPr>
          <p:cNvPr id="6" name="Text Placeholder 5">
            <a:extLst>
              <a:ext uri="{FF2B5EF4-FFF2-40B4-BE49-F238E27FC236}">
                <a16:creationId xmlns:a16="http://schemas.microsoft.com/office/drawing/2014/main" id="{EBBED269-DA52-424F-9BF4-83ABD8EC7017}"/>
              </a:ext>
            </a:extLst>
          </p:cNvPr>
          <p:cNvSpPr>
            <a:spLocks noGrp="1"/>
          </p:cNvSpPr>
          <p:nvPr>
            <p:ph type="body" sz="quarter" idx="11" hasCustomPrompt="1"/>
          </p:nvPr>
        </p:nvSpPr>
        <p:spPr>
          <a:xfrm>
            <a:off x="467785" y="214313"/>
            <a:ext cx="9873799" cy="622300"/>
          </a:xfrm>
          <a:prstGeom prst="rect">
            <a:avLst/>
          </a:prstGeom>
        </p:spPr>
        <p:txBody>
          <a:bodyPr anchor="ctr"/>
          <a:lstStyle>
            <a:lvl1pPr>
              <a:spcAft>
                <a:spcPts val="0"/>
              </a:spcAft>
              <a:defRPr sz="2400" b="0">
                <a:solidFill>
                  <a:srgbClr val="002060"/>
                </a:solidFill>
              </a:defRPr>
            </a:lvl1pPr>
          </a:lstStyle>
          <a:p>
            <a:pPr lvl="0"/>
            <a:r>
              <a:rPr lang="en-AU"/>
              <a:t>[Slide title]</a:t>
            </a:r>
          </a:p>
        </p:txBody>
      </p:sp>
      <p:sp>
        <p:nvSpPr>
          <p:cNvPr id="9" name="Content Placeholder 2">
            <a:extLst>
              <a:ext uri="{FF2B5EF4-FFF2-40B4-BE49-F238E27FC236}">
                <a16:creationId xmlns:a16="http://schemas.microsoft.com/office/drawing/2014/main" id="{AA9390CD-1482-43FB-B2D5-73EF91C2538C}"/>
              </a:ext>
            </a:extLst>
          </p:cNvPr>
          <p:cNvSpPr>
            <a:spLocks noGrp="1"/>
          </p:cNvSpPr>
          <p:nvPr>
            <p:ph sz="quarter" idx="16" hasCustomPrompt="1"/>
          </p:nvPr>
        </p:nvSpPr>
        <p:spPr>
          <a:xfrm>
            <a:off x="486834" y="1717709"/>
            <a:ext cx="4033284" cy="4546461"/>
          </a:xfrm>
          <a:prstGeom prst="rect">
            <a:avLst/>
          </a:prstGeom>
        </p:spPr>
        <p:txBody>
          <a:bodyPr/>
          <a:lstStyle>
            <a:lvl1pPr>
              <a:defRPr lang="en-US" sz="1200" b="1" kern="1200" dirty="0">
                <a:solidFill>
                  <a:schemeClr val="tx1"/>
                </a:solidFill>
                <a:latin typeface="+mn-lt"/>
                <a:ea typeface="+mn-ea"/>
                <a:cs typeface="+mn-cs"/>
              </a:defRPr>
            </a:lvl1pPr>
            <a:lvl2pPr marL="176400" indent="-176400">
              <a:defRPr lang="en-US" sz="1000" kern="1200" dirty="0">
                <a:solidFill>
                  <a:schemeClr val="tx1"/>
                </a:solidFill>
                <a:latin typeface="+mn-lt"/>
                <a:ea typeface="+mn-ea"/>
                <a:cs typeface="+mn-cs"/>
              </a:defRPr>
            </a:lvl2pPr>
            <a:lvl3pPr marL="450000" indent="-176400">
              <a:buFont typeface="Arial" panose="020B0604020202020204" pitchFamily="34" charset="0"/>
              <a:buChar char="−"/>
              <a:defRPr lang="en-US" sz="1000" kern="1200" dirty="0">
                <a:solidFill>
                  <a:schemeClr val="tx1"/>
                </a:solidFill>
                <a:latin typeface="+mn-lt"/>
                <a:ea typeface="+mn-ea"/>
                <a:cs typeface="+mn-cs"/>
              </a:defRPr>
            </a:lvl3pPr>
            <a:lvl4pPr marL="720000" indent="-176400">
              <a:buFont typeface="Arial" panose="020B0604020202020204" pitchFamily="34" charset="0"/>
              <a:buChar char="»"/>
              <a:defRPr lang="en-US" sz="800" kern="1200" dirty="0">
                <a:solidFill>
                  <a:schemeClr val="tx1"/>
                </a:solidFill>
                <a:latin typeface="+mn-lt"/>
                <a:ea typeface="+mn-ea"/>
                <a:cs typeface="+mn-cs"/>
              </a:defRPr>
            </a:lvl4pPr>
          </a:lstStyle>
          <a:p>
            <a:pPr marL="0" lvl="0" indent="0" algn="l" defTabSz="342931" rtl="0" eaLnBrk="1" latinLnBrk="0" hangingPunct="1">
              <a:spcBef>
                <a:spcPts val="0"/>
              </a:spcBef>
              <a:spcAft>
                <a:spcPts val="797"/>
              </a:spcAft>
              <a:buFont typeface="Arial" panose="020B0604020202020204" pitchFamily="34" charset="0"/>
              <a:buNone/>
            </a:pPr>
            <a:r>
              <a:rPr lang="en-US" dirty="0"/>
              <a:t>[Goals]</a:t>
            </a:r>
          </a:p>
          <a:p>
            <a:pPr marL="176400" lvl="1" indent="-176400" algn="l" defTabSz="342931" rtl="0" eaLnBrk="1" latinLnBrk="0" hangingPunct="1">
              <a:spcBef>
                <a:spcPts val="600"/>
              </a:spcBef>
              <a:spcAft>
                <a:spcPts val="200"/>
              </a:spcAft>
              <a:buFont typeface="Arial" panose="020B0604020202020204" pitchFamily="34" charset="0"/>
              <a:buChar char="•"/>
            </a:pPr>
            <a:r>
              <a:rPr lang="en-US" dirty="0"/>
              <a:t>[Slide major point]</a:t>
            </a:r>
          </a:p>
          <a:p>
            <a:pPr marL="450000" lvl="2" indent="-176400" algn="l" defTabSz="342931" rtl="0" eaLnBrk="1" latinLnBrk="0" hangingPunct="1">
              <a:spcBef>
                <a:spcPts val="200"/>
              </a:spcBef>
              <a:spcAft>
                <a:spcPts val="200"/>
              </a:spcAft>
              <a:buFont typeface="Arial" panose="020B0604020202020204" pitchFamily="34" charset="0"/>
              <a:buChar char="−"/>
            </a:pPr>
            <a:r>
              <a:rPr lang="en-US" dirty="0"/>
              <a:t>[Slide minor point]</a:t>
            </a:r>
          </a:p>
          <a:p>
            <a:pPr marL="720000" lvl="3" indent="-176400" algn="l" defTabSz="342931" rtl="0" eaLnBrk="1" latinLnBrk="0" hangingPunct="1">
              <a:spcBef>
                <a:spcPts val="200"/>
              </a:spcBef>
              <a:spcAft>
                <a:spcPts val="200"/>
              </a:spcAft>
              <a:buFont typeface="Arial" panose="020B0604020202020204" pitchFamily="34" charset="0"/>
              <a:buChar char="»"/>
            </a:pPr>
            <a:r>
              <a:rPr lang="en-US" dirty="0"/>
              <a:t>[Slide sub point]</a:t>
            </a:r>
          </a:p>
        </p:txBody>
      </p:sp>
      <p:sp>
        <p:nvSpPr>
          <p:cNvPr id="12" name="Content Placeholder 2">
            <a:extLst>
              <a:ext uri="{FF2B5EF4-FFF2-40B4-BE49-F238E27FC236}">
                <a16:creationId xmlns:a16="http://schemas.microsoft.com/office/drawing/2014/main" id="{CEB691D5-4A0A-4FB0-BCCC-8CE5A1A997B2}"/>
              </a:ext>
            </a:extLst>
          </p:cNvPr>
          <p:cNvSpPr>
            <a:spLocks noGrp="1"/>
          </p:cNvSpPr>
          <p:nvPr>
            <p:ph sz="quarter" idx="19" hasCustomPrompt="1"/>
          </p:nvPr>
        </p:nvSpPr>
        <p:spPr>
          <a:xfrm>
            <a:off x="4524093" y="1717708"/>
            <a:ext cx="7199324" cy="4546462"/>
          </a:xfrm>
          <a:prstGeom prst="rect">
            <a:avLst/>
          </a:prstGeom>
        </p:spPr>
        <p:txBody>
          <a:bodyPr/>
          <a:lstStyle>
            <a:lvl1pPr>
              <a:defRPr i="1">
                <a:solidFill>
                  <a:schemeClr val="bg1">
                    <a:lumMod val="50000"/>
                  </a:schemeClr>
                </a:solidFill>
              </a:defRPr>
            </a:lvl1pPr>
            <a:lvl2pPr>
              <a:spcBef>
                <a:spcPts val="600"/>
              </a:spcBef>
              <a:spcAft>
                <a:spcPts val="200"/>
              </a:spcAft>
              <a:defRPr>
                <a:solidFill>
                  <a:schemeClr val="tx1">
                    <a:lumMod val="50000"/>
                    <a:lumOff val="50000"/>
                  </a:schemeClr>
                </a:solidFill>
              </a:defRPr>
            </a:lvl2pPr>
            <a:lvl3pPr marL="450000" indent="-176400">
              <a:spcBef>
                <a:spcPts val="200"/>
              </a:spcBef>
              <a:spcAft>
                <a:spcPts val="200"/>
              </a:spcAft>
              <a:buFont typeface="Arial" panose="020B0604020202020204" pitchFamily="34" charset="0"/>
              <a:buChar char="−"/>
              <a:defRPr sz="1000">
                <a:solidFill>
                  <a:schemeClr val="tx1">
                    <a:lumMod val="50000"/>
                    <a:lumOff val="50000"/>
                  </a:schemeClr>
                </a:solidFill>
              </a:defRPr>
            </a:lvl3pPr>
            <a:lvl4pPr marL="720000" indent="-176400">
              <a:spcBef>
                <a:spcPts val="200"/>
              </a:spcBef>
              <a:spcAft>
                <a:spcPts val="200"/>
              </a:spcAft>
              <a:buFont typeface="Arial" panose="020B0604020202020204" pitchFamily="34" charset="0"/>
              <a:buChar char="»"/>
              <a:defRPr sz="800">
                <a:solidFill>
                  <a:schemeClr val="tx1">
                    <a:lumMod val="50000"/>
                    <a:lumOff val="50000"/>
                  </a:schemeClr>
                </a:solidFill>
              </a:defRPr>
            </a:lvl4pPr>
          </a:lstStyle>
          <a:p>
            <a:pPr lvl="0"/>
            <a:r>
              <a:rPr lang="en-US" dirty="0"/>
              <a:t>[Strategies]</a:t>
            </a:r>
          </a:p>
          <a:p>
            <a:pPr lvl="1"/>
            <a:r>
              <a:rPr lang="en-US" dirty="0"/>
              <a:t>[Slide major point]</a:t>
            </a:r>
          </a:p>
          <a:p>
            <a:pPr lvl="2"/>
            <a:r>
              <a:rPr lang="en-US" dirty="0"/>
              <a:t>[Slide minor point]</a:t>
            </a:r>
          </a:p>
          <a:p>
            <a:pPr lvl="3"/>
            <a:r>
              <a:rPr lang="en-US" dirty="0"/>
              <a:t>[Slide sub point]</a:t>
            </a:r>
          </a:p>
        </p:txBody>
      </p:sp>
    </p:spTree>
    <p:extLst>
      <p:ext uri="{BB962C8B-B14F-4D97-AF65-F5344CB8AC3E}">
        <p14:creationId xmlns:p14="http://schemas.microsoft.com/office/powerpoint/2010/main" val="211132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_3-1">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1999" y="1800000"/>
            <a:ext cx="8601185" cy="4320000"/>
          </a:xfrm>
          <a:prstGeom prst="rect">
            <a:avLst/>
          </a:prstGeom>
        </p:spPr>
        <p:txBody>
          <a:bodyPr vert="horz" lIns="0" tIns="0" rIns="0" bIns="0" rtlCol="0">
            <a:normAutofit/>
          </a:bodyPr>
          <a:lstStyle>
            <a:lvl1pPr marL="0" indent="0" algn="l" defTabSz="342931" rtl="0" eaLnBrk="1" latinLnBrk="0" hangingPunct="1">
              <a:spcBef>
                <a:spcPts val="0"/>
              </a:spcBef>
              <a:spcAft>
                <a:spcPts val="797"/>
              </a:spcAft>
              <a:buFont typeface="Arial" panose="020B0604020202020204" pitchFamily="34" charset="0"/>
              <a:buNone/>
              <a:defRPr sz="1600" b="1" kern="1200">
                <a:solidFill>
                  <a:schemeClr val="tx1"/>
                </a:solidFill>
                <a:latin typeface="+mn-lt"/>
                <a:ea typeface="+mn-ea"/>
                <a:cs typeface="+mn-cs"/>
              </a:defRPr>
            </a:lvl1pPr>
            <a:lvl2pPr marL="0" indent="0" algn="l" defTabSz="342931" rtl="0" eaLnBrk="1" latinLnBrk="0" hangingPunct="1">
              <a:spcBef>
                <a:spcPts val="0"/>
              </a:spcBef>
              <a:spcAft>
                <a:spcPts val="797"/>
              </a:spcAft>
              <a:buFont typeface="Arial" panose="020B0604020202020204" pitchFamily="34" charset="0"/>
              <a:buNone/>
              <a:defRPr sz="1600" kern="1200">
                <a:solidFill>
                  <a:schemeClr val="tx1"/>
                </a:solidFill>
                <a:latin typeface="+mn-lt"/>
                <a:ea typeface="+mn-ea"/>
                <a:cs typeface="+mn-cs"/>
              </a:defRPr>
            </a:lvl2pPr>
            <a:lvl3pPr marL="216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3pPr>
            <a:lvl4pPr marL="432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4pPr>
            <a:lvl5pPr marL="648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5pPr>
            <a:lvl6pPr marL="943060"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6pPr>
            <a:lvl7pPr marL="1114525"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7pPr>
            <a:lvl8pPr marL="1285990"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8pPr>
            <a:lvl9pPr marL="1457455"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1"/>
          </p:nvPr>
        </p:nvSpPr>
        <p:spPr>
          <a:xfrm>
            <a:off x="251999" y="1800000"/>
            <a:ext cx="8601185" cy="4320000"/>
          </a:xfrm>
          <a:prstGeom prst="rect">
            <a:avLst/>
          </a:prstGeom>
        </p:spPr>
        <p:txBody>
          <a:bodyPr vert="horz" lIns="0" tIns="0" rIns="0" bIns="0" rtlCol="0">
            <a:normAutofit/>
          </a:bodyPr>
          <a:lstStyle>
            <a:lvl1pPr marL="0" indent="0" algn="l" defTabSz="342931" rtl="0" eaLnBrk="1" latinLnBrk="0" hangingPunct="1">
              <a:spcBef>
                <a:spcPts val="0"/>
              </a:spcBef>
              <a:spcAft>
                <a:spcPts val="797"/>
              </a:spcAft>
              <a:buFont typeface="Arial" panose="020B0604020202020204" pitchFamily="34" charset="0"/>
              <a:buNone/>
              <a:defRPr sz="1600" b="1" kern="1200">
                <a:solidFill>
                  <a:schemeClr val="tx1"/>
                </a:solidFill>
                <a:latin typeface="+mn-lt"/>
                <a:ea typeface="+mn-ea"/>
                <a:cs typeface="+mn-cs"/>
              </a:defRPr>
            </a:lvl1pPr>
            <a:lvl2pPr marL="0" indent="0" algn="l" defTabSz="342931" rtl="0" eaLnBrk="1" latinLnBrk="0" hangingPunct="1">
              <a:spcBef>
                <a:spcPts val="0"/>
              </a:spcBef>
              <a:spcAft>
                <a:spcPts val="797"/>
              </a:spcAft>
              <a:buFont typeface="Arial" panose="020B0604020202020204" pitchFamily="34" charset="0"/>
              <a:buNone/>
              <a:defRPr sz="1600" kern="1200">
                <a:solidFill>
                  <a:schemeClr val="tx1"/>
                </a:solidFill>
                <a:latin typeface="+mn-lt"/>
                <a:ea typeface="+mn-ea"/>
                <a:cs typeface="+mn-cs"/>
              </a:defRPr>
            </a:lvl2pPr>
            <a:lvl3pPr marL="216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3pPr>
            <a:lvl4pPr marL="432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4pPr>
            <a:lvl5pPr marL="648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5pPr>
            <a:lvl6pPr marL="943060"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6pPr>
            <a:lvl7pPr marL="1114525"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7pPr>
            <a:lvl8pPr marL="1285990"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8pPr>
            <a:lvl9pPr marL="1457455"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7501" y="253126"/>
            <a:ext cx="1637351" cy="317183"/>
          </a:xfrm>
          <a:prstGeom prst="rect">
            <a:avLst/>
          </a:prstGeom>
        </p:spPr>
      </p:pic>
      <p:pic>
        <p:nvPicPr>
          <p:cNvPr id="9" name="Picture 8">
            <a:extLst>
              <a:ext uri="{FF2B5EF4-FFF2-40B4-BE49-F238E27FC236}">
                <a16:creationId xmlns:a16="http://schemas.microsoft.com/office/drawing/2014/main" id="{352E7148-FA9E-E742-8C2D-25FE8BFCAF9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510313" y="2790422"/>
            <a:ext cx="4326377" cy="1269115"/>
          </a:xfrm>
          <a:prstGeom prst="rect">
            <a:avLst/>
          </a:prstGeom>
        </p:spPr>
      </p:pic>
    </p:spTree>
    <p:extLst>
      <p:ext uri="{BB962C8B-B14F-4D97-AF65-F5344CB8AC3E}">
        <p14:creationId xmlns:p14="http://schemas.microsoft.com/office/powerpoint/2010/main" val="2864810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_3-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2194AF-0628-0642-A877-1779520B0946}"/>
              </a:ext>
            </a:extLst>
          </p:cNvPr>
          <p:cNvSpPr/>
          <p:nvPr userDrawn="1"/>
        </p:nvSpPr>
        <p:spPr>
          <a:xfrm>
            <a:off x="0" y="0"/>
            <a:ext cx="12192000" cy="6858000"/>
          </a:xfrm>
          <a:prstGeom prst="rect">
            <a:avLst/>
          </a:prstGeom>
          <a:gradFill flip="none" rotWithShape="1">
            <a:gsLst>
              <a:gs pos="0">
                <a:schemeClr val="accent1">
                  <a:alpha val="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92501" y="2784815"/>
            <a:ext cx="4349124" cy="1274282"/>
          </a:xfrm>
          <a:prstGeom prst="rect">
            <a:avLst/>
          </a:prstGeom>
        </p:spPr>
      </p:pic>
      <p:pic>
        <p:nvPicPr>
          <p:cNvPr id="21" name="Picture 2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7501" y="253126"/>
            <a:ext cx="1637351" cy="317183"/>
          </a:xfrm>
          <a:prstGeom prst="rect">
            <a:avLst/>
          </a:prstGeom>
        </p:spPr>
      </p:pic>
      <p:sp>
        <p:nvSpPr>
          <p:cNvPr id="8" name="Text Placeholder 7">
            <a:extLst>
              <a:ext uri="{FF2B5EF4-FFF2-40B4-BE49-F238E27FC236}">
                <a16:creationId xmlns:a16="http://schemas.microsoft.com/office/drawing/2014/main" id="{6F414107-3A3D-C84A-A01E-CBA9855D2003}"/>
              </a:ext>
            </a:extLst>
          </p:cNvPr>
          <p:cNvSpPr>
            <a:spLocks noGrp="1"/>
          </p:cNvSpPr>
          <p:nvPr>
            <p:ph type="body" sz="quarter" idx="10"/>
          </p:nvPr>
        </p:nvSpPr>
        <p:spPr>
          <a:xfrm>
            <a:off x="251999" y="1800000"/>
            <a:ext cx="8601185" cy="4320000"/>
          </a:xfrm>
          <a:prstGeom prst="rect">
            <a:avLst/>
          </a:prstGeom>
        </p:spPr>
        <p:txBody>
          <a:bodyPr vert="horz" lIns="0" tIns="0" rIns="0" bIns="0" rtlCol="0">
            <a:normAutofit/>
          </a:bodyPr>
          <a:lstStyle>
            <a:lvl1pPr marL="0" indent="0" algn="l" defTabSz="342931" rtl="0" eaLnBrk="1" latinLnBrk="0" hangingPunct="1">
              <a:spcBef>
                <a:spcPts val="0"/>
              </a:spcBef>
              <a:spcAft>
                <a:spcPts val="797"/>
              </a:spcAft>
              <a:buFont typeface="Arial" panose="020B0604020202020204" pitchFamily="34" charset="0"/>
              <a:buNone/>
              <a:defRPr sz="1600" b="1" kern="1200">
                <a:solidFill>
                  <a:schemeClr val="tx1"/>
                </a:solidFill>
                <a:latin typeface="+mn-lt"/>
                <a:ea typeface="+mn-ea"/>
                <a:cs typeface="+mn-cs"/>
              </a:defRPr>
            </a:lvl1pPr>
            <a:lvl2pPr marL="0" indent="0" algn="l" defTabSz="342931" rtl="0" eaLnBrk="1" latinLnBrk="0" hangingPunct="1">
              <a:spcBef>
                <a:spcPts val="0"/>
              </a:spcBef>
              <a:spcAft>
                <a:spcPts val="797"/>
              </a:spcAft>
              <a:buFont typeface="Arial" panose="020B0604020202020204" pitchFamily="34" charset="0"/>
              <a:buNone/>
              <a:defRPr sz="1600" kern="1200">
                <a:solidFill>
                  <a:schemeClr val="tx1"/>
                </a:solidFill>
                <a:latin typeface="+mn-lt"/>
                <a:ea typeface="+mn-ea"/>
                <a:cs typeface="+mn-cs"/>
              </a:defRPr>
            </a:lvl2pPr>
            <a:lvl3pPr marL="216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3pPr>
            <a:lvl4pPr marL="432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4pPr>
            <a:lvl5pPr marL="648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5pPr>
            <a:lvl6pPr marL="943060"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6pPr>
            <a:lvl7pPr marL="1114525"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7pPr>
            <a:lvl8pPr marL="1285990"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8pPr>
            <a:lvl9pPr marL="1457455"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92379F55-6A50-C64E-8B4E-584BF1A22CB0}"/>
              </a:ext>
            </a:extLst>
          </p:cNvPr>
          <p:cNvSpPr>
            <a:spLocks noGrp="1"/>
          </p:cNvSpPr>
          <p:nvPr>
            <p:ph type="body" sz="quarter" idx="11"/>
          </p:nvPr>
        </p:nvSpPr>
        <p:spPr>
          <a:xfrm>
            <a:off x="251999" y="1800000"/>
            <a:ext cx="8601185" cy="4320000"/>
          </a:xfrm>
          <a:prstGeom prst="rect">
            <a:avLst/>
          </a:prstGeom>
        </p:spPr>
        <p:txBody>
          <a:bodyPr vert="horz" lIns="0" tIns="0" rIns="0" bIns="0" rtlCol="0">
            <a:normAutofit/>
          </a:bodyPr>
          <a:lstStyle>
            <a:lvl1pPr marL="0" indent="0" algn="l" defTabSz="342931" rtl="0" eaLnBrk="1" latinLnBrk="0" hangingPunct="1">
              <a:spcBef>
                <a:spcPts val="0"/>
              </a:spcBef>
              <a:spcAft>
                <a:spcPts val="797"/>
              </a:spcAft>
              <a:buFont typeface="Arial" panose="020B0604020202020204" pitchFamily="34" charset="0"/>
              <a:buNone/>
              <a:defRPr sz="1600" b="1" kern="1200">
                <a:solidFill>
                  <a:schemeClr val="tx1"/>
                </a:solidFill>
                <a:latin typeface="+mn-lt"/>
                <a:ea typeface="+mn-ea"/>
                <a:cs typeface="+mn-cs"/>
              </a:defRPr>
            </a:lvl1pPr>
            <a:lvl2pPr marL="0" indent="0" algn="l" defTabSz="342931" rtl="0" eaLnBrk="1" latinLnBrk="0" hangingPunct="1">
              <a:spcBef>
                <a:spcPts val="0"/>
              </a:spcBef>
              <a:spcAft>
                <a:spcPts val="797"/>
              </a:spcAft>
              <a:buFont typeface="Arial" panose="020B0604020202020204" pitchFamily="34" charset="0"/>
              <a:buNone/>
              <a:defRPr sz="1600" kern="1200">
                <a:solidFill>
                  <a:schemeClr val="tx1"/>
                </a:solidFill>
                <a:latin typeface="+mn-lt"/>
                <a:ea typeface="+mn-ea"/>
                <a:cs typeface="+mn-cs"/>
              </a:defRPr>
            </a:lvl2pPr>
            <a:lvl3pPr marL="216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3pPr>
            <a:lvl4pPr marL="432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4pPr>
            <a:lvl5pPr marL="648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5pPr>
            <a:lvl6pPr marL="943060"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6pPr>
            <a:lvl7pPr marL="1114525"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7pPr>
            <a:lvl8pPr marL="1285990"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8pPr>
            <a:lvl9pPr marL="1457455"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5497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White Layou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2A52C6-809A-4B53-AC6A-10A2D32C4C31}"/>
              </a:ext>
            </a:extLst>
          </p:cNvPr>
          <p:cNvSpPr txBox="1"/>
          <p:nvPr userDrawn="1"/>
        </p:nvSpPr>
        <p:spPr>
          <a:xfrm>
            <a:off x="-5283200" y="685800"/>
            <a:ext cx="4693920" cy="369332"/>
          </a:xfrm>
          <a:prstGeom prst="rect">
            <a:avLst/>
          </a:prstGeom>
          <a:noFill/>
        </p:spPr>
        <p:txBody>
          <a:bodyPr wrap="square" rtlCol="0">
            <a:spAutoFit/>
          </a:bodyPr>
          <a:lstStyle/>
          <a:p>
            <a:endParaRPr lang="en-AU" sz="1800"/>
          </a:p>
        </p:txBody>
      </p:sp>
      <p:sp>
        <p:nvSpPr>
          <p:cNvPr id="3" name="Text Placeholder 2">
            <a:extLst>
              <a:ext uri="{FF2B5EF4-FFF2-40B4-BE49-F238E27FC236}">
                <a16:creationId xmlns:a16="http://schemas.microsoft.com/office/drawing/2014/main" id="{5B1B059D-3E25-441A-A9BD-A2646856CADB}"/>
              </a:ext>
            </a:extLst>
          </p:cNvPr>
          <p:cNvSpPr>
            <a:spLocks noGrp="1"/>
          </p:cNvSpPr>
          <p:nvPr>
            <p:ph type="body" sz="quarter" idx="10" hasCustomPrompt="1"/>
          </p:nvPr>
        </p:nvSpPr>
        <p:spPr>
          <a:xfrm>
            <a:off x="742104" y="2609532"/>
            <a:ext cx="6065096" cy="1604328"/>
          </a:xfrm>
          <a:prstGeom prst="rect">
            <a:avLst/>
          </a:prstGeom>
        </p:spPr>
        <p:txBody>
          <a:bodyPr anchor="ctr"/>
          <a:lstStyle>
            <a:lvl1pPr marL="0" indent="0">
              <a:lnSpc>
                <a:spcPct val="100000"/>
              </a:lnSpc>
              <a:spcBef>
                <a:spcPts val="0"/>
              </a:spcBef>
              <a:buNone/>
              <a:defRPr sz="4000">
                <a:solidFill>
                  <a:srgbClr val="002060"/>
                </a:solidFill>
                <a:latin typeface="Arial" panose="020B0604020202020204" pitchFamily="34" charset="0"/>
                <a:cs typeface="Arial" panose="020B0604020202020204" pitchFamily="34" charset="0"/>
              </a:defRPr>
            </a:lvl1pPr>
            <a:lvl5pPr>
              <a:defRPr/>
            </a:lvl5pPr>
          </a:lstStyle>
          <a:p>
            <a:pPr lvl="0"/>
            <a:r>
              <a:rPr lang="en-US"/>
              <a:t>[Section Title]</a:t>
            </a:r>
            <a:endParaRPr lang="en-AU"/>
          </a:p>
        </p:txBody>
      </p:sp>
    </p:spTree>
    <p:extLst>
      <p:ext uri="{BB962C8B-B14F-4D97-AF65-F5344CB8AC3E}">
        <p14:creationId xmlns:p14="http://schemas.microsoft.com/office/powerpoint/2010/main" val="2192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dy Layout Horizontal Half">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DE2091-8E1D-4920-8D2E-5DDA38F8F3A8}"/>
              </a:ext>
            </a:extLst>
          </p:cNvPr>
          <p:cNvSpPr>
            <a:spLocks noGrp="1"/>
          </p:cNvSpPr>
          <p:nvPr>
            <p:ph type="body" sz="quarter" idx="10" hasCustomPrompt="1"/>
          </p:nvPr>
        </p:nvSpPr>
        <p:spPr>
          <a:xfrm>
            <a:off x="486833" y="997897"/>
            <a:ext cx="11237384" cy="433387"/>
          </a:xfrm>
          <a:prstGeom prst="rect">
            <a:avLst/>
          </a:prstGeom>
        </p:spPr>
        <p:txBody>
          <a:bodyPr anchor="ctr"/>
          <a:lstStyle>
            <a:lvl1pPr>
              <a:spcAft>
                <a:spcPts val="0"/>
              </a:spcAft>
              <a:defRPr sz="1400" b="1">
                <a:solidFill>
                  <a:srgbClr val="002060"/>
                </a:solidFill>
              </a:defRPr>
            </a:lvl1pPr>
          </a:lstStyle>
          <a:p>
            <a:pPr lvl="0"/>
            <a:r>
              <a:rPr lang="en-US"/>
              <a:t>[Slide tagline]</a:t>
            </a:r>
            <a:endParaRPr lang="en-AU"/>
          </a:p>
        </p:txBody>
      </p:sp>
      <p:sp>
        <p:nvSpPr>
          <p:cNvPr id="6" name="Text Placeholder 5">
            <a:extLst>
              <a:ext uri="{FF2B5EF4-FFF2-40B4-BE49-F238E27FC236}">
                <a16:creationId xmlns:a16="http://schemas.microsoft.com/office/drawing/2014/main" id="{EBBED269-DA52-424F-9BF4-83ABD8EC7017}"/>
              </a:ext>
            </a:extLst>
          </p:cNvPr>
          <p:cNvSpPr>
            <a:spLocks noGrp="1"/>
          </p:cNvSpPr>
          <p:nvPr>
            <p:ph type="body" sz="quarter" idx="11" hasCustomPrompt="1"/>
          </p:nvPr>
        </p:nvSpPr>
        <p:spPr>
          <a:xfrm>
            <a:off x="467785" y="214313"/>
            <a:ext cx="9873799" cy="622300"/>
          </a:xfrm>
          <a:prstGeom prst="rect">
            <a:avLst/>
          </a:prstGeom>
        </p:spPr>
        <p:txBody>
          <a:bodyPr anchor="ctr"/>
          <a:lstStyle>
            <a:lvl1pPr>
              <a:spcAft>
                <a:spcPts val="0"/>
              </a:spcAft>
              <a:defRPr sz="2400" b="0">
                <a:solidFill>
                  <a:srgbClr val="002060"/>
                </a:solidFill>
              </a:defRPr>
            </a:lvl1pPr>
          </a:lstStyle>
          <a:p>
            <a:pPr lvl="0"/>
            <a:r>
              <a:rPr lang="en-AU"/>
              <a:t>[Slide title]</a:t>
            </a:r>
          </a:p>
        </p:txBody>
      </p:sp>
      <p:sp>
        <p:nvSpPr>
          <p:cNvPr id="2" name="Footer Placeholder 1">
            <a:extLst>
              <a:ext uri="{FF2B5EF4-FFF2-40B4-BE49-F238E27FC236}">
                <a16:creationId xmlns:a16="http://schemas.microsoft.com/office/drawing/2014/main" id="{5D2765FC-1D20-404D-94AE-5DCD1908491A}"/>
              </a:ext>
            </a:extLst>
          </p:cNvPr>
          <p:cNvSpPr>
            <a:spLocks noGrp="1"/>
          </p:cNvSpPr>
          <p:nvPr>
            <p:ph type="ftr" sz="quarter" idx="17"/>
          </p:nvPr>
        </p:nvSpPr>
        <p:spPr/>
        <p:txBody>
          <a:bodyPr/>
          <a:lstStyle/>
          <a:p>
            <a:pPr algn="r"/>
            <a:r>
              <a:rPr lang="en-US"/>
              <a:t>– July 2020</a:t>
            </a:r>
            <a:endParaRPr lang="en-AU"/>
          </a:p>
        </p:txBody>
      </p:sp>
      <p:sp>
        <p:nvSpPr>
          <p:cNvPr id="9" name="Content Placeholder 2">
            <a:extLst>
              <a:ext uri="{FF2B5EF4-FFF2-40B4-BE49-F238E27FC236}">
                <a16:creationId xmlns:a16="http://schemas.microsoft.com/office/drawing/2014/main" id="{AA9390CD-1482-43FB-B2D5-73EF91C2538C}"/>
              </a:ext>
            </a:extLst>
          </p:cNvPr>
          <p:cNvSpPr>
            <a:spLocks noGrp="1"/>
          </p:cNvSpPr>
          <p:nvPr>
            <p:ph sz="quarter" idx="16" hasCustomPrompt="1"/>
          </p:nvPr>
        </p:nvSpPr>
        <p:spPr>
          <a:xfrm>
            <a:off x="486833" y="1436854"/>
            <a:ext cx="11237384" cy="2420941"/>
          </a:xfrm>
          <a:prstGeom prst="rect">
            <a:avLst/>
          </a:prstGeom>
        </p:spPr>
        <p:txBody>
          <a:bodyPr/>
          <a:lstStyle>
            <a:lvl1pPr>
              <a:defRPr/>
            </a:lvl1pPr>
            <a:lvl3pPr marL="450000" indent="-176400">
              <a:buFont typeface="Arial" panose="020B0604020202020204" pitchFamily="34" charset="0"/>
              <a:buChar char="−"/>
              <a:defRPr sz="1000"/>
            </a:lvl3pPr>
            <a:lvl4pPr marL="720000" indent="-176400">
              <a:buFont typeface="Arial" panose="020B0604020202020204" pitchFamily="34" charset="0"/>
              <a:buChar char="»"/>
              <a:defRPr/>
            </a:lvl4pPr>
          </a:lstStyle>
          <a:p>
            <a:pPr lvl="0"/>
            <a:r>
              <a:rPr lang="en-US"/>
              <a:t>[Slide subheading]</a:t>
            </a:r>
          </a:p>
          <a:p>
            <a:pPr lvl="1"/>
            <a:r>
              <a:rPr lang="en-US"/>
              <a:t>[Slide major point]</a:t>
            </a:r>
          </a:p>
          <a:p>
            <a:pPr lvl="2"/>
            <a:r>
              <a:rPr lang="en-US"/>
              <a:t>[Slide minor point]</a:t>
            </a:r>
          </a:p>
          <a:p>
            <a:pPr lvl="3"/>
            <a:r>
              <a:rPr lang="en-US"/>
              <a:t>[Slide sub point]</a:t>
            </a:r>
          </a:p>
        </p:txBody>
      </p:sp>
      <p:sp>
        <p:nvSpPr>
          <p:cNvPr id="12" name="Content Placeholder 2">
            <a:extLst>
              <a:ext uri="{FF2B5EF4-FFF2-40B4-BE49-F238E27FC236}">
                <a16:creationId xmlns:a16="http://schemas.microsoft.com/office/drawing/2014/main" id="{CEB691D5-4A0A-4FB0-BCCC-8CE5A1A997B2}"/>
              </a:ext>
            </a:extLst>
          </p:cNvPr>
          <p:cNvSpPr>
            <a:spLocks noGrp="1"/>
          </p:cNvSpPr>
          <p:nvPr>
            <p:ph sz="quarter" idx="19" hasCustomPrompt="1"/>
          </p:nvPr>
        </p:nvSpPr>
        <p:spPr>
          <a:xfrm>
            <a:off x="482059" y="3880253"/>
            <a:ext cx="11237384" cy="2420941"/>
          </a:xfrm>
          <a:prstGeom prst="rect">
            <a:avLst/>
          </a:prstGeom>
        </p:spPr>
        <p:txBody>
          <a:bodyPr/>
          <a:lstStyle>
            <a:lvl1pPr>
              <a:defRPr/>
            </a:lvl1pPr>
            <a:lvl3pPr marL="450000" indent="-176400">
              <a:buFont typeface="Arial" panose="020B0604020202020204" pitchFamily="34" charset="0"/>
              <a:buChar char="−"/>
              <a:defRPr sz="1000"/>
            </a:lvl3pPr>
            <a:lvl4pPr marL="720000" indent="-176400">
              <a:buFont typeface="Arial" panose="020B0604020202020204" pitchFamily="34" charset="0"/>
              <a:buChar char="»"/>
              <a:defRPr/>
            </a:lvl4pPr>
          </a:lstStyle>
          <a:p>
            <a:pPr lvl="0"/>
            <a:r>
              <a:rPr lang="en-US"/>
              <a:t>[Slide subheading]</a:t>
            </a:r>
          </a:p>
          <a:p>
            <a:pPr lvl="1"/>
            <a:r>
              <a:rPr lang="en-US"/>
              <a:t>[Slide major point]</a:t>
            </a:r>
          </a:p>
          <a:p>
            <a:pPr lvl="2"/>
            <a:r>
              <a:rPr lang="en-US"/>
              <a:t>[Slide minor point]</a:t>
            </a:r>
          </a:p>
          <a:p>
            <a:pPr lvl="3"/>
            <a:r>
              <a:rPr lang="en-US"/>
              <a:t>[Slide sub point]</a:t>
            </a:r>
          </a:p>
        </p:txBody>
      </p:sp>
    </p:spTree>
    <p:extLst>
      <p:ext uri="{BB962C8B-B14F-4D97-AF65-F5344CB8AC3E}">
        <p14:creationId xmlns:p14="http://schemas.microsoft.com/office/powerpoint/2010/main" val="3995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Layout Vertical Half">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DE2091-8E1D-4920-8D2E-5DDA38F8F3A8}"/>
              </a:ext>
            </a:extLst>
          </p:cNvPr>
          <p:cNvSpPr>
            <a:spLocks noGrp="1"/>
          </p:cNvSpPr>
          <p:nvPr>
            <p:ph type="body" sz="quarter" idx="10" hasCustomPrompt="1"/>
          </p:nvPr>
        </p:nvSpPr>
        <p:spPr>
          <a:xfrm>
            <a:off x="486835" y="997760"/>
            <a:ext cx="11236581" cy="433387"/>
          </a:xfrm>
          <a:prstGeom prst="rect">
            <a:avLst/>
          </a:prstGeom>
        </p:spPr>
        <p:txBody>
          <a:bodyPr anchor="ctr"/>
          <a:lstStyle>
            <a:lvl1pPr>
              <a:spcAft>
                <a:spcPts val="0"/>
              </a:spcAft>
              <a:defRPr sz="1400" b="1">
                <a:solidFill>
                  <a:srgbClr val="002060"/>
                </a:solidFill>
              </a:defRPr>
            </a:lvl1pPr>
          </a:lstStyle>
          <a:p>
            <a:pPr lvl="0"/>
            <a:r>
              <a:rPr lang="en-US"/>
              <a:t>[Slide tagline]</a:t>
            </a:r>
            <a:endParaRPr lang="en-AU"/>
          </a:p>
        </p:txBody>
      </p:sp>
      <p:sp>
        <p:nvSpPr>
          <p:cNvPr id="6" name="Text Placeholder 5">
            <a:extLst>
              <a:ext uri="{FF2B5EF4-FFF2-40B4-BE49-F238E27FC236}">
                <a16:creationId xmlns:a16="http://schemas.microsoft.com/office/drawing/2014/main" id="{EBBED269-DA52-424F-9BF4-83ABD8EC7017}"/>
              </a:ext>
            </a:extLst>
          </p:cNvPr>
          <p:cNvSpPr>
            <a:spLocks noGrp="1"/>
          </p:cNvSpPr>
          <p:nvPr>
            <p:ph type="body" sz="quarter" idx="11" hasCustomPrompt="1"/>
          </p:nvPr>
        </p:nvSpPr>
        <p:spPr>
          <a:xfrm>
            <a:off x="467785" y="214313"/>
            <a:ext cx="9873799" cy="622300"/>
          </a:xfrm>
          <a:prstGeom prst="rect">
            <a:avLst/>
          </a:prstGeom>
        </p:spPr>
        <p:txBody>
          <a:bodyPr anchor="ctr"/>
          <a:lstStyle>
            <a:lvl1pPr>
              <a:spcAft>
                <a:spcPts val="0"/>
              </a:spcAft>
              <a:defRPr sz="2400" b="0">
                <a:solidFill>
                  <a:srgbClr val="002060"/>
                </a:solidFill>
              </a:defRPr>
            </a:lvl1pPr>
          </a:lstStyle>
          <a:p>
            <a:pPr lvl="0"/>
            <a:r>
              <a:rPr lang="en-AU"/>
              <a:t>[Slide title]</a:t>
            </a:r>
          </a:p>
        </p:txBody>
      </p:sp>
      <p:sp>
        <p:nvSpPr>
          <p:cNvPr id="2" name="Footer Placeholder 1">
            <a:extLst>
              <a:ext uri="{FF2B5EF4-FFF2-40B4-BE49-F238E27FC236}">
                <a16:creationId xmlns:a16="http://schemas.microsoft.com/office/drawing/2014/main" id="{F56E48DB-6345-4EB9-A8C0-DEEF07BE2D23}"/>
              </a:ext>
            </a:extLst>
          </p:cNvPr>
          <p:cNvSpPr>
            <a:spLocks noGrp="1"/>
          </p:cNvSpPr>
          <p:nvPr>
            <p:ph type="ftr" sz="quarter" idx="17"/>
          </p:nvPr>
        </p:nvSpPr>
        <p:spPr/>
        <p:txBody>
          <a:bodyPr/>
          <a:lstStyle/>
          <a:p>
            <a:pPr algn="r"/>
            <a:r>
              <a:rPr lang="en-US"/>
              <a:t>– July 2020</a:t>
            </a:r>
            <a:endParaRPr lang="en-AU"/>
          </a:p>
        </p:txBody>
      </p:sp>
      <p:sp>
        <p:nvSpPr>
          <p:cNvPr id="9" name="Content Placeholder 2">
            <a:extLst>
              <a:ext uri="{FF2B5EF4-FFF2-40B4-BE49-F238E27FC236}">
                <a16:creationId xmlns:a16="http://schemas.microsoft.com/office/drawing/2014/main" id="{E80BD742-4334-48AF-A019-1F80F00B5D16}"/>
              </a:ext>
            </a:extLst>
          </p:cNvPr>
          <p:cNvSpPr>
            <a:spLocks noGrp="1"/>
          </p:cNvSpPr>
          <p:nvPr>
            <p:ph sz="quarter" idx="16" hasCustomPrompt="1"/>
          </p:nvPr>
        </p:nvSpPr>
        <p:spPr>
          <a:xfrm>
            <a:off x="486834" y="1436850"/>
            <a:ext cx="5527885" cy="4860465"/>
          </a:xfrm>
          <a:prstGeom prst="rect">
            <a:avLst/>
          </a:prstGeom>
        </p:spPr>
        <p:txBody>
          <a:bodyPr/>
          <a:lstStyle>
            <a:lvl1pPr>
              <a:defRPr/>
            </a:lvl1pPr>
            <a:lvl3pPr marL="450000" indent="-176400">
              <a:buFont typeface="Arial" panose="020B0604020202020204" pitchFamily="34" charset="0"/>
              <a:buChar char="−"/>
              <a:defRPr sz="1000"/>
            </a:lvl3pPr>
            <a:lvl4pPr marL="720000" indent="-176400">
              <a:buFont typeface="Arial" panose="020B0604020202020204" pitchFamily="34" charset="0"/>
              <a:buChar char="»"/>
              <a:defRPr/>
            </a:lvl4pPr>
          </a:lstStyle>
          <a:p>
            <a:pPr lvl="0"/>
            <a:r>
              <a:rPr lang="en-US"/>
              <a:t>[Slide subheading]</a:t>
            </a:r>
          </a:p>
          <a:p>
            <a:pPr lvl="1"/>
            <a:r>
              <a:rPr lang="en-US"/>
              <a:t>[Slide major point]</a:t>
            </a:r>
          </a:p>
          <a:p>
            <a:pPr lvl="2"/>
            <a:r>
              <a:rPr lang="en-US"/>
              <a:t>[Slide minor point]</a:t>
            </a:r>
          </a:p>
          <a:p>
            <a:pPr lvl="3"/>
            <a:r>
              <a:rPr lang="en-US"/>
              <a:t>[Slide sub point]</a:t>
            </a:r>
          </a:p>
        </p:txBody>
      </p:sp>
      <p:sp>
        <p:nvSpPr>
          <p:cNvPr id="12" name="Content Placeholder 2">
            <a:extLst>
              <a:ext uri="{FF2B5EF4-FFF2-40B4-BE49-F238E27FC236}">
                <a16:creationId xmlns:a16="http://schemas.microsoft.com/office/drawing/2014/main" id="{AB629263-A636-4C05-A897-16372CA3A887}"/>
              </a:ext>
            </a:extLst>
          </p:cNvPr>
          <p:cNvSpPr>
            <a:spLocks noGrp="1"/>
          </p:cNvSpPr>
          <p:nvPr>
            <p:ph sz="quarter" idx="19" hasCustomPrompt="1"/>
          </p:nvPr>
        </p:nvSpPr>
        <p:spPr>
          <a:xfrm>
            <a:off x="6204932" y="1435433"/>
            <a:ext cx="5527885" cy="4860465"/>
          </a:xfrm>
          <a:prstGeom prst="rect">
            <a:avLst/>
          </a:prstGeom>
        </p:spPr>
        <p:txBody>
          <a:bodyPr/>
          <a:lstStyle>
            <a:lvl1pPr>
              <a:defRPr/>
            </a:lvl1pPr>
            <a:lvl3pPr marL="450000" indent="-176400">
              <a:buFont typeface="Arial" panose="020B0604020202020204" pitchFamily="34" charset="0"/>
              <a:buChar char="−"/>
              <a:defRPr sz="1000"/>
            </a:lvl3pPr>
            <a:lvl4pPr marL="720000" indent="-176400">
              <a:buFont typeface="Arial" panose="020B0604020202020204" pitchFamily="34" charset="0"/>
              <a:buChar char="»"/>
              <a:defRPr/>
            </a:lvl4pPr>
          </a:lstStyle>
          <a:p>
            <a:pPr lvl="0"/>
            <a:r>
              <a:rPr lang="en-US"/>
              <a:t>[Slide subheading]</a:t>
            </a:r>
          </a:p>
          <a:p>
            <a:pPr lvl="1"/>
            <a:r>
              <a:rPr lang="en-US"/>
              <a:t>[Slide major point]</a:t>
            </a:r>
          </a:p>
          <a:p>
            <a:pPr lvl="2"/>
            <a:r>
              <a:rPr lang="en-US"/>
              <a:t>[Slide minor point]</a:t>
            </a:r>
          </a:p>
          <a:p>
            <a:pPr lvl="3"/>
            <a:r>
              <a:rPr lang="en-US"/>
              <a:t>[Slide sub point]</a:t>
            </a:r>
          </a:p>
        </p:txBody>
      </p:sp>
    </p:spTree>
    <p:extLst>
      <p:ext uri="{BB962C8B-B14F-4D97-AF65-F5344CB8AC3E}">
        <p14:creationId xmlns:p14="http://schemas.microsoft.com/office/powerpoint/2010/main" val="176045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ody Layout Horizontal Half">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DE2091-8E1D-4920-8D2E-5DDA38F8F3A8}"/>
              </a:ext>
            </a:extLst>
          </p:cNvPr>
          <p:cNvSpPr>
            <a:spLocks noGrp="1"/>
          </p:cNvSpPr>
          <p:nvPr>
            <p:ph type="body" sz="quarter" idx="10" hasCustomPrompt="1"/>
          </p:nvPr>
        </p:nvSpPr>
        <p:spPr>
          <a:xfrm>
            <a:off x="486833" y="997897"/>
            <a:ext cx="11237384" cy="433387"/>
          </a:xfrm>
          <a:prstGeom prst="rect">
            <a:avLst/>
          </a:prstGeom>
        </p:spPr>
        <p:txBody>
          <a:bodyPr anchor="ctr"/>
          <a:lstStyle>
            <a:lvl1pPr>
              <a:spcAft>
                <a:spcPts val="0"/>
              </a:spcAft>
              <a:defRPr sz="1400" b="1">
                <a:solidFill>
                  <a:srgbClr val="002060"/>
                </a:solidFill>
              </a:defRPr>
            </a:lvl1pPr>
          </a:lstStyle>
          <a:p>
            <a:pPr lvl="0"/>
            <a:r>
              <a:rPr lang="en-US"/>
              <a:t>[Slide tagline]</a:t>
            </a:r>
            <a:endParaRPr lang="en-AU"/>
          </a:p>
        </p:txBody>
      </p:sp>
      <p:sp>
        <p:nvSpPr>
          <p:cNvPr id="6" name="Text Placeholder 5">
            <a:extLst>
              <a:ext uri="{FF2B5EF4-FFF2-40B4-BE49-F238E27FC236}">
                <a16:creationId xmlns:a16="http://schemas.microsoft.com/office/drawing/2014/main" id="{EBBED269-DA52-424F-9BF4-83ABD8EC7017}"/>
              </a:ext>
            </a:extLst>
          </p:cNvPr>
          <p:cNvSpPr>
            <a:spLocks noGrp="1"/>
          </p:cNvSpPr>
          <p:nvPr>
            <p:ph type="body" sz="quarter" idx="11" hasCustomPrompt="1"/>
          </p:nvPr>
        </p:nvSpPr>
        <p:spPr>
          <a:xfrm>
            <a:off x="467785" y="214313"/>
            <a:ext cx="9873799" cy="622300"/>
          </a:xfrm>
          <a:prstGeom prst="rect">
            <a:avLst/>
          </a:prstGeom>
        </p:spPr>
        <p:txBody>
          <a:bodyPr anchor="ctr"/>
          <a:lstStyle>
            <a:lvl1pPr>
              <a:spcAft>
                <a:spcPts val="0"/>
              </a:spcAft>
              <a:defRPr sz="2400" b="0">
                <a:solidFill>
                  <a:srgbClr val="002060"/>
                </a:solidFill>
              </a:defRPr>
            </a:lvl1pPr>
          </a:lstStyle>
          <a:p>
            <a:pPr lvl="0"/>
            <a:r>
              <a:rPr lang="en-AU"/>
              <a:t>[Slide title]</a:t>
            </a:r>
          </a:p>
        </p:txBody>
      </p:sp>
      <p:sp>
        <p:nvSpPr>
          <p:cNvPr id="2" name="Footer Placeholder 1">
            <a:extLst>
              <a:ext uri="{FF2B5EF4-FFF2-40B4-BE49-F238E27FC236}">
                <a16:creationId xmlns:a16="http://schemas.microsoft.com/office/drawing/2014/main" id="{54A28B12-BB73-4278-8C1E-5BB289A86C7C}"/>
              </a:ext>
            </a:extLst>
          </p:cNvPr>
          <p:cNvSpPr>
            <a:spLocks noGrp="1"/>
          </p:cNvSpPr>
          <p:nvPr>
            <p:ph type="ftr" sz="quarter" idx="19"/>
          </p:nvPr>
        </p:nvSpPr>
        <p:spPr/>
        <p:txBody>
          <a:bodyPr/>
          <a:lstStyle/>
          <a:p>
            <a:pPr algn="r"/>
            <a:r>
              <a:rPr lang="en-US"/>
              <a:t>– July 2020</a:t>
            </a:r>
            <a:endParaRPr lang="en-AU"/>
          </a:p>
        </p:txBody>
      </p:sp>
      <p:sp>
        <p:nvSpPr>
          <p:cNvPr id="13" name="Content Placeholder 2">
            <a:extLst>
              <a:ext uri="{FF2B5EF4-FFF2-40B4-BE49-F238E27FC236}">
                <a16:creationId xmlns:a16="http://schemas.microsoft.com/office/drawing/2014/main" id="{ED4C941F-830B-43AE-ABE6-310DB2D2B994}"/>
              </a:ext>
            </a:extLst>
          </p:cNvPr>
          <p:cNvSpPr>
            <a:spLocks noGrp="1"/>
          </p:cNvSpPr>
          <p:nvPr>
            <p:ph sz="quarter" idx="16" hasCustomPrompt="1"/>
          </p:nvPr>
        </p:nvSpPr>
        <p:spPr>
          <a:xfrm>
            <a:off x="486834" y="1436855"/>
            <a:ext cx="5527885" cy="2409137"/>
          </a:xfrm>
          <a:prstGeom prst="rect">
            <a:avLst/>
          </a:prstGeom>
        </p:spPr>
        <p:txBody>
          <a:bodyPr/>
          <a:lstStyle>
            <a:lvl1pPr>
              <a:defRPr/>
            </a:lvl1pPr>
            <a:lvl3pPr marL="450000" indent="-176400">
              <a:buFont typeface="Arial" panose="020B0604020202020204" pitchFamily="34" charset="0"/>
              <a:buChar char="−"/>
              <a:defRPr sz="1000"/>
            </a:lvl3pPr>
            <a:lvl4pPr marL="720000" indent="-176400">
              <a:buFont typeface="Arial" panose="020B0604020202020204" pitchFamily="34" charset="0"/>
              <a:buChar char="»"/>
              <a:defRPr/>
            </a:lvl4pPr>
          </a:lstStyle>
          <a:p>
            <a:pPr lvl="0"/>
            <a:r>
              <a:rPr lang="en-US"/>
              <a:t>[Slide subheading]</a:t>
            </a:r>
          </a:p>
          <a:p>
            <a:pPr lvl="1"/>
            <a:r>
              <a:rPr lang="en-US"/>
              <a:t>[Slide major point]</a:t>
            </a:r>
          </a:p>
          <a:p>
            <a:pPr lvl="2"/>
            <a:r>
              <a:rPr lang="en-US"/>
              <a:t>[Slide minor point]</a:t>
            </a:r>
          </a:p>
          <a:p>
            <a:pPr lvl="3"/>
            <a:r>
              <a:rPr lang="en-US"/>
              <a:t>[Slide sub point]</a:t>
            </a:r>
          </a:p>
        </p:txBody>
      </p:sp>
      <p:sp>
        <p:nvSpPr>
          <p:cNvPr id="16" name="Content Placeholder 2">
            <a:extLst>
              <a:ext uri="{FF2B5EF4-FFF2-40B4-BE49-F238E27FC236}">
                <a16:creationId xmlns:a16="http://schemas.microsoft.com/office/drawing/2014/main" id="{C98D730D-ABA2-4566-9953-924B9037C7E0}"/>
              </a:ext>
            </a:extLst>
          </p:cNvPr>
          <p:cNvSpPr>
            <a:spLocks noGrp="1"/>
          </p:cNvSpPr>
          <p:nvPr>
            <p:ph sz="quarter" idx="23" hasCustomPrompt="1"/>
          </p:nvPr>
        </p:nvSpPr>
        <p:spPr>
          <a:xfrm>
            <a:off x="486834" y="3889446"/>
            <a:ext cx="5527885" cy="2409137"/>
          </a:xfrm>
          <a:prstGeom prst="rect">
            <a:avLst/>
          </a:prstGeom>
        </p:spPr>
        <p:txBody>
          <a:bodyPr/>
          <a:lstStyle>
            <a:lvl1pPr>
              <a:defRPr/>
            </a:lvl1pPr>
            <a:lvl3pPr marL="450000" indent="-176400">
              <a:buFont typeface="Arial" panose="020B0604020202020204" pitchFamily="34" charset="0"/>
              <a:buChar char="−"/>
              <a:defRPr sz="1000"/>
            </a:lvl3pPr>
            <a:lvl4pPr marL="720000" indent="-176400">
              <a:buFont typeface="Arial" panose="020B0604020202020204" pitchFamily="34" charset="0"/>
              <a:buChar char="»"/>
              <a:defRPr/>
            </a:lvl4pPr>
          </a:lstStyle>
          <a:p>
            <a:pPr lvl="0"/>
            <a:r>
              <a:rPr lang="en-US"/>
              <a:t>[Slide subheading]</a:t>
            </a:r>
          </a:p>
          <a:p>
            <a:pPr lvl="1"/>
            <a:r>
              <a:rPr lang="en-US"/>
              <a:t>[Slide major point]</a:t>
            </a:r>
          </a:p>
          <a:p>
            <a:pPr lvl="2"/>
            <a:r>
              <a:rPr lang="en-US"/>
              <a:t>[Slide minor point]</a:t>
            </a:r>
          </a:p>
          <a:p>
            <a:pPr lvl="3"/>
            <a:r>
              <a:rPr lang="en-US"/>
              <a:t>[Slide sub point]</a:t>
            </a:r>
          </a:p>
        </p:txBody>
      </p:sp>
      <p:sp>
        <p:nvSpPr>
          <p:cNvPr id="17" name="Content Placeholder 2">
            <a:extLst>
              <a:ext uri="{FF2B5EF4-FFF2-40B4-BE49-F238E27FC236}">
                <a16:creationId xmlns:a16="http://schemas.microsoft.com/office/drawing/2014/main" id="{41E0F9EA-5846-40EA-87E6-5B9AF61257AD}"/>
              </a:ext>
            </a:extLst>
          </p:cNvPr>
          <p:cNvSpPr>
            <a:spLocks noGrp="1"/>
          </p:cNvSpPr>
          <p:nvPr>
            <p:ph sz="quarter" idx="24" hasCustomPrompt="1"/>
          </p:nvPr>
        </p:nvSpPr>
        <p:spPr>
          <a:xfrm>
            <a:off x="6203582" y="1438425"/>
            <a:ext cx="5527885" cy="2409137"/>
          </a:xfrm>
          <a:prstGeom prst="rect">
            <a:avLst/>
          </a:prstGeom>
        </p:spPr>
        <p:txBody>
          <a:bodyPr/>
          <a:lstStyle>
            <a:lvl1pPr>
              <a:defRPr/>
            </a:lvl1pPr>
            <a:lvl3pPr marL="450000" indent="-176400">
              <a:buFont typeface="Arial" panose="020B0604020202020204" pitchFamily="34" charset="0"/>
              <a:buChar char="−"/>
              <a:defRPr sz="1000"/>
            </a:lvl3pPr>
            <a:lvl4pPr marL="720000" indent="-176400">
              <a:buFont typeface="Arial" panose="020B0604020202020204" pitchFamily="34" charset="0"/>
              <a:buChar char="»"/>
              <a:defRPr/>
            </a:lvl4pPr>
          </a:lstStyle>
          <a:p>
            <a:pPr lvl="0"/>
            <a:r>
              <a:rPr lang="en-US"/>
              <a:t>[Slide subheading]</a:t>
            </a:r>
          </a:p>
          <a:p>
            <a:pPr lvl="1"/>
            <a:r>
              <a:rPr lang="en-US"/>
              <a:t>[Slide major point]</a:t>
            </a:r>
          </a:p>
          <a:p>
            <a:pPr lvl="2"/>
            <a:r>
              <a:rPr lang="en-US"/>
              <a:t>[Slide minor point]</a:t>
            </a:r>
          </a:p>
          <a:p>
            <a:pPr lvl="3"/>
            <a:r>
              <a:rPr lang="en-US"/>
              <a:t>[Slide sub point]</a:t>
            </a:r>
          </a:p>
        </p:txBody>
      </p:sp>
      <p:sp>
        <p:nvSpPr>
          <p:cNvPr id="18" name="Content Placeholder 2">
            <a:extLst>
              <a:ext uri="{FF2B5EF4-FFF2-40B4-BE49-F238E27FC236}">
                <a16:creationId xmlns:a16="http://schemas.microsoft.com/office/drawing/2014/main" id="{4B462A4E-CC19-4430-9FE5-E45384476EEF}"/>
              </a:ext>
            </a:extLst>
          </p:cNvPr>
          <p:cNvSpPr>
            <a:spLocks noGrp="1"/>
          </p:cNvSpPr>
          <p:nvPr>
            <p:ph sz="quarter" idx="25" hasCustomPrompt="1"/>
          </p:nvPr>
        </p:nvSpPr>
        <p:spPr>
          <a:xfrm>
            <a:off x="6203582" y="3886842"/>
            <a:ext cx="5527885" cy="2409137"/>
          </a:xfrm>
          <a:prstGeom prst="rect">
            <a:avLst/>
          </a:prstGeom>
        </p:spPr>
        <p:txBody>
          <a:bodyPr/>
          <a:lstStyle>
            <a:lvl1pPr>
              <a:defRPr/>
            </a:lvl1pPr>
            <a:lvl3pPr marL="450000" indent="-176400">
              <a:buFont typeface="Arial" panose="020B0604020202020204" pitchFamily="34" charset="0"/>
              <a:buChar char="−"/>
              <a:defRPr sz="1000"/>
            </a:lvl3pPr>
            <a:lvl4pPr marL="720000" indent="-176400">
              <a:buFont typeface="Arial" panose="020B0604020202020204" pitchFamily="34" charset="0"/>
              <a:buChar char="»"/>
              <a:defRPr/>
            </a:lvl4pPr>
          </a:lstStyle>
          <a:p>
            <a:pPr lvl="0"/>
            <a:r>
              <a:rPr lang="en-US"/>
              <a:t>[Slide subheading]</a:t>
            </a:r>
          </a:p>
          <a:p>
            <a:pPr lvl="1"/>
            <a:r>
              <a:rPr lang="en-US"/>
              <a:t>[Slide major point]</a:t>
            </a:r>
          </a:p>
          <a:p>
            <a:pPr lvl="2"/>
            <a:r>
              <a:rPr lang="en-US"/>
              <a:t>[Slide minor point]</a:t>
            </a:r>
          </a:p>
          <a:p>
            <a:pPr lvl="3"/>
            <a:r>
              <a:rPr lang="en-US"/>
              <a:t>[Slide sub point]</a:t>
            </a:r>
          </a:p>
        </p:txBody>
      </p:sp>
    </p:spTree>
    <p:extLst>
      <p:ext uri="{BB962C8B-B14F-4D97-AF65-F5344CB8AC3E}">
        <p14:creationId xmlns:p14="http://schemas.microsoft.com/office/powerpoint/2010/main" val="337803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ody Layout SitGoalStra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DE2091-8E1D-4920-8D2E-5DDA38F8F3A8}"/>
              </a:ext>
            </a:extLst>
          </p:cNvPr>
          <p:cNvSpPr>
            <a:spLocks noGrp="1"/>
          </p:cNvSpPr>
          <p:nvPr>
            <p:ph type="body" sz="quarter" idx="10" hasCustomPrompt="1"/>
          </p:nvPr>
        </p:nvSpPr>
        <p:spPr>
          <a:xfrm>
            <a:off x="486833" y="997896"/>
            <a:ext cx="11237384" cy="719811"/>
          </a:xfrm>
          <a:prstGeom prst="rect">
            <a:avLst/>
          </a:prstGeom>
        </p:spPr>
        <p:txBody>
          <a:bodyPr anchor="ctr"/>
          <a:lstStyle>
            <a:lvl1pPr>
              <a:spcAft>
                <a:spcPts val="0"/>
              </a:spcAft>
              <a:defRPr sz="1000" b="1">
                <a:solidFill>
                  <a:srgbClr val="002060"/>
                </a:solidFill>
              </a:defRPr>
            </a:lvl1pPr>
          </a:lstStyle>
          <a:p>
            <a:pPr lvl="0"/>
            <a:r>
              <a:rPr lang="en-US" dirty="0"/>
              <a:t>[Situation]</a:t>
            </a:r>
            <a:endParaRPr lang="en-AU" dirty="0"/>
          </a:p>
        </p:txBody>
      </p:sp>
      <p:sp>
        <p:nvSpPr>
          <p:cNvPr id="6" name="Text Placeholder 5">
            <a:extLst>
              <a:ext uri="{FF2B5EF4-FFF2-40B4-BE49-F238E27FC236}">
                <a16:creationId xmlns:a16="http://schemas.microsoft.com/office/drawing/2014/main" id="{EBBED269-DA52-424F-9BF4-83ABD8EC7017}"/>
              </a:ext>
            </a:extLst>
          </p:cNvPr>
          <p:cNvSpPr>
            <a:spLocks noGrp="1"/>
          </p:cNvSpPr>
          <p:nvPr>
            <p:ph type="body" sz="quarter" idx="11" hasCustomPrompt="1"/>
          </p:nvPr>
        </p:nvSpPr>
        <p:spPr>
          <a:xfrm>
            <a:off x="467785" y="214313"/>
            <a:ext cx="9873799" cy="622300"/>
          </a:xfrm>
          <a:prstGeom prst="rect">
            <a:avLst/>
          </a:prstGeom>
        </p:spPr>
        <p:txBody>
          <a:bodyPr anchor="ctr"/>
          <a:lstStyle>
            <a:lvl1pPr>
              <a:spcAft>
                <a:spcPts val="0"/>
              </a:spcAft>
              <a:defRPr sz="2400" b="0">
                <a:solidFill>
                  <a:srgbClr val="002060"/>
                </a:solidFill>
              </a:defRPr>
            </a:lvl1pPr>
          </a:lstStyle>
          <a:p>
            <a:pPr lvl="0"/>
            <a:r>
              <a:rPr lang="en-AU"/>
              <a:t>[Slide title]</a:t>
            </a:r>
          </a:p>
        </p:txBody>
      </p:sp>
      <p:sp>
        <p:nvSpPr>
          <p:cNvPr id="9" name="Content Placeholder 2">
            <a:extLst>
              <a:ext uri="{FF2B5EF4-FFF2-40B4-BE49-F238E27FC236}">
                <a16:creationId xmlns:a16="http://schemas.microsoft.com/office/drawing/2014/main" id="{AA9390CD-1482-43FB-B2D5-73EF91C2538C}"/>
              </a:ext>
            </a:extLst>
          </p:cNvPr>
          <p:cNvSpPr>
            <a:spLocks noGrp="1"/>
          </p:cNvSpPr>
          <p:nvPr>
            <p:ph sz="quarter" idx="16" hasCustomPrompt="1"/>
          </p:nvPr>
        </p:nvSpPr>
        <p:spPr>
          <a:xfrm>
            <a:off x="486834" y="1717709"/>
            <a:ext cx="4033284" cy="4546461"/>
          </a:xfrm>
          <a:prstGeom prst="rect">
            <a:avLst/>
          </a:prstGeom>
        </p:spPr>
        <p:txBody>
          <a:bodyPr/>
          <a:lstStyle>
            <a:lvl1pPr>
              <a:defRPr lang="en-US" sz="1200" b="1" kern="1200" dirty="0">
                <a:solidFill>
                  <a:schemeClr val="tx1"/>
                </a:solidFill>
                <a:latin typeface="+mn-lt"/>
                <a:ea typeface="+mn-ea"/>
                <a:cs typeface="+mn-cs"/>
              </a:defRPr>
            </a:lvl1pPr>
            <a:lvl2pPr marL="176400" indent="-176400">
              <a:defRPr lang="en-US" sz="1000" kern="1200" dirty="0">
                <a:solidFill>
                  <a:schemeClr val="tx1"/>
                </a:solidFill>
                <a:latin typeface="+mn-lt"/>
                <a:ea typeface="+mn-ea"/>
                <a:cs typeface="+mn-cs"/>
              </a:defRPr>
            </a:lvl2pPr>
            <a:lvl3pPr marL="450000" indent="-176400">
              <a:buFont typeface="Arial" panose="020B0604020202020204" pitchFamily="34" charset="0"/>
              <a:buChar char="−"/>
              <a:defRPr lang="en-US" sz="1000" kern="1200" dirty="0">
                <a:solidFill>
                  <a:schemeClr val="tx1"/>
                </a:solidFill>
                <a:latin typeface="+mn-lt"/>
                <a:ea typeface="+mn-ea"/>
                <a:cs typeface="+mn-cs"/>
              </a:defRPr>
            </a:lvl3pPr>
            <a:lvl4pPr marL="720000" indent="-176400">
              <a:buFont typeface="Arial" panose="020B0604020202020204" pitchFamily="34" charset="0"/>
              <a:buChar char="»"/>
              <a:defRPr lang="en-US" sz="800" kern="1200" dirty="0">
                <a:solidFill>
                  <a:schemeClr val="tx1"/>
                </a:solidFill>
                <a:latin typeface="+mn-lt"/>
                <a:ea typeface="+mn-ea"/>
                <a:cs typeface="+mn-cs"/>
              </a:defRPr>
            </a:lvl4pPr>
          </a:lstStyle>
          <a:p>
            <a:pPr marL="0" lvl="0" indent="0" algn="l" defTabSz="342931" rtl="0" eaLnBrk="1" latinLnBrk="0" hangingPunct="1">
              <a:spcBef>
                <a:spcPts val="0"/>
              </a:spcBef>
              <a:spcAft>
                <a:spcPts val="797"/>
              </a:spcAft>
              <a:buFont typeface="Arial" panose="020B0604020202020204" pitchFamily="34" charset="0"/>
              <a:buNone/>
            </a:pPr>
            <a:r>
              <a:rPr lang="en-US" dirty="0"/>
              <a:t>[Goals]</a:t>
            </a:r>
          </a:p>
          <a:p>
            <a:pPr marL="176400" lvl="1" indent="-176400" algn="l" defTabSz="342931" rtl="0" eaLnBrk="1" latinLnBrk="0" hangingPunct="1">
              <a:spcBef>
                <a:spcPts val="600"/>
              </a:spcBef>
              <a:spcAft>
                <a:spcPts val="200"/>
              </a:spcAft>
              <a:buFont typeface="Arial" panose="020B0604020202020204" pitchFamily="34" charset="0"/>
              <a:buChar char="•"/>
            </a:pPr>
            <a:r>
              <a:rPr lang="en-US" dirty="0"/>
              <a:t>[Slide major point]</a:t>
            </a:r>
          </a:p>
          <a:p>
            <a:pPr marL="450000" lvl="2" indent="-176400" algn="l" defTabSz="342931" rtl="0" eaLnBrk="1" latinLnBrk="0" hangingPunct="1">
              <a:spcBef>
                <a:spcPts val="200"/>
              </a:spcBef>
              <a:spcAft>
                <a:spcPts val="200"/>
              </a:spcAft>
              <a:buFont typeface="Arial" panose="020B0604020202020204" pitchFamily="34" charset="0"/>
              <a:buChar char="−"/>
            </a:pPr>
            <a:r>
              <a:rPr lang="en-US" dirty="0"/>
              <a:t>[Slide minor point]</a:t>
            </a:r>
          </a:p>
          <a:p>
            <a:pPr marL="720000" lvl="3" indent="-176400" algn="l" defTabSz="342931" rtl="0" eaLnBrk="1" latinLnBrk="0" hangingPunct="1">
              <a:spcBef>
                <a:spcPts val="200"/>
              </a:spcBef>
              <a:spcAft>
                <a:spcPts val="200"/>
              </a:spcAft>
              <a:buFont typeface="Arial" panose="020B0604020202020204" pitchFamily="34" charset="0"/>
              <a:buChar char="»"/>
            </a:pPr>
            <a:r>
              <a:rPr lang="en-US" dirty="0"/>
              <a:t>[Slide sub point]</a:t>
            </a:r>
          </a:p>
        </p:txBody>
      </p:sp>
      <p:sp>
        <p:nvSpPr>
          <p:cNvPr id="12" name="Content Placeholder 2">
            <a:extLst>
              <a:ext uri="{FF2B5EF4-FFF2-40B4-BE49-F238E27FC236}">
                <a16:creationId xmlns:a16="http://schemas.microsoft.com/office/drawing/2014/main" id="{CEB691D5-4A0A-4FB0-BCCC-8CE5A1A997B2}"/>
              </a:ext>
            </a:extLst>
          </p:cNvPr>
          <p:cNvSpPr>
            <a:spLocks noGrp="1"/>
          </p:cNvSpPr>
          <p:nvPr>
            <p:ph sz="quarter" idx="19" hasCustomPrompt="1"/>
          </p:nvPr>
        </p:nvSpPr>
        <p:spPr>
          <a:xfrm>
            <a:off x="4524093" y="1717708"/>
            <a:ext cx="7199324" cy="4546462"/>
          </a:xfrm>
          <a:prstGeom prst="rect">
            <a:avLst/>
          </a:prstGeom>
        </p:spPr>
        <p:txBody>
          <a:bodyPr/>
          <a:lstStyle>
            <a:lvl1pPr>
              <a:defRPr i="1">
                <a:solidFill>
                  <a:schemeClr val="bg1">
                    <a:lumMod val="50000"/>
                  </a:schemeClr>
                </a:solidFill>
              </a:defRPr>
            </a:lvl1pPr>
            <a:lvl2pPr>
              <a:spcBef>
                <a:spcPts val="600"/>
              </a:spcBef>
              <a:spcAft>
                <a:spcPts val="200"/>
              </a:spcAft>
              <a:defRPr>
                <a:solidFill>
                  <a:schemeClr val="tx1">
                    <a:lumMod val="50000"/>
                    <a:lumOff val="50000"/>
                  </a:schemeClr>
                </a:solidFill>
              </a:defRPr>
            </a:lvl2pPr>
            <a:lvl3pPr marL="450000" indent="-176400">
              <a:spcBef>
                <a:spcPts val="200"/>
              </a:spcBef>
              <a:spcAft>
                <a:spcPts val="200"/>
              </a:spcAft>
              <a:buFont typeface="Arial" panose="020B0604020202020204" pitchFamily="34" charset="0"/>
              <a:buChar char="−"/>
              <a:defRPr sz="1000">
                <a:solidFill>
                  <a:schemeClr val="tx1">
                    <a:lumMod val="50000"/>
                    <a:lumOff val="50000"/>
                  </a:schemeClr>
                </a:solidFill>
              </a:defRPr>
            </a:lvl3pPr>
            <a:lvl4pPr marL="720000" indent="-176400">
              <a:spcBef>
                <a:spcPts val="200"/>
              </a:spcBef>
              <a:spcAft>
                <a:spcPts val="200"/>
              </a:spcAft>
              <a:buFont typeface="Arial" panose="020B0604020202020204" pitchFamily="34" charset="0"/>
              <a:buChar char="»"/>
              <a:defRPr lang="en-US" sz="800" kern="1200" dirty="0">
                <a:solidFill>
                  <a:schemeClr val="tx1">
                    <a:lumMod val="50000"/>
                    <a:lumOff val="50000"/>
                  </a:schemeClr>
                </a:solidFill>
                <a:latin typeface="+mn-lt"/>
                <a:ea typeface="+mn-ea"/>
                <a:cs typeface="+mn-cs"/>
              </a:defRPr>
            </a:lvl4pPr>
            <a:lvl5pPr marL="719138" indent="-96838">
              <a:spcBef>
                <a:spcPts val="100"/>
              </a:spcBef>
              <a:spcAft>
                <a:spcPts val="100"/>
              </a:spcAft>
              <a:buFont typeface="Wingdings" pitchFamily="2" charset="2"/>
              <a:buChar char="§"/>
              <a:tabLst/>
              <a:defRPr lang="en-US" sz="800" kern="1200" dirty="0" smtClean="0">
                <a:solidFill>
                  <a:schemeClr val="tx1">
                    <a:lumMod val="50000"/>
                    <a:lumOff val="50000"/>
                  </a:schemeClr>
                </a:solidFill>
                <a:latin typeface="+mn-lt"/>
                <a:ea typeface="+mn-ea"/>
                <a:cs typeface="+mn-cs"/>
              </a:defRPr>
            </a:lvl5pPr>
            <a:lvl6pPr marL="543600" indent="0">
              <a:buFont typeface="Wingdings" pitchFamily="2" charset="2"/>
              <a:buNone/>
              <a:defRPr/>
            </a:lvl6pPr>
          </a:lstStyle>
          <a:p>
            <a:pPr lvl="0"/>
            <a:r>
              <a:rPr lang="en-US" dirty="0"/>
              <a:t>[Strategies]</a:t>
            </a:r>
          </a:p>
          <a:p>
            <a:pPr lvl="1"/>
            <a:r>
              <a:rPr lang="en-US" dirty="0"/>
              <a:t>[Slide major point]</a:t>
            </a:r>
          </a:p>
          <a:p>
            <a:pPr lvl="2"/>
            <a:r>
              <a:rPr lang="en-US" dirty="0"/>
              <a:t>[Slide minor point]</a:t>
            </a:r>
          </a:p>
          <a:p>
            <a:pPr lvl="3"/>
            <a:r>
              <a:rPr lang="en-US" dirty="0"/>
              <a:t>[Slide sub point]</a:t>
            </a:r>
          </a:p>
          <a:p>
            <a:pPr lvl="4"/>
            <a:r>
              <a:rPr lang="en-US" dirty="0"/>
              <a:t>[sub sub point]</a:t>
            </a:r>
          </a:p>
          <a:p>
            <a:pPr lvl="3"/>
            <a:endParaRPr lang="en-US" dirty="0"/>
          </a:p>
        </p:txBody>
      </p:sp>
    </p:spTree>
    <p:extLst>
      <p:ext uri="{BB962C8B-B14F-4D97-AF65-F5344CB8AC3E}">
        <p14:creationId xmlns:p14="http://schemas.microsoft.com/office/powerpoint/2010/main" val="329039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ody Layout Large Imag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DE2091-8E1D-4920-8D2E-5DDA38F8F3A8}"/>
              </a:ext>
            </a:extLst>
          </p:cNvPr>
          <p:cNvSpPr>
            <a:spLocks noGrp="1"/>
          </p:cNvSpPr>
          <p:nvPr>
            <p:ph type="body" sz="quarter" idx="10" hasCustomPrompt="1"/>
          </p:nvPr>
        </p:nvSpPr>
        <p:spPr>
          <a:xfrm>
            <a:off x="486833" y="997896"/>
            <a:ext cx="11237384" cy="719811"/>
          </a:xfrm>
          <a:prstGeom prst="rect">
            <a:avLst/>
          </a:prstGeom>
        </p:spPr>
        <p:txBody>
          <a:bodyPr anchor="ctr"/>
          <a:lstStyle>
            <a:lvl1pPr>
              <a:spcAft>
                <a:spcPts val="0"/>
              </a:spcAft>
              <a:defRPr sz="1400" b="1">
                <a:solidFill>
                  <a:srgbClr val="002060"/>
                </a:solidFill>
              </a:defRPr>
            </a:lvl1pPr>
          </a:lstStyle>
          <a:p>
            <a:pPr lvl="0"/>
            <a:r>
              <a:rPr lang="en-US" dirty="0"/>
              <a:t>[Summary]</a:t>
            </a:r>
            <a:endParaRPr lang="en-AU" dirty="0"/>
          </a:p>
        </p:txBody>
      </p:sp>
      <p:sp>
        <p:nvSpPr>
          <p:cNvPr id="6" name="Text Placeholder 5">
            <a:extLst>
              <a:ext uri="{FF2B5EF4-FFF2-40B4-BE49-F238E27FC236}">
                <a16:creationId xmlns:a16="http://schemas.microsoft.com/office/drawing/2014/main" id="{EBBED269-DA52-424F-9BF4-83ABD8EC7017}"/>
              </a:ext>
            </a:extLst>
          </p:cNvPr>
          <p:cNvSpPr>
            <a:spLocks noGrp="1"/>
          </p:cNvSpPr>
          <p:nvPr>
            <p:ph type="body" sz="quarter" idx="11" hasCustomPrompt="1"/>
          </p:nvPr>
        </p:nvSpPr>
        <p:spPr>
          <a:xfrm>
            <a:off x="467785" y="214313"/>
            <a:ext cx="9873799" cy="622300"/>
          </a:xfrm>
          <a:prstGeom prst="rect">
            <a:avLst/>
          </a:prstGeom>
        </p:spPr>
        <p:txBody>
          <a:bodyPr anchor="ctr"/>
          <a:lstStyle>
            <a:lvl1pPr>
              <a:spcAft>
                <a:spcPts val="0"/>
              </a:spcAft>
              <a:defRPr sz="2400" b="0">
                <a:solidFill>
                  <a:srgbClr val="002060"/>
                </a:solidFill>
              </a:defRPr>
            </a:lvl1pPr>
          </a:lstStyle>
          <a:p>
            <a:pPr lvl="0"/>
            <a:r>
              <a:rPr lang="en-AU"/>
              <a:t>[Slide title]</a:t>
            </a:r>
          </a:p>
        </p:txBody>
      </p:sp>
      <p:sp>
        <p:nvSpPr>
          <p:cNvPr id="9" name="Content Placeholder 2">
            <a:extLst>
              <a:ext uri="{FF2B5EF4-FFF2-40B4-BE49-F238E27FC236}">
                <a16:creationId xmlns:a16="http://schemas.microsoft.com/office/drawing/2014/main" id="{AA9390CD-1482-43FB-B2D5-73EF91C2538C}"/>
              </a:ext>
            </a:extLst>
          </p:cNvPr>
          <p:cNvSpPr>
            <a:spLocks noGrp="1"/>
          </p:cNvSpPr>
          <p:nvPr>
            <p:ph sz="quarter" idx="16" hasCustomPrompt="1"/>
          </p:nvPr>
        </p:nvSpPr>
        <p:spPr>
          <a:xfrm>
            <a:off x="486834" y="1717709"/>
            <a:ext cx="4033284" cy="4546461"/>
          </a:xfrm>
          <a:prstGeom prst="rect">
            <a:avLst/>
          </a:prstGeom>
        </p:spPr>
        <p:txBody>
          <a:bodyPr/>
          <a:lstStyle>
            <a:lvl1pPr>
              <a:defRPr lang="en-US" sz="1200" b="1" kern="1200" dirty="0">
                <a:solidFill>
                  <a:schemeClr val="tx1"/>
                </a:solidFill>
                <a:latin typeface="+mn-lt"/>
                <a:ea typeface="+mn-ea"/>
                <a:cs typeface="+mn-cs"/>
              </a:defRPr>
            </a:lvl1pPr>
            <a:lvl2pPr marL="176400" indent="-176400">
              <a:defRPr lang="en-US" sz="1000" kern="1200" dirty="0">
                <a:solidFill>
                  <a:schemeClr val="tx1"/>
                </a:solidFill>
                <a:latin typeface="+mn-lt"/>
                <a:ea typeface="+mn-ea"/>
                <a:cs typeface="+mn-cs"/>
              </a:defRPr>
            </a:lvl2pPr>
            <a:lvl3pPr marL="450000" indent="-176400">
              <a:buFont typeface="Arial" panose="020B0604020202020204" pitchFamily="34" charset="0"/>
              <a:buChar char="−"/>
              <a:defRPr lang="en-US" sz="1000" kern="1200" dirty="0">
                <a:solidFill>
                  <a:schemeClr val="tx1"/>
                </a:solidFill>
                <a:latin typeface="+mn-lt"/>
                <a:ea typeface="+mn-ea"/>
                <a:cs typeface="+mn-cs"/>
              </a:defRPr>
            </a:lvl3pPr>
            <a:lvl4pPr marL="720000" indent="-176400">
              <a:buFont typeface="Arial" panose="020B0604020202020204" pitchFamily="34" charset="0"/>
              <a:buChar char="»"/>
              <a:defRPr lang="en-US" sz="800" kern="1200" dirty="0">
                <a:solidFill>
                  <a:schemeClr val="tx1"/>
                </a:solidFill>
                <a:latin typeface="+mn-lt"/>
                <a:ea typeface="+mn-ea"/>
                <a:cs typeface="+mn-cs"/>
              </a:defRPr>
            </a:lvl4pPr>
          </a:lstStyle>
          <a:p>
            <a:pPr marL="0" lvl="0" indent="0" algn="l" defTabSz="342931" rtl="0" eaLnBrk="1" latinLnBrk="0" hangingPunct="1">
              <a:spcBef>
                <a:spcPts val="0"/>
              </a:spcBef>
              <a:spcAft>
                <a:spcPts val="797"/>
              </a:spcAft>
              <a:buFont typeface="Arial" panose="020B0604020202020204" pitchFamily="34" charset="0"/>
              <a:buNone/>
            </a:pPr>
            <a:r>
              <a:rPr lang="en-US" dirty="0"/>
              <a:t>[Key Points]</a:t>
            </a:r>
          </a:p>
          <a:p>
            <a:pPr marL="176400" lvl="1" indent="-176400" algn="l" defTabSz="342931" rtl="0" eaLnBrk="1" latinLnBrk="0" hangingPunct="1">
              <a:spcBef>
                <a:spcPts val="600"/>
              </a:spcBef>
              <a:spcAft>
                <a:spcPts val="200"/>
              </a:spcAft>
              <a:buFont typeface="Arial" panose="020B0604020202020204" pitchFamily="34" charset="0"/>
              <a:buChar char="•"/>
            </a:pPr>
            <a:r>
              <a:rPr lang="en-US" dirty="0"/>
              <a:t>[Slide major point]</a:t>
            </a:r>
          </a:p>
          <a:p>
            <a:pPr marL="450000" lvl="2" indent="-176400" algn="l" defTabSz="342931" rtl="0" eaLnBrk="1" latinLnBrk="0" hangingPunct="1">
              <a:spcBef>
                <a:spcPts val="200"/>
              </a:spcBef>
              <a:spcAft>
                <a:spcPts val="200"/>
              </a:spcAft>
              <a:buFont typeface="Arial" panose="020B0604020202020204" pitchFamily="34" charset="0"/>
              <a:buChar char="−"/>
            </a:pPr>
            <a:r>
              <a:rPr lang="en-US" dirty="0"/>
              <a:t>[Slide minor point]</a:t>
            </a:r>
          </a:p>
          <a:p>
            <a:pPr marL="720000" lvl="3" indent="-176400" algn="l" defTabSz="342931" rtl="0" eaLnBrk="1" latinLnBrk="0" hangingPunct="1">
              <a:spcBef>
                <a:spcPts val="200"/>
              </a:spcBef>
              <a:spcAft>
                <a:spcPts val="200"/>
              </a:spcAft>
              <a:buFont typeface="Arial" panose="020B0604020202020204" pitchFamily="34" charset="0"/>
              <a:buChar char="»"/>
            </a:pPr>
            <a:r>
              <a:rPr lang="en-US" dirty="0"/>
              <a:t>[Slide sub point]</a:t>
            </a:r>
          </a:p>
        </p:txBody>
      </p:sp>
      <p:sp>
        <p:nvSpPr>
          <p:cNvPr id="12" name="Content Placeholder 2">
            <a:extLst>
              <a:ext uri="{FF2B5EF4-FFF2-40B4-BE49-F238E27FC236}">
                <a16:creationId xmlns:a16="http://schemas.microsoft.com/office/drawing/2014/main" id="{CEB691D5-4A0A-4FB0-BCCC-8CE5A1A997B2}"/>
              </a:ext>
            </a:extLst>
          </p:cNvPr>
          <p:cNvSpPr>
            <a:spLocks noGrp="1"/>
          </p:cNvSpPr>
          <p:nvPr>
            <p:ph sz="quarter" idx="19" hasCustomPrompt="1"/>
          </p:nvPr>
        </p:nvSpPr>
        <p:spPr>
          <a:xfrm>
            <a:off x="4524093" y="1717708"/>
            <a:ext cx="7199324" cy="4546462"/>
          </a:xfrm>
          <a:prstGeom prst="rect">
            <a:avLst/>
          </a:prstGeom>
        </p:spPr>
        <p:txBody>
          <a:bodyPr/>
          <a:lstStyle>
            <a:lvl1pPr>
              <a:defRPr i="1">
                <a:solidFill>
                  <a:schemeClr val="bg1">
                    <a:lumMod val="50000"/>
                  </a:schemeClr>
                </a:solidFill>
              </a:defRPr>
            </a:lvl1pPr>
            <a:lvl2pPr>
              <a:spcBef>
                <a:spcPts val="600"/>
              </a:spcBef>
              <a:spcAft>
                <a:spcPts val="200"/>
              </a:spcAft>
              <a:defRPr>
                <a:solidFill>
                  <a:schemeClr val="tx1">
                    <a:lumMod val="50000"/>
                    <a:lumOff val="50000"/>
                  </a:schemeClr>
                </a:solidFill>
              </a:defRPr>
            </a:lvl2pPr>
            <a:lvl3pPr marL="450000" indent="-176400">
              <a:spcBef>
                <a:spcPts val="200"/>
              </a:spcBef>
              <a:spcAft>
                <a:spcPts val="200"/>
              </a:spcAft>
              <a:buFont typeface="Arial" panose="020B0604020202020204" pitchFamily="34" charset="0"/>
              <a:buChar char="−"/>
              <a:defRPr sz="1000">
                <a:solidFill>
                  <a:schemeClr val="tx1">
                    <a:lumMod val="50000"/>
                    <a:lumOff val="50000"/>
                  </a:schemeClr>
                </a:solidFill>
              </a:defRPr>
            </a:lvl3pPr>
            <a:lvl4pPr marL="720000" indent="-176400">
              <a:spcBef>
                <a:spcPts val="200"/>
              </a:spcBef>
              <a:spcAft>
                <a:spcPts val="200"/>
              </a:spcAft>
              <a:buFont typeface="Arial" panose="020B0604020202020204" pitchFamily="34" charset="0"/>
              <a:buChar char="»"/>
              <a:defRPr sz="800">
                <a:solidFill>
                  <a:schemeClr val="tx1">
                    <a:lumMod val="50000"/>
                    <a:lumOff val="50000"/>
                  </a:schemeClr>
                </a:solidFill>
              </a:defRPr>
            </a:lvl4pPr>
          </a:lstStyle>
          <a:p>
            <a:pPr lvl="0"/>
            <a:r>
              <a:rPr lang="en-US" dirty="0"/>
              <a:t>[Feature]</a:t>
            </a:r>
          </a:p>
          <a:p>
            <a:pPr lvl="1"/>
            <a:r>
              <a:rPr lang="en-US" dirty="0"/>
              <a:t>[Slide major point]</a:t>
            </a:r>
          </a:p>
          <a:p>
            <a:pPr lvl="2"/>
            <a:r>
              <a:rPr lang="en-US" dirty="0"/>
              <a:t>[Slide minor point]</a:t>
            </a:r>
          </a:p>
          <a:p>
            <a:pPr lvl="3"/>
            <a:r>
              <a:rPr lang="en-US" dirty="0"/>
              <a:t>[Slide sub point]</a:t>
            </a:r>
          </a:p>
        </p:txBody>
      </p:sp>
    </p:spTree>
    <p:extLst>
      <p:ext uri="{BB962C8B-B14F-4D97-AF65-F5344CB8AC3E}">
        <p14:creationId xmlns:p14="http://schemas.microsoft.com/office/powerpoint/2010/main" val="207746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_3-4">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7644E9F-8814-AE41-BA6A-E1B27C148D60}"/>
              </a:ext>
            </a:extLst>
          </p:cNvPr>
          <p:cNvSpPr/>
          <p:nvPr userDrawn="1"/>
        </p:nvSpPr>
        <p:spPr>
          <a:xfrm>
            <a:off x="0" y="0"/>
            <a:ext cx="12192000" cy="6858000"/>
          </a:xfrm>
          <a:prstGeom prst="rect">
            <a:avLst/>
          </a:prstGeom>
          <a:gradFill flip="none" rotWithShape="1">
            <a:gsLst>
              <a:gs pos="0">
                <a:schemeClr val="accent1">
                  <a:alpha val="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9" name="Text Placeholder 2"/>
          <p:cNvSpPr>
            <a:spLocks noGrp="1"/>
          </p:cNvSpPr>
          <p:nvPr>
            <p:ph type="body" sz="quarter" idx="11" hasCustomPrompt="1"/>
          </p:nvPr>
        </p:nvSpPr>
        <p:spPr>
          <a:xfrm>
            <a:off x="6696436" y="1646709"/>
            <a:ext cx="5159136" cy="4284662"/>
          </a:xfrm>
          <a:prstGeom prst="rect">
            <a:avLst/>
          </a:prstGeom>
          <a:noFill/>
        </p:spPr>
        <p:txBody>
          <a:bodyPr anchor="ctr">
            <a:noAutofit/>
          </a:bodyPr>
          <a:lstStyle>
            <a:lvl1pPr algn="r">
              <a:lnSpc>
                <a:spcPct val="75000"/>
              </a:lnSpc>
              <a:spcBef>
                <a:spcPts val="0"/>
              </a:spcBef>
              <a:spcAft>
                <a:spcPts val="0"/>
              </a:spcAft>
              <a:defRPr sz="22502" b="1" spc="-750" baseline="0">
                <a:gradFill flip="none" rotWithShape="1">
                  <a:gsLst>
                    <a:gs pos="100000">
                      <a:schemeClr val="bg1"/>
                    </a:gs>
                    <a:gs pos="0">
                      <a:schemeClr val="bg1">
                        <a:alpha val="20000"/>
                      </a:schemeClr>
                    </a:gs>
                    <a:gs pos="100000">
                      <a:schemeClr val="bg1"/>
                    </a:gs>
                  </a:gsLst>
                  <a:lin ang="0" scaled="0"/>
                  <a:tileRect/>
                </a:gradFill>
              </a:defRPr>
            </a:lvl1pPr>
          </a:lstStyle>
          <a:p>
            <a:pPr lvl="0"/>
            <a:r>
              <a:rPr lang="en-US"/>
              <a:t>00</a:t>
            </a:r>
          </a:p>
        </p:txBody>
      </p:sp>
      <p:sp>
        <p:nvSpPr>
          <p:cNvPr id="15" name="Slide Number Placeholder 5"/>
          <p:cNvSpPr>
            <a:spLocks noGrp="1"/>
          </p:cNvSpPr>
          <p:nvPr>
            <p:ph type="sldNum" sz="quarter" idx="4"/>
          </p:nvPr>
        </p:nvSpPr>
        <p:spPr>
          <a:xfrm>
            <a:off x="360025" y="6264000"/>
            <a:ext cx="216015" cy="324000"/>
          </a:xfrm>
          <a:prstGeom prst="rect">
            <a:avLst/>
          </a:prstGeom>
        </p:spPr>
        <p:txBody>
          <a:bodyPr vert="horz" lIns="0" tIns="0" rIns="0" bIns="0" rtlCol="0" anchor="ctr"/>
          <a:lstStyle>
            <a:lvl1pPr algn="l">
              <a:defRPr sz="600">
                <a:solidFill>
                  <a:schemeClr val="tx1"/>
                </a:solidFill>
                <a:latin typeface="+mn-lt"/>
              </a:defRPr>
            </a:lvl1pPr>
          </a:lstStyle>
          <a:p>
            <a:fld id="{67E7CB4E-0848-4774-9F85-B38117CB1B54}" type="slidenum">
              <a:rPr lang="en-AU" smtClean="0"/>
              <a:pPr/>
              <a:t>‹#›</a:t>
            </a:fld>
            <a:endParaRPr lang="en-AU"/>
          </a:p>
        </p:txBody>
      </p:sp>
      <p:sp>
        <p:nvSpPr>
          <p:cNvPr id="16" name="Footer Placeholder 4"/>
          <p:cNvSpPr>
            <a:spLocks noGrp="1"/>
          </p:cNvSpPr>
          <p:nvPr>
            <p:ph type="ftr" sz="quarter" idx="3"/>
          </p:nvPr>
        </p:nvSpPr>
        <p:spPr>
          <a:xfrm>
            <a:off x="486032" y="6264000"/>
            <a:ext cx="3600235" cy="324000"/>
          </a:xfrm>
          <a:prstGeom prst="rect">
            <a:avLst/>
          </a:prstGeom>
        </p:spPr>
        <p:txBody>
          <a:bodyPr vert="horz" lIns="91440" tIns="45720" rIns="91440" bIns="45720" rtlCol="0" anchor="ctr"/>
          <a:lstStyle>
            <a:lvl1pPr algn="l">
              <a:defRPr sz="600">
                <a:solidFill>
                  <a:schemeClr val="tx1"/>
                </a:solidFill>
              </a:defRPr>
            </a:lvl1pPr>
          </a:lstStyle>
          <a:p>
            <a:r>
              <a:rPr lang="en-AU" dirty="0"/>
              <a:t>– Aug 2021</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67501" y="6328127"/>
            <a:ext cx="980124" cy="287179"/>
          </a:xfrm>
          <a:prstGeom prst="rect">
            <a:avLst/>
          </a:prstGeom>
        </p:spPr>
      </p:pic>
      <p:sp>
        <p:nvSpPr>
          <p:cNvPr id="11" name="Text Placeholder 7">
            <a:extLst>
              <a:ext uri="{FF2B5EF4-FFF2-40B4-BE49-F238E27FC236}">
                <a16:creationId xmlns:a16="http://schemas.microsoft.com/office/drawing/2014/main" id="{5C58FECE-31AC-2146-933C-445829B27770}"/>
              </a:ext>
            </a:extLst>
          </p:cNvPr>
          <p:cNvSpPr>
            <a:spLocks noGrp="1"/>
          </p:cNvSpPr>
          <p:nvPr>
            <p:ph type="body" sz="quarter" idx="10"/>
          </p:nvPr>
        </p:nvSpPr>
        <p:spPr>
          <a:xfrm>
            <a:off x="366761" y="2424336"/>
            <a:ext cx="6300409" cy="1004665"/>
          </a:xfrm>
          <a:prstGeom prst="rect">
            <a:avLst/>
          </a:prstGeom>
        </p:spPr>
        <p:txBody>
          <a:bodyPr>
            <a:noAutofit/>
          </a:bodyPr>
          <a:lstStyle>
            <a:lvl1pPr>
              <a:lnSpc>
                <a:spcPct val="80000"/>
              </a:lnSpc>
              <a:spcBef>
                <a:spcPts val="0"/>
              </a:spcBef>
              <a:spcAft>
                <a:spcPts val="0"/>
              </a:spcAft>
              <a:defRPr sz="2800" b="1" spc="-50" baseline="0">
                <a:latin typeface="+mj-lt"/>
              </a:defRPr>
            </a:lvl1pPr>
            <a:lvl2pPr>
              <a:defRPr sz="1125"/>
            </a:lvl2pPr>
            <a:lvl3pPr>
              <a:defRPr sz="2888"/>
            </a:lvl3pPr>
            <a:lvl4pPr>
              <a:defRPr sz="2888"/>
            </a:lvl4pPr>
            <a:lvl5pPr>
              <a:defRPr sz="2888"/>
            </a:lvl5pPr>
          </a:lstStyle>
          <a:p>
            <a:pPr lvl="0"/>
            <a:r>
              <a:rPr lang="en-US" dirty="0"/>
              <a:t>Click to edit Master text styles</a:t>
            </a:r>
          </a:p>
        </p:txBody>
      </p:sp>
      <p:sp>
        <p:nvSpPr>
          <p:cNvPr id="12" name="Text Placeholder 4">
            <a:extLst>
              <a:ext uri="{FF2B5EF4-FFF2-40B4-BE49-F238E27FC236}">
                <a16:creationId xmlns:a16="http://schemas.microsoft.com/office/drawing/2014/main" id="{7ED3C4E1-4EBA-DB4F-BDD8-2E31FE5299E6}"/>
              </a:ext>
            </a:extLst>
          </p:cNvPr>
          <p:cNvSpPr>
            <a:spLocks noGrp="1"/>
          </p:cNvSpPr>
          <p:nvPr>
            <p:ph type="body" sz="quarter" idx="12"/>
          </p:nvPr>
        </p:nvSpPr>
        <p:spPr>
          <a:xfrm>
            <a:off x="396033" y="3885737"/>
            <a:ext cx="6300404" cy="539576"/>
          </a:xfrm>
          <a:prstGeom prst="rect">
            <a:avLst/>
          </a:prstGeom>
        </p:spPr>
        <p:txBody>
          <a:bodyPr anchor="b" anchorCtr="0">
            <a:noAutofit/>
          </a:bodyPr>
          <a:lstStyle>
            <a:lvl1pPr>
              <a:defRPr sz="1125" b="0" i="1" spc="-50" baseline="0">
                <a:solidFill>
                  <a:schemeClr val="tx1">
                    <a:lumMod val="50000"/>
                    <a:lumOff val="50000"/>
                  </a:schemeClr>
                </a:solidFill>
                <a:latin typeface="+mj-lt"/>
              </a:defRPr>
            </a:lvl1pPr>
            <a:lvl2pPr>
              <a:defRPr sz="1125">
                <a:latin typeface="+mj-lt"/>
              </a:defRPr>
            </a:lvl2pPr>
            <a:lvl3pPr>
              <a:defRPr sz="1125">
                <a:latin typeface="+mj-lt"/>
              </a:defRPr>
            </a:lvl3pPr>
            <a:lvl4pPr>
              <a:defRPr sz="1125">
                <a:latin typeface="+mj-lt"/>
              </a:defRPr>
            </a:lvl4pPr>
            <a:lvl5pPr>
              <a:defRPr sz="1125">
                <a:latin typeface="+mj-lt"/>
              </a:defRPr>
            </a:lvl5pPr>
          </a:lstStyle>
          <a:p>
            <a:pPr lvl="0"/>
            <a:r>
              <a:rPr lang="en-US" dirty="0"/>
              <a:t>Click to edit Master text styles</a:t>
            </a:r>
          </a:p>
        </p:txBody>
      </p:sp>
    </p:spTree>
    <p:extLst>
      <p:ext uri="{BB962C8B-B14F-4D97-AF65-F5344CB8AC3E}">
        <p14:creationId xmlns:p14="http://schemas.microsoft.com/office/powerpoint/2010/main" val="3314206906"/>
      </p:ext>
    </p:extLst>
  </p:cSld>
  <p:clrMapOvr>
    <a:masterClrMapping/>
  </p:clrMapOvr>
  <p:extLst>
    <p:ext uri="{DCECCB84-F9BA-43D5-87BE-67443E8EF086}">
      <p15:sldGuideLst xmlns:p15="http://schemas.microsoft.com/office/powerpoint/2012/main">
        <p15:guide id="1" orient="horz" pos="2160">
          <p15:clr>
            <a:srgbClr val="FBAE40"/>
          </p15:clr>
        </p15:guide>
        <p15:guide id="2" pos="558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337500" y="1746563"/>
            <a:ext cx="5476800" cy="4424399"/>
          </a:xfrm>
          <a:prstGeom prst="rect">
            <a:avLst/>
          </a:prstGeom>
        </p:spPr>
        <p:txBody>
          <a:bodyPr>
            <a:normAutofit/>
          </a:bodyPr>
          <a:lstStyle>
            <a:lvl1pPr>
              <a:defRPr sz="1600" b="1">
                <a:latin typeface="+mn-lt"/>
              </a:defRPr>
            </a:lvl1pPr>
            <a:lvl2pPr>
              <a:defRPr sz="1600" b="0">
                <a:latin typeface="+mn-lt"/>
              </a:defRPr>
            </a:lvl2pPr>
            <a:lvl3pPr>
              <a:defRPr sz="1600" b="0">
                <a:latin typeface="+mn-lt"/>
              </a:defRPr>
            </a:lvl3pPr>
            <a:lvl4pPr>
              <a:defRPr sz="1600" b="0">
                <a:latin typeface="+mn-lt"/>
              </a:defRPr>
            </a:lvl4pPr>
            <a:lvl5pPr>
              <a:defRPr sz="1600" b="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5">
            <a:extLst>
              <a:ext uri="{FF2B5EF4-FFF2-40B4-BE49-F238E27FC236}">
                <a16:creationId xmlns:a16="http://schemas.microsoft.com/office/drawing/2014/main" id="{CF833586-8B51-614B-BC48-C3179FC42FD1}"/>
              </a:ext>
            </a:extLst>
          </p:cNvPr>
          <p:cNvSpPr>
            <a:spLocks noGrp="1"/>
          </p:cNvSpPr>
          <p:nvPr>
            <p:ph sz="quarter" idx="12"/>
          </p:nvPr>
        </p:nvSpPr>
        <p:spPr>
          <a:xfrm>
            <a:off x="6197601" y="1746563"/>
            <a:ext cx="5606647" cy="4424398"/>
          </a:xfrm>
          <a:prstGeom prst="rect">
            <a:avLst/>
          </a:prstGeom>
        </p:spPr>
        <p:txBody>
          <a:bodyPr>
            <a:normAutofit/>
          </a:bodyPr>
          <a:lstStyle>
            <a:lvl1pPr>
              <a:defRPr sz="1600" b="1">
                <a:latin typeface="+mn-lt"/>
              </a:defRPr>
            </a:lvl1pPr>
            <a:lvl2pPr>
              <a:defRPr sz="1600" b="0">
                <a:latin typeface="+mn-lt"/>
              </a:defRPr>
            </a:lvl2pPr>
            <a:lvl3pPr>
              <a:defRPr sz="1600" b="0">
                <a:latin typeface="+mn-lt"/>
              </a:defRPr>
            </a:lvl3pPr>
            <a:lvl4pPr>
              <a:defRPr sz="1600" b="0">
                <a:latin typeface="+mn-lt"/>
              </a:defRPr>
            </a:lvl4pPr>
            <a:lvl5pPr>
              <a:defRPr sz="1600" b="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Slide Number Placeholder 5"/>
          <p:cNvSpPr>
            <a:spLocks noGrp="1"/>
          </p:cNvSpPr>
          <p:nvPr>
            <p:ph type="sldNum" sz="quarter" idx="4"/>
          </p:nvPr>
        </p:nvSpPr>
        <p:spPr>
          <a:xfrm>
            <a:off x="360025" y="6264000"/>
            <a:ext cx="216015" cy="324000"/>
          </a:xfrm>
          <a:prstGeom prst="rect">
            <a:avLst/>
          </a:prstGeom>
        </p:spPr>
        <p:txBody>
          <a:bodyPr vert="horz" lIns="0" tIns="0" rIns="0" bIns="0" rtlCol="0" anchor="ctr"/>
          <a:lstStyle>
            <a:lvl1pPr algn="l">
              <a:defRPr sz="600">
                <a:solidFill>
                  <a:schemeClr val="tx1"/>
                </a:solidFill>
                <a:latin typeface="+mn-lt"/>
              </a:defRPr>
            </a:lvl1pPr>
          </a:lstStyle>
          <a:p>
            <a:fld id="{67E7CB4E-0848-4774-9F85-B38117CB1B54}" type="slidenum">
              <a:rPr lang="en-AU" smtClean="0"/>
              <a:pPr/>
              <a:t>‹#›</a:t>
            </a:fld>
            <a:endParaRPr lang="en-AU" dirty="0"/>
          </a:p>
        </p:txBody>
      </p:sp>
      <p:sp>
        <p:nvSpPr>
          <p:cNvPr id="11" name="Footer Placeholder 4"/>
          <p:cNvSpPr>
            <a:spLocks noGrp="1"/>
          </p:cNvSpPr>
          <p:nvPr>
            <p:ph type="ftr" sz="quarter" idx="3"/>
          </p:nvPr>
        </p:nvSpPr>
        <p:spPr>
          <a:xfrm>
            <a:off x="486032" y="6264000"/>
            <a:ext cx="3600235" cy="324000"/>
          </a:xfrm>
          <a:prstGeom prst="rect">
            <a:avLst/>
          </a:prstGeom>
        </p:spPr>
        <p:txBody>
          <a:bodyPr vert="horz" lIns="91440" tIns="45720" rIns="91440" bIns="45720" rtlCol="0" anchor="ctr"/>
          <a:lstStyle>
            <a:lvl1pPr algn="l">
              <a:defRPr sz="600">
                <a:solidFill>
                  <a:schemeClr val="tx1"/>
                </a:solidFill>
              </a:defRPr>
            </a:lvl1pPr>
          </a:lstStyle>
          <a:p>
            <a:endParaRPr lang="en-AU" dirty="0"/>
          </a:p>
        </p:txBody>
      </p:sp>
      <p:sp>
        <p:nvSpPr>
          <p:cNvPr id="19" name="Title 1">
            <a:extLst>
              <a:ext uri="{FF2B5EF4-FFF2-40B4-BE49-F238E27FC236}">
                <a16:creationId xmlns:a16="http://schemas.microsoft.com/office/drawing/2014/main" id="{E6942441-AEF5-3241-BE05-8D7B123D4825}"/>
              </a:ext>
            </a:extLst>
          </p:cNvPr>
          <p:cNvSpPr>
            <a:spLocks noGrp="1"/>
          </p:cNvSpPr>
          <p:nvPr>
            <p:ph type="title"/>
          </p:nvPr>
        </p:nvSpPr>
        <p:spPr>
          <a:xfrm>
            <a:off x="337500" y="224644"/>
            <a:ext cx="11466747" cy="972108"/>
          </a:xfrm>
        </p:spPr>
        <p:txBody>
          <a:bodyPr anchor="b">
            <a:normAutofit/>
          </a:bodyPr>
          <a:lstStyle>
            <a:lvl1pPr>
              <a:lnSpc>
                <a:spcPct val="80000"/>
              </a:lnSpc>
              <a:defRPr sz="2800" spc="-30" baseline="0">
                <a:latin typeface="+mj-lt"/>
              </a:defRPr>
            </a:lvl1pPr>
          </a:lstStyle>
          <a:p>
            <a:r>
              <a:rPr lang="en-US"/>
              <a:t>Click to edit Master title style</a:t>
            </a:r>
            <a:endParaRPr lang="en-AU" dirty="0"/>
          </a:p>
        </p:txBody>
      </p:sp>
      <p:sp>
        <p:nvSpPr>
          <p:cNvPr id="13" name="Rectangle 12"/>
          <p:cNvSpPr/>
          <p:nvPr userDrawn="1"/>
        </p:nvSpPr>
        <p:spPr>
          <a:xfrm>
            <a:off x="337499" y="1384200"/>
            <a:ext cx="11853000" cy="23400"/>
          </a:xfrm>
          <a:prstGeom prst="rect">
            <a:avLst/>
          </a:prstGeom>
          <a:gradFill flip="none" rotWithShape="1">
            <a:gsLst>
              <a:gs pos="0">
                <a:schemeClr val="accent1">
                  <a:alpha val="2000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75"/>
          </a:p>
        </p:txBody>
      </p:sp>
      <p:pic>
        <p:nvPicPr>
          <p:cNvPr id="22" name="Picture 21">
            <a:extLst>
              <a:ext uri="{FF2B5EF4-FFF2-40B4-BE49-F238E27FC236}">
                <a16:creationId xmlns:a16="http://schemas.microsoft.com/office/drawing/2014/main" id="{C8CF2B1B-806C-6D4F-AB62-53A9B515A86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868823" y="6330139"/>
            <a:ext cx="977703" cy="286802"/>
          </a:xfrm>
          <a:prstGeom prst="rect">
            <a:avLst/>
          </a:prstGeom>
          <a:noFill/>
          <a:ln>
            <a:noFill/>
          </a:ln>
        </p:spPr>
      </p:pic>
    </p:spTree>
    <p:extLst>
      <p:ext uri="{BB962C8B-B14F-4D97-AF65-F5344CB8AC3E}">
        <p14:creationId xmlns:p14="http://schemas.microsoft.com/office/powerpoint/2010/main" val="172436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m, Bullets, Opt1">
    <p:spTree>
      <p:nvGrpSpPr>
        <p:cNvPr id="1" name=""/>
        <p:cNvGrpSpPr/>
        <p:nvPr/>
      </p:nvGrpSpPr>
      <p:grpSpPr>
        <a:xfrm>
          <a:off x="0" y="0"/>
          <a:ext cx="0" cy="0"/>
          <a:chOff x="0" y="0"/>
          <a:chExt cx="0" cy="0"/>
        </a:xfrm>
      </p:grpSpPr>
      <p:sp>
        <p:nvSpPr>
          <p:cNvPr id="2" name="Title 1"/>
          <p:cNvSpPr>
            <a:spLocks noGrp="1"/>
          </p:cNvSpPr>
          <p:nvPr>
            <p:ph type="title"/>
          </p:nvPr>
        </p:nvSpPr>
        <p:spPr>
          <a:xfrm>
            <a:off x="960585" y="334165"/>
            <a:ext cx="8500409" cy="845413"/>
          </a:xfrm>
        </p:spPr>
        <p:txBody>
          <a:bodyPr/>
          <a:lstStyle/>
          <a:p>
            <a:r>
              <a:rPr lang="en-AU"/>
              <a:t>Click to edit Master title style</a:t>
            </a:r>
          </a:p>
        </p:txBody>
      </p:sp>
      <p:sp>
        <p:nvSpPr>
          <p:cNvPr id="4" name="Date Placeholder 3"/>
          <p:cNvSpPr>
            <a:spLocks noGrp="1"/>
          </p:cNvSpPr>
          <p:nvPr>
            <p:ph type="dt" sz="half" idx="10"/>
          </p:nvPr>
        </p:nvSpPr>
        <p:spPr>
          <a:xfrm>
            <a:off x="6206748" y="5956496"/>
            <a:ext cx="3651475" cy="273600"/>
          </a:xfrm>
          <a:prstGeom prst="rect">
            <a:avLst/>
          </a:prstGeom>
        </p:spPr>
        <p:txBody>
          <a:bodyPr/>
          <a:lstStyle>
            <a:lvl1pPr>
              <a:defRPr sz="900" b="1"/>
            </a:lvl1pPr>
          </a:lstStyle>
          <a:p>
            <a:fld id="{4CDE5802-F28B-DD47-82E0-2C0A66E8883B}" type="datetimeFigureOut">
              <a:rPr lang="en-US" smtClean="0"/>
              <a:t>3/8/22</a:t>
            </a:fld>
            <a:endParaRPr lang="en-US"/>
          </a:p>
        </p:txBody>
      </p:sp>
      <p:sp>
        <p:nvSpPr>
          <p:cNvPr id="6" name="Slide Number Placeholder 5"/>
          <p:cNvSpPr>
            <a:spLocks noGrp="1"/>
          </p:cNvSpPr>
          <p:nvPr>
            <p:ph type="sldNum" sz="quarter" idx="12"/>
          </p:nvPr>
        </p:nvSpPr>
        <p:spPr>
          <a:xfrm>
            <a:off x="11610975" y="6588000"/>
            <a:ext cx="568800" cy="273600"/>
          </a:xfrm>
          <a:prstGeom prst="rect">
            <a:avLst/>
          </a:prstGeom>
        </p:spPr>
        <p:txBody>
          <a:bodyPr/>
          <a:lstStyle>
            <a:lvl1pPr>
              <a:defRPr sz="900" b="1"/>
            </a:lvl1pPr>
          </a:lstStyle>
          <a:p>
            <a:fld id="{0B15A1CD-7C06-0943-A048-99677931BC54}" type="slidenum">
              <a:rPr lang="en-US" smtClean="0"/>
              <a:t>‹#›</a:t>
            </a:fld>
            <a:endParaRPr lang="en-US"/>
          </a:p>
        </p:txBody>
      </p:sp>
      <p:sp>
        <p:nvSpPr>
          <p:cNvPr id="9" name="Content Placeholder 8"/>
          <p:cNvSpPr>
            <a:spLocks noGrp="1"/>
          </p:cNvSpPr>
          <p:nvPr>
            <p:ph sz="quarter" idx="13"/>
          </p:nvPr>
        </p:nvSpPr>
        <p:spPr>
          <a:xfrm>
            <a:off x="960000" y="1310400"/>
            <a:ext cx="10809600" cy="5025600"/>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Tree>
    <p:extLst>
      <p:ext uri="{BB962C8B-B14F-4D97-AF65-F5344CB8AC3E}">
        <p14:creationId xmlns:p14="http://schemas.microsoft.com/office/powerpoint/2010/main" val="172681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5415C-7740-4684-9A1E-A9E1404B2CA5}"/>
              </a:ext>
            </a:extLst>
          </p:cNvPr>
          <p:cNvSpPr/>
          <p:nvPr userDrawn="1"/>
        </p:nvSpPr>
        <p:spPr>
          <a:xfrm>
            <a:off x="0" y="0"/>
            <a:ext cx="12192000" cy="970460"/>
          </a:xfrm>
          <a:prstGeom prst="rect">
            <a:avLst/>
          </a:prstGeom>
          <a:gradFill flip="none" rotWithShape="1">
            <a:gsLst>
              <a:gs pos="0">
                <a:srgbClr val="003F70">
                  <a:alpha val="0"/>
                </a:srgbClr>
              </a:gs>
              <a:gs pos="66000">
                <a:srgbClr val="003F70">
                  <a:alpha val="50000"/>
                </a:srgbClr>
              </a:gs>
              <a:gs pos="100000">
                <a:srgbClr val="003F7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a:p>
        </p:txBody>
      </p:sp>
      <p:pic>
        <p:nvPicPr>
          <p:cNvPr id="9" name="Picture 8">
            <a:extLst>
              <a:ext uri="{FF2B5EF4-FFF2-40B4-BE49-F238E27FC236}">
                <a16:creationId xmlns:a16="http://schemas.microsoft.com/office/drawing/2014/main" id="{437337AD-AFB4-466C-BB48-83A063A076F9}"/>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10639499" y="310486"/>
            <a:ext cx="1180125" cy="360040"/>
          </a:xfrm>
          <a:prstGeom prst="rect">
            <a:avLst/>
          </a:prstGeom>
        </p:spPr>
      </p:pic>
      <p:sp>
        <p:nvSpPr>
          <p:cNvPr id="4" name="Footer Placeholder 3">
            <a:extLst>
              <a:ext uri="{FF2B5EF4-FFF2-40B4-BE49-F238E27FC236}">
                <a16:creationId xmlns:a16="http://schemas.microsoft.com/office/drawing/2014/main" id="{88730CBC-5DBB-408F-B643-3F1FBECAF89D}"/>
              </a:ext>
            </a:extLst>
          </p:cNvPr>
          <p:cNvSpPr>
            <a:spLocks noGrp="1"/>
          </p:cNvSpPr>
          <p:nvPr>
            <p:ph type="ftr" sz="quarter" idx="3"/>
          </p:nvPr>
        </p:nvSpPr>
        <p:spPr>
          <a:xfrm>
            <a:off x="2239525" y="6337006"/>
            <a:ext cx="8966956" cy="347329"/>
          </a:xfrm>
          <a:prstGeom prst="rect">
            <a:avLst/>
          </a:prstGeom>
        </p:spPr>
        <p:txBody>
          <a:bodyPr vert="horz" lIns="91440" tIns="45720" rIns="91440" bIns="45720" rtlCol="0" anchor="ctr"/>
          <a:lstStyle>
            <a:lvl1pPr algn="ctr">
              <a:defRPr sz="700">
                <a:solidFill>
                  <a:schemeClr val="tx1"/>
                </a:solidFill>
              </a:defRPr>
            </a:lvl1pPr>
          </a:lstStyle>
          <a:p>
            <a:pPr algn="r"/>
            <a:r>
              <a:rPr lang="en-US"/>
              <a:t>– July 2020</a:t>
            </a:r>
            <a:endParaRPr lang="en-AU"/>
          </a:p>
        </p:txBody>
      </p:sp>
    </p:spTree>
    <p:extLst>
      <p:ext uri="{BB962C8B-B14F-4D97-AF65-F5344CB8AC3E}">
        <p14:creationId xmlns:p14="http://schemas.microsoft.com/office/powerpoint/2010/main" val="2961773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60" r:id="rId10"/>
    <p:sldLayoutId id="2147483672" r:id="rId11"/>
    <p:sldLayoutId id="2147483673" r:id="rId12"/>
  </p:sldLayoutIdLst>
  <p:hf sldNum="0" hdr="0" ftr="0" dt="0"/>
  <p:txStyles>
    <p:titleStyle>
      <a:lvl1pPr algn="l" defTabSz="342931" rtl="0" eaLnBrk="1" latinLnBrk="0" hangingPunct="1">
        <a:lnSpc>
          <a:spcPct val="100000"/>
        </a:lnSpc>
        <a:spcBef>
          <a:spcPct val="0"/>
        </a:spcBef>
        <a:buNone/>
        <a:defRPr sz="2400" kern="1200" spc="-100" baseline="0">
          <a:solidFill>
            <a:schemeClr val="tx1"/>
          </a:solidFill>
          <a:latin typeface="+mj-lt"/>
          <a:ea typeface="+mj-ea"/>
          <a:cs typeface="+mj-cs"/>
        </a:defRPr>
      </a:lvl1pPr>
    </p:titleStyle>
    <p:bodyStyle>
      <a:lvl1pPr marL="0" indent="0" algn="l" defTabSz="342931" rtl="0" eaLnBrk="1" latinLnBrk="0" hangingPunct="1">
        <a:spcBef>
          <a:spcPts val="0"/>
        </a:spcBef>
        <a:spcAft>
          <a:spcPts val="797"/>
        </a:spcAft>
        <a:buFont typeface="Arial" panose="020B0604020202020204" pitchFamily="34" charset="0"/>
        <a:buNone/>
        <a:defRPr sz="1200" b="1" kern="1200">
          <a:solidFill>
            <a:schemeClr val="tx1"/>
          </a:solidFill>
          <a:latin typeface="+mn-lt"/>
          <a:ea typeface="+mn-ea"/>
          <a:cs typeface="+mn-cs"/>
        </a:defRPr>
      </a:lvl1pPr>
      <a:lvl2pPr marL="176400" indent="-176400" algn="l" defTabSz="342931" rtl="0" eaLnBrk="1" latinLnBrk="0" hangingPunct="1">
        <a:spcBef>
          <a:spcPts val="0"/>
        </a:spcBef>
        <a:spcAft>
          <a:spcPts val="797"/>
        </a:spcAft>
        <a:buFont typeface="Arial" panose="020B0604020202020204" pitchFamily="34" charset="0"/>
        <a:buChar char="•"/>
        <a:defRPr sz="1000" kern="1200">
          <a:solidFill>
            <a:schemeClr val="tx1"/>
          </a:solidFill>
          <a:latin typeface="+mn-lt"/>
          <a:ea typeface="+mn-ea"/>
          <a:cs typeface="+mn-cs"/>
        </a:defRPr>
      </a:lvl2pPr>
      <a:lvl3pPr marL="216000" indent="-216000" algn="l" defTabSz="342931" rtl="0" eaLnBrk="1" latinLnBrk="0" hangingPunct="1">
        <a:spcBef>
          <a:spcPts val="0"/>
        </a:spcBef>
        <a:spcAft>
          <a:spcPts val="797"/>
        </a:spcAft>
        <a:buFont typeface="Arial" panose="020B0604020202020204" pitchFamily="34" charset="0"/>
        <a:buChar char="─"/>
        <a:defRPr sz="1600" kern="1200">
          <a:solidFill>
            <a:schemeClr val="tx1"/>
          </a:solidFill>
          <a:latin typeface="+mn-lt"/>
          <a:ea typeface="+mn-ea"/>
          <a:cs typeface="+mn-cs"/>
        </a:defRPr>
      </a:lvl3pPr>
      <a:lvl4pPr marL="432000" indent="-216000" algn="l" defTabSz="342931" rtl="0" eaLnBrk="1" latinLnBrk="0" hangingPunct="1">
        <a:spcBef>
          <a:spcPts val="0"/>
        </a:spcBef>
        <a:spcAft>
          <a:spcPts val="797"/>
        </a:spcAft>
        <a:buFont typeface="Arial" panose="020B0604020202020204" pitchFamily="34" charset="0"/>
        <a:buChar char="•"/>
        <a:defRPr sz="1000" kern="1200">
          <a:solidFill>
            <a:schemeClr val="tx1"/>
          </a:solidFill>
          <a:latin typeface="+mn-lt"/>
          <a:ea typeface="+mn-ea"/>
          <a:cs typeface="+mn-cs"/>
        </a:defRPr>
      </a:lvl4pPr>
      <a:lvl5pPr marL="450000" indent="-176400" algn="l" defTabSz="342931" rtl="0" eaLnBrk="1" latinLnBrk="0" hangingPunct="1">
        <a:spcBef>
          <a:spcPts val="0"/>
        </a:spcBef>
        <a:spcAft>
          <a:spcPts val="797"/>
        </a:spcAft>
        <a:buFont typeface="Arial" panose="020B0604020202020204" pitchFamily="34" charset="0"/>
        <a:buChar char="−"/>
        <a:defRPr sz="1000" kern="1200">
          <a:solidFill>
            <a:schemeClr val="tx1"/>
          </a:solidFill>
          <a:latin typeface="+mn-lt"/>
          <a:ea typeface="+mn-ea"/>
          <a:cs typeface="+mn-cs"/>
        </a:defRPr>
      </a:lvl5pPr>
      <a:lvl6pPr marL="720000" indent="-176400" algn="l" defTabSz="342931" rtl="0" eaLnBrk="1" latinLnBrk="0" hangingPunct="1">
        <a:spcBef>
          <a:spcPts val="0"/>
        </a:spcBef>
        <a:buFont typeface="Arial" panose="020B0604020202020204" pitchFamily="34" charset="0"/>
        <a:buChar char="»"/>
        <a:defRPr sz="1000" kern="1200">
          <a:solidFill>
            <a:schemeClr val="tx1"/>
          </a:solidFill>
          <a:latin typeface="+mn-lt"/>
          <a:ea typeface="+mn-ea"/>
          <a:cs typeface="+mn-cs"/>
        </a:defRPr>
      </a:lvl6pPr>
      <a:lvl7pPr marL="1114525"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7pPr>
      <a:lvl8pPr marL="1285990"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8pPr>
      <a:lvl9pPr marL="1457455" indent="-85732" algn="l" defTabSz="342931" rtl="0" eaLnBrk="1" latinLnBrk="0" hangingPunct="1">
        <a:spcBef>
          <a:spcPct val="20000"/>
        </a:spcBef>
        <a:buFont typeface="Arial" panose="020B0604020202020204" pitchFamily="34" charset="0"/>
        <a:buChar char="•"/>
        <a:defRPr sz="750" kern="1200">
          <a:solidFill>
            <a:schemeClr val="tx1"/>
          </a:solidFill>
          <a:latin typeface="+mn-lt"/>
          <a:ea typeface="+mn-ea"/>
          <a:cs typeface="+mn-cs"/>
        </a:defRPr>
      </a:lvl9pPr>
    </p:bodyStyle>
    <p:otherStyle>
      <a:defPPr>
        <a:defRPr lang="en-US"/>
      </a:defPPr>
      <a:lvl1pPr marL="0" algn="l" defTabSz="342931" rtl="0" eaLnBrk="1" latinLnBrk="0" hangingPunct="1">
        <a:defRPr sz="675" kern="1200">
          <a:solidFill>
            <a:schemeClr val="tx1"/>
          </a:solidFill>
          <a:latin typeface="+mn-lt"/>
          <a:ea typeface="+mn-ea"/>
          <a:cs typeface="+mn-cs"/>
        </a:defRPr>
      </a:lvl1pPr>
      <a:lvl2pPr marL="171465" algn="l" defTabSz="342931" rtl="0" eaLnBrk="1" latinLnBrk="0" hangingPunct="1">
        <a:defRPr sz="675" kern="1200">
          <a:solidFill>
            <a:schemeClr val="tx1"/>
          </a:solidFill>
          <a:latin typeface="+mn-lt"/>
          <a:ea typeface="+mn-ea"/>
          <a:cs typeface="+mn-cs"/>
        </a:defRPr>
      </a:lvl2pPr>
      <a:lvl3pPr marL="342931" algn="l" defTabSz="342931" rtl="0" eaLnBrk="1" latinLnBrk="0" hangingPunct="1">
        <a:defRPr sz="675" kern="1200">
          <a:solidFill>
            <a:schemeClr val="tx1"/>
          </a:solidFill>
          <a:latin typeface="+mn-lt"/>
          <a:ea typeface="+mn-ea"/>
          <a:cs typeface="+mn-cs"/>
        </a:defRPr>
      </a:lvl3pPr>
      <a:lvl4pPr marL="514396" algn="l" defTabSz="342931" rtl="0" eaLnBrk="1" latinLnBrk="0" hangingPunct="1">
        <a:defRPr sz="675" kern="1200">
          <a:solidFill>
            <a:schemeClr val="tx1"/>
          </a:solidFill>
          <a:latin typeface="+mn-lt"/>
          <a:ea typeface="+mn-ea"/>
          <a:cs typeface="+mn-cs"/>
        </a:defRPr>
      </a:lvl4pPr>
      <a:lvl5pPr marL="685861" algn="l" defTabSz="342931" rtl="0" eaLnBrk="1" latinLnBrk="0" hangingPunct="1">
        <a:defRPr sz="675" kern="1200">
          <a:solidFill>
            <a:schemeClr val="tx1"/>
          </a:solidFill>
          <a:latin typeface="+mn-lt"/>
          <a:ea typeface="+mn-ea"/>
          <a:cs typeface="+mn-cs"/>
        </a:defRPr>
      </a:lvl5pPr>
      <a:lvl6pPr marL="857326" algn="l" defTabSz="342931" rtl="0" eaLnBrk="1" latinLnBrk="0" hangingPunct="1">
        <a:defRPr sz="675" kern="1200">
          <a:solidFill>
            <a:schemeClr val="tx1"/>
          </a:solidFill>
          <a:latin typeface="+mn-lt"/>
          <a:ea typeface="+mn-ea"/>
          <a:cs typeface="+mn-cs"/>
        </a:defRPr>
      </a:lvl6pPr>
      <a:lvl7pPr marL="1028792" algn="l" defTabSz="342931" rtl="0" eaLnBrk="1" latinLnBrk="0" hangingPunct="1">
        <a:defRPr sz="675" kern="1200">
          <a:solidFill>
            <a:schemeClr val="tx1"/>
          </a:solidFill>
          <a:latin typeface="+mn-lt"/>
          <a:ea typeface="+mn-ea"/>
          <a:cs typeface="+mn-cs"/>
        </a:defRPr>
      </a:lvl7pPr>
      <a:lvl8pPr marL="1200257" algn="l" defTabSz="342931" rtl="0" eaLnBrk="1" latinLnBrk="0" hangingPunct="1">
        <a:defRPr sz="675" kern="1200">
          <a:solidFill>
            <a:schemeClr val="tx1"/>
          </a:solidFill>
          <a:latin typeface="+mn-lt"/>
          <a:ea typeface="+mn-ea"/>
          <a:cs typeface="+mn-cs"/>
        </a:defRPr>
      </a:lvl8pPr>
      <a:lvl9pPr marL="1371723" algn="l" defTabSz="342931" rtl="0" eaLnBrk="1" latinLnBrk="0" hangingPunct="1">
        <a:defRPr sz="67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117FE8C-E3F9-4ACE-AFB7-523B6433859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76633" y="2790422"/>
            <a:ext cx="4326377" cy="1269115"/>
          </a:xfrm>
          <a:prstGeom prst="rect">
            <a:avLst/>
          </a:prstGeom>
        </p:spPr>
      </p:pic>
      <p:sp>
        <p:nvSpPr>
          <p:cNvPr id="2" name="MSIPCMContentMarking" descr="{&quot;HashCode&quot;:676645137,&quot;Placement&quot;:&quot;Footer&quot;}">
            <a:extLst>
              <a:ext uri="{FF2B5EF4-FFF2-40B4-BE49-F238E27FC236}">
                <a16:creationId xmlns:a16="http://schemas.microsoft.com/office/drawing/2014/main" id="{783076BB-C9C2-4E8B-8FC5-75EB305BEBC6}"/>
              </a:ext>
            </a:extLst>
          </p:cNvPr>
          <p:cNvSpPr txBox="1"/>
          <p:nvPr userDrawn="1"/>
        </p:nvSpPr>
        <p:spPr>
          <a:xfrm>
            <a:off x="4561930" y="6640875"/>
            <a:ext cx="3068140" cy="169277"/>
          </a:xfrm>
          <a:prstGeom prst="rect">
            <a:avLst/>
          </a:prstGeom>
          <a:noFill/>
        </p:spPr>
        <p:txBody>
          <a:bodyPr vert="horz" wrap="square" lIns="0" tIns="0" rIns="0" bIns="0" rtlCol="0" anchor="ctr" anchorCtr="1">
            <a:spAutoFit/>
          </a:bodyPr>
          <a:lstStyle/>
          <a:p>
            <a:pPr algn="ctr">
              <a:spcBef>
                <a:spcPts val="0"/>
              </a:spcBef>
              <a:spcAft>
                <a:spcPts val="0"/>
              </a:spcAft>
            </a:pPr>
            <a:r>
              <a:rPr lang="en-AU" sz="1100">
                <a:solidFill>
                  <a:srgbClr val="000000"/>
                </a:solidFill>
                <a:latin typeface="Arial" panose="020B0604020202020204" pitchFamily="34" charset="0"/>
              </a:rPr>
              <a:t>SYD Classification: Confidential</a:t>
            </a:r>
          </a:p>
        </p:txBody>
      </p:sp>
    </p:spTree>
    <p:extLst>
      <p:ext uri="{BB962C8B-B14F-4D97-AF65-F5344CB8AC3E}">
        <p14:creationId xmlns:p14="http://schemas.microsoft.com/office/powerpoint/2010/main" val="1971100360"/>
      </p:ext>
    </p:extLst>
  </p:cSld>
  <p:clrMap bg1="lt1" tx1="dk1" bg2="lt2" tx2="dk2" accent1="accent1" accent2="accent2" accent3="accent3" accent4="accent4" accent5="accent5" accent6="accent6" hlink="hlink" folHlink="folHlink"/>
  <p:sldLayoutIdLst>
    <p:sldLayoutId id="214748367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5443903-7CA0-CB45-9EB0-7BDB468B0EF1}"/>
              </a:ext>
            </a:extLst>
          </p:cNvPr>
          <p:cNvSpPr>
            <a:spLocks noGrp="1"/>
          </p:cNvSpPr>
          <p:nvPr>
            <p:ph type="body" sz="quarter" idx="10"/>
          </p:nvPr>
        </p:nvSpPr>
        <p:spPr/>
        <p:txBody>
          <a:bodyPr/>
          <a:lstStyle/>
          <a:p>
            <a:r>
              <a:rPr lang="en-US" dirty="0"/>
              <a:t>Solid progress has been made in structuring and gathering Asset Data, assessing Asset Criticality and identifying Replacement Candidates. The process however is currently manually intensive and should be Solidified, Codified and Automated where possible in order to better support the Asset Portfolio SMEs. Additional Asset Data identified by the various projects needs to be loaded and where practical Contractor systems that collect useful asset data should be integrated. </a:t>
            </a:r>
          </a:p>
        </p:txBody>
      </p:sp>
      <p:sp>
        <p:nvSpPr>
          <p:cNvPr id="8" name="Text Placeholder 7">
            <a:extLst>
              <a:ext uri="{FF2B5EF4-FFF2-40B4-BE49-F238E27FC236}">
                <a16:creationId xmlns:a16="http://schemas.microsoft.com/office/drawing/2014/main" id="{EF3EF871-C58A-1042-8BB1-31C25DD798C2}"/>
              </a:ext>
            </a:extLst>
          </p:cNvPr>
          <p:cNvSpPr>
            <a:spLocks noGrp="1"/>
          </p:cNvSpPr>
          <p:nvPr>
            <p:ph type="body" sz="quarter" idx="11"/>
          </p:nvPr>
        </p:nvSpPr>
        <p:spPr/>
        <p:txBody>
          <a:bodyPr>
            <a:normAutofit fontScale="92500" lnSpcReduction="20000"/>
          </a:bodyPr>
          <a:lstStyle/>
          <a:p>
            <a:r>
              <a:rPr lang="en-US" dirty="0"/>
              <a:t>Asset Capital Replacement Planning </a:t>
            </a:r>
            <a:br>
              <a:rPr lang="en-US" dirty="0"/>
            </a:br>
            <a:r>
              <a:rPr lang="en-US" sz="1900" i="1" dirty="0"/>
              <a:t>SYD Maximo Next Steps</a:t>
            </a:r>
            <a:endParaRPr lang="en-US" i="1" dirty="0"/>
          </a:p>
        </p:txBody>
      </p:sp>
      <p:sp>
        <p:nvSpPr>
          <p:cNvPr id="9" name="Content Placeholder 8">
            <a:extLst>
              <a:ext uri="{FF2B5EF4-FFF2-40B4-BE49-F238E27FC236}">
                <a16:creationId xmlns:a16="http://schemas.microsoft.com/office/drawing/2014/main" id="{D7562DF3-830D-CA4B-870F-93241329F6B1}"/>
              </a:ext>
            </a:extLst>
          </p:cNvPr>
          <p:cNvSpPr>
            <a:spLocks noGrp="1"/>
          </p:cNvSpPr>
          <p:nvPr>
            <p:ph sz="quarter" idx="16"/>
          </p:nvPr>
        </p:nvSpPr>
        <p:spPr/>
        <p:txBody>
          <a:bodyPr/>
          <a:lstStyle/>
          <a:p>
            <a:r>
              <a:rPr lang="en-US" dirty="0"/>
              <a:t>Solidify Asset Information Foundation</a:t>
            </a:r>
          </a:p>
          <a:p>
            <a:pPr lvl="1">
              <a:spcBef>
                <a:spcPts val="600"/>
              </a:spcBef>
              <a:spcAft>
                <a:spcPts val="200"/>
              </a:spcAft>
            </a:pPr>
            <a:r>
              <a:rPr lang="en-US" dirty="0"/>
              <a:t>Upload Additional Asset Data</a:t>
            </a:r>
            <a:br>
              <a:rPr lang="en-US" dirty="0"/>
            </a:br>
            <a:endParaRPr lang="en-US" dirty="0"/>
          </a:p>
          <a:p>
            <a:pPr lvl="3">
              <a:spcBef>
                <a:spcPts val="200"/>
              </a:spcBef>
              <a:spcAft>
                <a:spcPts val="200"/>
              </a:spcAft>
            </a:pPr>
            <a:endParaRPr lang="en-AU" dirty="0"/>
          </a:p>
          <a:p>
            <a:pPr lvl="3">
              <a:spcBef>
                <a:spcPts val="200"/>
              </a:spcBef>
              <a:spcAft>
                <a:spcPts val="200"/>
              </a:spcAft>
            </a:pPr>
            <a:endParaRPr lang="en-AU" dirty="0"/>
          </a:p>
          <a:p>
            <a:pPr lvl="3">
              <a:spcBef>
                <a:spcPts val="200"/>
              </a:spcBef>
              <a:spcAft>
                <a:spcPts val="200"/>
              </a:spcAft>
            </a:pPr>
            <a:endParaRPr lang="en-AU" dirty="0"/>
          </a:p>
          <a:p>
            <a:pPr lvl="1">
              <a:spcBef>
                <a:spcPts val="600"/>
              </a:spcBef>
              <a:spcAft>
                <a:spcPts val="200"/>
              </a:spcAft>
            </a:pPr>
            <a:r>
              <a:rPr lang="en-US" dirty="0"/>
              <a:t>Implement Maximo Asset Health</a:t>
            </a:r>
          </a:p>
          <a:p>
            <a:pPr lvl="2">
              <a:spcBef>
                <a:spcPts val="200"/>
              </a:spcBef>
              <a:spcAft>
                <a:spcPts val="200"/>
              </a:spcAft>
            </a:pPr>
            <a:endParaRPr lang="en-AU" dirty="0"/>
          </a:p>
          <a:p>
            <a:pPr marL="543600" lvl="3" indent="0">
              <a:spcBef>
                <a:spcPts val="200"/>
              </a:spcBef>
              <a:spcAft>
                <a:spcPts val="200"/>
              </a:spcAft>
              <a:buNone/>
            </a:pPr>
            <a:br>
              <a:rPr lang="en-AU" dirty="0"/>
            </a:br>
            <a:br>
              <a:rPr lang="en-AU" dirty="0"/>
            </a:br>
            <a:br>
              <a:rPr lang="en-AU" dirty="0"/>
            </a:br>
            <a:endParaRPr lang="en-AU" dirty="0"/>
          </a:p>
          <a:p>
            <a:pPr lvl="3">
              <a:spcBef>
                <a:spcPts val="200"/>
              </a:spcBef>
              <a:spcAft>
                <a:spcPts val="200"/>
              </a:spcAft>
            </a:pPr>
            <a:endParaRPr lang="en-AU" dirty="0"/>
          </a:p>
          <a:p>
            <a:pPr lvl="3">
              <a:spcBef>
                <a:spcPts val="200"/>
              </a:spcBef>
              <a:spcAft>
                <a:spcPts val="200"/>
              </a:spcAft>
            </a:pPr>
            <a:endParaRPr lang="en-AU" dirty="0"/>
          </a:p>
          <a:p>
            <a:pPr lvl="3">
              <a:spcBef>
                <a:spcPts val="200"/>
              </a:spcBef>
              <a:spcAft>
                <a:spcPts val="200"/>
              </a:spcAft>
            </a:pPr>
            <a:endParaRPr lang="en-AU" dirty="0"/>
          </a:p>
          <a:p>
            <a:pPr lvl="3">
              <a:spcBef>
                <a:spcPts val="200"/>
              </a:spcBef>
              <a:spcAft>
                <a:spcPts val="200"/>
              </a:spcAft>
            </a:pPr>
            <a:endParaRPr lang="en-AU" dirty="0"/>
          </a:p>
          <a:p>
            <a:pPr marL="543600" lvl="3" indent="0">
              <a:spcBef>
                <a:spcPts val="200"/>
              </a:spcBef>
              <a:spcAft>
                <a:spcPts val="200"/>
              </a:spcAft>
              <a:buNone/>
            </a:pPr>
            <a:endParaRPr lang="en-AU" dirty="0"/>
          </a:p>
          <a:p>
            <a:pPr lvl="3">
              <a:spcBef>
                <a:spcPts val="200"/>
              </a:spcBef>
              <a:spcAft>
                <a:spcPts val="200"/>
              </a:spcAft>
            </a:pPr>
            <a:endParaRPr lang="en-AU" dirty="0"/>
          </a:p>
          <a:p>
            <a:pPr lvl="1">
              <a:spcBef>
                <a:spcPts val="600"/>
              </a:spcBef>
              <a:spcAft>
                <a:spcPts val="200"/>
              </a:spcAft>
            </a:pPr>
            <a:r>
              <a:rPr lang="en-US" dirty="0"/>
              <a:t>Codify Asset Health Score Methods</a:t>
            </a:r>
            <a:br>
              <a:rPr lang="en-US" dirty="0"/>
            </a:br>
            <a:endParaRPr lang="en-US" dirty="0"/>
          </a:p>
          <a:p>
            <a:pPr lvl="3">
              <a:spcBef>
                <a:spcPts val="200"/>
              </a:spcBef>
              <a:spcAft>
                <a:spcPts val="200"/>
              </a:spcAft>
            </a:pPr>
            <a:endParaRPr lang="en-AU" dirty="0"/>
          </a:p>
          <a:p>
            <a:pPr lvl="1">
              <a:spcBef>
                <a:spcPts val="600"/>
              </a:spcBef>
              <a:spcAft>
                <a:spcPts val="200"/>
              </a:spcAft>
            </a:pPr>
            <a:r>
              <a:rPr lang="en-US" dirty="0"/>
              <a:t>Integrate Asset Data from Contractors’ Systems </a:t>
            </a:r>
          </a:p>
        </p:txBody>
      </p:sp>
      <p:sp>
        <p:nvSpPr>
          <p:cNvPr id="10" name="Content Placeholder 9">
            <a:extLst>
              <a:ext uri="{FF2B5EF4-FFF2-40B4-BE49-F238E27FC236}">
                <a16:creationId xmlns:a16="http://schemas.microsoft.com/office/drawing/2014/main" id="{85E1A9EB-532B-3742-B76E-D63F7B0B5B70}"/>
              </a:ext>
            </a:extLst>
          </p:cNvPr>
          <p:cNvSpPr>
            <a:spLocks noGrp="1"/>
          </p:cNvSpPr>
          <p:nvPr>
            <p:ph sz="quarter" idx="19"/>
          </p:nvPr>
        </p:nvSpPr>
        <p:spPr/>
        <p:txBody>
          <a:bodyPr vert="horz" lIns="91440" tIns="45720" rIns="91440" bIns="46800" rtlCol="0">
            <a:normAutofit/>
          </a:bodyPr>
          <a:lstStyle/>
          <a:p>
            <a:r>
              <a:rPr lang="en-AU" dirty="0"/>
              <a:t>Next Actions</a:t>
            </a:r>
          </a:p>
          <a:p>
            <a:pPr lvl="1"/>
            <a:r>
              <a:rPr lang="en-AU" dirty="0"/>
              <a:t>Upload additional data gathered from the APP Asset Condition Assessment, Asset Management Plan and Capital Replacement Projects into Maximo</a:t>
            </a:r>
          </a:p>
          <a:p>
            <a:pPr lvl="3"/>
            <a:r>
              <a:rPr lang="en-AU" dirty="0"/>
              <a:t>Additional Asset Data</a:t>
            </a:r>
          </a:p>
          <a:p>
            <a:pPr lvl="3"/>
            <a:r>
              <a:rPr lang="en-AU" dirty="0"/>
              <a:t>Asset Condition Data</a:t>
            </a:r>
          </a:p>
          <a:p>
            <a:pPr lvl="3"/>
            <a:r>
              <a:rPr lang="en-AU" dirty="0"/>
              <a:t>Criticality, Etc</a:t>
            </a:r>
          </a:p>
          <a:p>
            <a:pPr lvl="1"/>
            <a:r>
              <a:rPr lang="en-AU" dirty="0"/>
              <a:t>Implement the Maximo Asset Health Module to support the Portfolio SMEs</a:t>
            </a:r>
          </a:p>
          <a:p>
            <a:pPr lvl="2"/>
            <a:r>
              <a:rPr lang="en-AU" dirty="0"/>
              <a:t>Maximo currently has the following modules deployed: </a:t>
            </a:r>
          </a:p>
          <a:p>
            <a:pPr lvl="3"/>
            <a:r>
              <a:rPr lang="en-AU" dirty="0"/>
              <a:t>Asset Data, Vendor, Corrective Maintenance, Programmed Maintenance: (</a:t>
            </a:r>
            <a:r>
              <a:rPr lang="en-AU" i="1" dirty="0"/>
              <a:t>Job Plans - Routes - Schedules - Work Orders)</a:t>
            </a:r>
            <a:r>
              <a:rPr lang="en-AU" dirty="0"/>
              <a:t>, Remedial Maintenance, Financials, Inventory, Workflows, Start Centres, Plant &amp; Equipment Register, Programmed Governance, Customisations, Integrations, Reports, KPIs, Etc.</a:t>
            </a:r>
          </a:p>
          <a:p>
            <a:pPr lvl="2"/>
            <a:r>
              <a:rPr lang="en-AU" dirty="0"/>
              <a:t>The Maximo Health Module enables:</a:t>
            </a:r>
          </a:p>
          <a:p>
            <a:pPr lvl="3"/>
            <a:r>
              <a:rPr lang="en-AU" b="1" dirty="0"/>
              <a:t>Improved operational and capital replacement decisions: </a:t>
            </a:r>
            <a:r>
              <a:rPr lang="en-AU" dirty="0"/>
              <a:t>Based on not only influences like age, maintenance history and cost data but also current condition-based readings from sensors &amp; visual inspections combined with environmental data. </a:t>
            </a:r>
          </a:p>
          <a:p>
            <a:pPr lvl="3"/>
            <a:r>
              <a:rPr lang="en-AU" b="1" dirty="0"/>
              <a:t>Create custom health scores: </a:t>
            </a:r>
            <a:r>
              <a:rPr lang="en-AU" dirty="0"/>
              <a:t>Combine scoring elements and rules to generate a method to score the health of assets based on their portfolio/asset type. Define scoring ranges to easily identify assets in poor health. </a:t>
            </a:r>
          </a:p>
          <a:p>
            <a:pPr lvl="3"/>
            <a:r>
              <a:rPr lang="en-AU" b="1" dirty="0"/>
              <a:t>Criticality and risk scores: </a:t>
            </a:r>
            <a:r>
              <a:rPr lang="en-AU" dirty="0"/>
              <a:t>Define asset criticality and calculate risk in concert with health scores to prioritise action needed. </a:t>
            </a:r>
          </a:p>
          <a:p>
            <a:pPr lvl="3"/>
            <a:r>
              <a:rPr lang="en-AU" b="1" dirty="0"/>
              <a:t>Audit asset data: </a:t>
            </a:r>
            <a:r>
              <a:rPr lang="en-AU" dirty="0"/>
              <a:t>Locate and update missing asset data with new preconfigured work queues.</a:t>
            </a:r>
          </a:p>
          <a:p>
            <a:pPr lvl="1"/>
            <a:r>
              <a:rPr lang="en-AU" dirty="0"/>
              <a:t>Codify Asset Health Score Methods from the APP Asset Condition Assessments, Asset Management Plan and Capital Replacement Projects into Maximo Asset Health</a:t>
            </a:r>
          </a:p>
          <a:p>
            <a:pPr lvl="3"/>
            <a:r>
              <a:rPr lang="en-AU" dirty="0"/>
              <a:t>Continue to develop Portfolio/Asset Type specific Health Score Methods</a:t>
            </a:r>
          </a:p>
          <a:p>
            <a:pPr lvl="1"/>
            <a:r>
              <a:rPr lang="en-AU" dirty="0"/>
              <a:t>As soon as practicable, recommence the pre-COVID planned Contractor Integration works</a:t>
            </a:r>
          </a:p>
          <a:p>
            <a:endParaRPr lang="en-US" dirty="0"/>
          </a:p>
        </p:txBody>
      </p:sp>
    </p:spTree>
    <p:extLst>
      <p:ext uri="{BB962C8B-B14F-4D97-AF65-F5344CB8AC3E}">
        <p14:creationId xmlns:p14="http://schemas.microsoft.com/office/powerpoint/2010/main" val="73217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5443903-7CA0-CB45-9EB0-7BDB468B0EF1}"/>
              </a:ext>
            </a:extLst>
          </p:cNvPr>
          <p:cNvSpPr>
            <a:spLocks noGrp="1"/>
          </p:cNvSpPr>
          <p:nvPr>
            <p:ph type="body" sz="quarter" idx="10"/>
          </p:nvPr>
        </p:nvSpPr>
        <p:spPr/>
        <p:txBody>
          <a:bodyPr/>
          <a:lstStyle/>
          <a:p>
            <a:r>
              <a:rPr lang="en-AU" dirty="0"/>
              <a:t>With SYD moving towards more normal operations post COVID-19, combined with the general organisational changes and the increase in severe weather events, there is strain on a range of operational teams in providing updates on the status of service requests. Opportunities exist to communicate, automate, enhance and integrate the pre COVID-19 processes to provide timely information to the various stakeholders</a:t>
            </a:r>
            <a:r>
              <a:rPr lang="en-US" dirty="0"/>
              <a:t>. </a:t>
            </a:r>
          </a:p>
        </p:txBody>
      </p:sp>
      <p:sp>
        <p:nvSpPr>
          <p:cNvPr id="8" name="Text Placeholder 7">
            <a:extLst>
              <a:ext uri="{FF2B5EF4-FFF2-40B4-BE49-F238E27FC236}">
                <a16:creationId xmlns:a16="http://schemas.microsoft.com/office/drawing/2014/main" id="{EF3EF871-C58A-1042-8BB1-31C25DD798C2}"/>
              </a:ext>
            </a:extLst>
          </p:cNvPr>
          <p:cNvSpPr>
            <a:spLocks noGrp="1"/>
          </p:cNvSpPr>
          <p:nvPr>
            <p:ph type="body" sz="quarter" idx="11"/>
          </p:nvPr>
        </p:nvSpPr>
        <p:spPr/>
        <p:txBody>
          <a:bodyPr>
            <a:normAutofit fontScale="77500" lnSpcReduction="20000"/>
          </a:bodyPr>
          <a:lstStyle/>
          <a:p>
            <a:r>
              <a:rPr lang="en-US" sz="2800" dirty="0"/>
              <a:t>Stakeholder SR Status Updates</a:t>
            </a:r>
          </a:p>
          <a:p>
            <a:r>
              <a:rPr lang="en-US" i="1" dirty="0"/>
              <a:t>SYD Maximo Next Steps</a:t>
            </a:r>
          </a:p>
        </p:txBody>
      </p:sp>
      <p:sp>
        <p:nvSpPr>
          <p:cNvPr id="9" name="Content Placeholder 8">
            <a:extLst>
              <a:ext uri="{FF2B5EF4-FFF2-40B4-BE49-F238E27FC236}">
                <a16:creationId xmlns:a16="http://schemas.microsoft.com/office/drawing/2014/main" id="{D7562DF3-830D-CA4B-870F-93241329F6B1}"/>
              </a:ext>
            </a:extLst>
          </p:cNvPr>
          <p:cNvSpPr>
            <a:spLocks noGrp="1"/>
          </p:cNvSpPr>
          <p:nvPr>
            <p:ph sz="quarter" idx="16"/>
          </p:nvPr>
        </p:nvSpPr>
        <p:spPr/>
        <p:txBody>
          <a:bodyPr/>
          <a:lstStyle/>
          <a:p>
            <a:r>
              <a:rPr lang="en-US" dirty="0"/>
              <a:t>Ensure Operational Management has up-to-date SR information while Enhancing the Customer Experience</a:t>
            </a:r>
          </a:p>
          <a:p>
            <a:pPr lvl="1">
              <a:spcBef>
                <a:spcPts val="600"/>
              </a:spcBef>
              <a:spcAft>
                <a:spcPts val="200"/>
              </a:spcAft>
            </a:pPr>
            <a:r>
              <a:rPr lang="en-AU" dirty="0"/>
              <a:t>Streamline and Communicate the process for obtaining SR Status via the phone.</a:t>
            </a:r>
          </a:p>
          <a:p>
            <a:pPr lvl="1">
              <a:spcBef>
                <a:spcPts val="600"/>
              </a:spcBef>
              <a:spcAft>
                <a:spcPts val="200"/>
              </a:spcAft>
            </a:pPr>
            <a:endParaRPr lang="en-AU" dirty="0"/>
          </a:p>
          <a:p>
            <a:pPr lvl="1">
              <a:spcBef>
                <a:spcPts val="600"/>
              </a:spcBef>
              <a:spcAft>
                <a:spcPts val="200"/>
              </a:spcAft>
            </a:pPr>
            <a:endParaRPr lang="en-AU" dirty="0"/>
          </a:p>
          <a:p>
            <a:pPr lvl="1">
              <a:spcBef>
                <a:spcPts val="600"/>
              </a:spcBef>
              <a:spcAft>
                <a:spcPts val="200"/>
              </a:spcAft>
            </a:pPr>
            <a:r>
              <a:rPr lang="en-US" dirty="0"/>
              <a:t>Automate/Self Service the SR Status reporting for key Stakeholder groups. </a:t>
            </a:r>
            <a:r>
              <a:rPr lang="en-US" i="1" dirty="0"/>
              <a:t>E.g.  Terminal Operations, Key Tenants.</a:t>
            </a:r>
          </a:p>
          <a:p>
            <a:pPr lvl="2">
              <a:spcBef>
                <a:spcPts val="600"/>
              </a:spcBef>
              <a:spcAft>
                <a:spcPts val="200"/>
              </a:spcAft>
            </a:pPr>
            <a:endParaRPr lang="en-US" i="1" dirty="0"/>
          </a:p>
          <a:p>
            <a:pPr lvl="2">
              <a:spcBef>
                <a:spcPts val="600"/>
              </a:spcBef>
              <a:spcAft>
                <a:spcPts val="200"/>
              </a:spcAft>
            </a:pPr>
            <a:endParaRPr lang="en-US" i="1" dirty="0"/>
          </a:p>
          <a:p>
            <a:pPr lvl="2">
              <a:spcBef>
                <a:spcPts val="600"/>
              </a:spcBef>
              <a:spcAft>
                <a:spcPts val="200"/>
              </a:spcAft>
            </a:pPr>
            <a:endParaRPr lang="en-US" i="1" dirty="0"/>
          </a:p>
          <a:p>
            <a:pPr lvl="3">
              <a:spcBef>
                <a:spcPts val="600"/>
              </a:spcBef>
              <a:spcAft>
                <a:spcPts val="200"/>
              </a:spcAft>
            </a:pPr>
            <a:endParaRPr lang="en-US" i="1" dirty="0"/>
          </a:p>
          <a:p>
            <a:pPr lvl="3">
              <a:spcBef>
                <a:spcPts val="600"/>
              </a:spcBef>
              <a:spcAft>
                <a:spcPts val="200"/>
              </a:spcAft>
            </a:pPr>
            <a:endParaRPr lang="en-US" i="1" dirty="0"/>
          </a:p>
          <a:p>
            <a:pPr lvl="3">
              <a:spcBef>
                <a:spcPts val="600"/>
              </a:spcBef>
              <a:spcAft>
                <a:spcPts val="200"/>
              </a:spcAft>
            </a:pPr>
            <a:endParaRPr lang="en-US" i="1" dirty="0"/>
          </a:p>
          <a:p>
            <a:pPr lvl="1">
              <a:spcBef>
                <a:spcPts val="600"/>
              </a:spcBef>
              <a:spcAft>
                <a:spcPts val="200"/>
              </a:spcAft>
            </a:pPr>
            <a:r>
              <a:rPr lang="en-US" dirty="0"/>
              <a:t>Integrate live WO data from key Contractors’ Systems </a:t>
            </a:r>
          </a:p>
        </p:txBody>
      </p:sp>
      <p:sp>
        <p:nvSpPr>
          <p:cNvPr id="10" name="Content Placeholder 9">
            <a:extLst>
              <a:ext uri="{FF2B5EF4-FFF2-40B4-BE49-F238E27FC236}">
                <a16:creationId xmlns:a16="http://schemas.microsoft.com/office/drawing/2014/main" id="{85E1A9EB-532B-3742-B76E-D63F7B0B5B70}"/>
              </a:ext>
            </a:extLst>
          </p:cNvPr>
          <p:cNvSpPr>
            <a:spLocks noGrp="1"/>
          </p:cNvSpPr>
          <p:nvPr>
            <p:ph sz="quarter" idx="19"/>
          </p:nvPr>
        </p:nvSpPr>
        <p:spPr/>
        <p:txBody>
          <a:bodyPr vert="horz" lIns="91440" tIns="45720" rIns="91440" bIns="46800" rtlCol="0">
            <a:normAutofit/>
          </a:bodyPr>
          <a:lstStyle/>
          <a:p>
            <a:r>
              <a:rPr lang="en-AU" dirty="0"/>
              <a:t>Next Actions</a:t>
            </a:r>
            <a:br>
              <a:rPr lang="en-AU" dirty="0"/>
            </a:br>
            <a:br>
              <a:rPr lang="en-AU" dirty="0"/>
            </a:br>
            <a:endParaRPr lang="en-AU" dirty="0"/>
          </a:p>
          <a:p>
            <a:pPr lvl="1"/>
            <a:r>
              <a:rPr lang="en-AU" dirty="0"/>
              <a:t>Implement and communicate the streamlined FM Hub SR Status Follow-up process to enable the managed and measured escalation of SR status information requests</a:t>
            </a:r>
          </a:p>
          <a:p>
            <a:pPr lvl="1"/>
            <a:endParaRPr lang="en-AU" dirty="0"/>
          </a:p>
          <a:p>
            <a:pPr marL="0" lvl="1" indent="0">
              <a:buNone/>
            </a:pPr>
            <a:r>
              <a:rPr lang="en-AU" dirty="0"/>
              <a:t> </a:t>
            </a:r>
          </a:p>
          <a:p>
            <a:pPr lvl="1"/>
            <a:r>
              <a:rPr lang="en-AU" dirty="0"/>
              <a:t>Gain consensus on the level of granularity of SR status information to be provided, given the transition to normal operations and the range of timeliness of WO updates from the FM Contractors </a:t>
            </a:r>
          </a:p>
          <a:p>
            <a:pPr lvl="2"/>
            <a:r>
              <a:rPr lang="en-AU" dirty="0"/>
              <a:t>Liaise with the Terminal Operations and Facilities Works teams to Implement an Automated </a:t>
            </a:r>
            <a:r>
              <a:rPr lang="en-US" altLang="en-US" dirty="0"/>
              <a:t>Daily Terminal Operations SR Status Report</a:t>
            </a:r>
          </a:p>
          <a:p>
            <a:pPr lvl="2" fontAlgn="base"/>
            <a:r>
              <a:rPr lang="en-US" altLang="en-US" dirty="0"/>
              <a:t>Implement the second phase of </a:t>
            </a:r>
            <a:r>
              <a:rPr lang="en-US" altLang="en-US" dirty="0" err="1"/>
              <a:t>smartREQUEST</a:t>
            </a:r>
            <a:r>
              <a:rPr lang="en-US" altLang="en-US" dirty="0"/>
              <a:t> for Tenants (</a:t>
            </a:r>
            <a:r>
              <a:rPr lang="en-US" altLang="en-US" dirty="0" err="1"/>
              <a:t>DoHA</a:t>
            </a:r>
            <a:r>
              <a:rPr lang="en-US" altLang="en-US" dirty="0"/>
              <a:t> JLL, et al) to enable self-service SR Status Lookup</a:t>
            </a:r>
          </a:p>
          <a:p>
            <a:pPr lvl="2" fontAlgn="base"/>
            <a:r>
              <a:rPr lang="en-US" altLang="en-US" dirty="0"/>
              <a:t>Evaluate the previously developed automated Requestor Status Notification from Maximo (on Status Change) configurable by Contractor, Customer or Asset Classification.</a:t>
            </a:r>
          </a:p>
          <a:p>
            <a:pPr lvl="2" fontAlgn="base"/>
            <a:endParaRPr lang="en-US" altLang="en-US" dirty="0"/>
          </a:p>
          <a:p>
            <a:pPr lvl="2" fontAlgn="base"/>
            <a:endParaRPr lang="en-US" altLang="en-US" dirty="0"/>
          </a:p>
          <a:p>
            <a:pPr lvl="1"/>
            <a:r>
              <a:rPr lang="en-AU" dirty="0"/>
              <a:t>In order to ensure that the SR Status information in SYD Maximo is as up-to-date as possible, as soon as practicable, recommence the pre-COVID planned FM Contractor Systems Integration works</a:t>
            </a:r>
          </a:p>
          <a:p>
            <a:endParaRPr lang="en-US" dirty="0"/>
          </a:p>
        </p:txBody>
      </p:sp>
    </p:spTree>
    <p:extLst>
      <p:ext uri="{BB962C8B-B14F-4D97-AF65-F5344CB8AC3E}">
        <p14:creationId xmlns:p14="http://schemas.microsoft.com/office/powerpoint/2010/main" val="263244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5443903-7CA0-CB45-9EB0-7BDB468B0EF1}"/>
              </a:ext>
            </a:extLst>
          </p:cNvPr>
          <p:cNvSpPr>
            <a:spLocks noGrp="1"/>
          </p:cNvSpPr>
          <p:nvPr>
            <p:ph type="body" sz="quarter" idx="10"/>
          </p:nvPr>
        </p:nvSpPr>
        <p:spPr/>
        <p:txBody>
          <a:bodyPr/>
          <a:lstStyle/>
          <a:p>
            <a:r>
              <a:rPr lang="en-US" dirty="0"/>
              <a:t>There are over 300 reports available from SYD Maximo, the majority of these are operationally focused and very detailed. It would be beneficial to implement a Performance Reporting Framework for FM Contractors, Assets and Processes that </a:t>
            </a:r>
            <a:r>
              <a:rPr lang="en-US" dirty="0" err="1"/>
              <a:t>standardises</a:t>
            </a:r>
            <a:r>
              <a:rPr lang="en-US" dirty="0"/>
              <a:t> the existing Operational level reporting while defining the requirements for expanded Management Decision Support and Executive Dashboard levels of information.</a:t>
            </a:r>
          </a:p>
        </p:txBody>
      </p:sp>
      <p:sp>
        <p:nvSpPr>
          <p:cNvPr id="8" name="Text Placeholder 7">
            <a:extLst>
              <a:ext uri="{FF2B5EF4-FFF2-40B4-BE49-F238E27FC236}">
                <a16:creationId xmlns:a16="http://schemas.microsoft.com/office/drawing/2014/main" id="{EF3EF871-C58A-1042-8BB1-31C25DD798C2}"/>
              </a:ext>
            </a:extLst>
          </p:cNvPr>
          <p:cNvSpPr>
            <a:spLocks noGrp="1"/>
          </p:cNvSpPr>
          <p:nvPr>
            <p:ph type="body" sz="quarter" idx="11"/>
          </p:nvPr>
        </p:nvSpPr>
        <p:spPr/>
        <p:txBody>
          <a:bodyPr>
            <a:normAutofit fontScale="92500" lnSpcReduction="20000"/>
          </a:bodyPr>
          <a:lstStyle/>
          <a:p>
            <a:r>
              <a:rPr lang="en-US" dirty="0"/>
              <a:t>FM Performance Reporting</a:t>
            </a:r>
            <a:br>
              <a:rPr lang="en-US" dirty="0"/>
            </a:br>
            <a:r>
              <a:rPr lang="en-US" sz="1900" i="1" dirty="0"/>
              <a:t>SYD Maximo Next Steps</a:t>
            </a:r>
            <a:endParaRPr lang="en-US" i="1" dirty="0"/>
          </a:p>
        </p:txBody>
      </p:sp>
      <p:sp>
        <p:nvSpPr>
          <p:cNvPr id="9" name="Content Placeholder 8">
            <a:extLst>
              <a:ext uri="{FF2B5EF4-FFF2-40B4-BE49-F238E27FC236}">
                <a16:creationId xmlns:a16="http://schemas.microsoft.com/office/drawing/2014/main" id="{D7562DF3-830D-CA4B-870F-93241329F6B1}"/>
              </a:ext>
            </a:extLst>
          </p:cNvPr>
          <p:cNvSpPr>
            <a:spLocks noGrp="1"/>
          </p:cNvSpPr>
          <p:nvPr>
            <p:ph sz="quarter" idx="16"/>
          </p:nvPr>
        </p:nvSpPr>
        <p:spPr/>
        <p:txBody>
          <a:bodyPr/>
          <a:lstStyle/>
          <a:p>
            <a:r>
              <a:rPr lang="en-US" dirty="0"/>
              <a:t>Establish a Robust Performance Reporting Framework</a:t>
            </a:r>
          </a:p>
          <a:p>
            <a:pPr lvl="1">
              <a:spcBef>
                <a:spcPts val="600"/>
              </a:spcBef>
              <a:spcAft>
                <a:spcPts val="200"/>
              </a:spcAft>
            </a:pPr>
            <a:r>
              <a:rPr lang="en-US" dirty="0"/>
              <a:t>Define the Performance Reporting Framework</a:t>
            </a:r>
            <a:br>
              <a:rPr lang="en-US" dirty="0"/>
            </a:br>
            <a:endParaRPr lang="en-US" dirty="0"/>
          </a:p>
          <a:p>
            <a:pPr lvl="3">
              <a:spcBef>
                <a:spcPts val="200"/>
              </a:spcBef>
              <a:spcAft>
                <a:spcPts val="200"/>
              </a:spcAft>
            </a:pPr>
            <a:endParaRPr lang="en-AU" dirty="0"/>
          </a:p>
          <a:p>
            <a:pPr lvl="3">
              <a:spcBef>
                <a:spcPts val="200"/>
              </a:spcBef>
              <a:spcAft>
                <a:spcPts val="200"/>
              </a:spcAft>
            </a:pPr>
            <a:endParaRPr lang="en-AU" dirty="0"/>
          </a:p>
          <a:p>
            <a:pPr lvl="3">
              <a:spcBef>
                <a:spcPts val="200"/>
              </a:spcBef>
              <a:spcAft>
                <a:spcPts val="200"/>
              </a:spcAft>
            </a:pPr>
            <a:endParaRPr lang="en-AU" dirty="0"/>
          </a:p>
          <a:p>
            <a:pPr lvl="3">
              <a:spcBef>
                <a:spcPts val="200"/>
              </a:spcBef>
              <a:spcAft>
                <a:spcPts val="200"/>
              </a:spcAft>
            </a:pPr>
            <a:endParaRPr lang="en-AU" dirty="0"/>
          </a:p>
          <a:p>
            <a:pPr lvl="3">
              <a:spcBef>
                <a:spcPts val="200"/>
              </a:spcBef>
              <a:spcAft>
                <a:spcPts val="200"/>
              </a:spcAft>
            </a:pPr>
            <a:endParaRPr lang="en-AU" dirty="0"/>
          </a:p>
          <a:p>
            <a:pPr lvl="3">
              <a:spcBef>
                <a:spcPts val="200"/>
              </a:spcBef>
              <a:spcAft>
                <a:spcPts val="200"/>
              </a:spcAft>
            </a:pPr>
            <a:endParaRPr lang="en-AU" dirty="0"/>
          </a:p>
          <a:p>
            <a:pPr lvl="3">
              <a:spcBef>
                <a:spcPts val="200"/>
              </a:spcBef>
              <a:spcAft>
                <a:spcPts val="200"/>
              </a:spcAft>
            </a:pPr>
            <a:endParaRPr lang="en-AU" dirty="0"/>
          </a:p>
          <a:p>
            <a:pPr lvl="3">
              <a:spcBef>
                <a:spcPts val="200"/>
              </a:spcBef>
              <a:spcAft>
                <a:spcPts val="200"/>
              </a:spcAft>
            </a:pPr>
            <a:endParaRPr lang="en-AU" dirty="0"/>
          </a:p>
          <a:p>
            <a:pPr lvl="1">
              <a:spcBef>
                <a:spcPts val="600"/>
              </a:spcBef>
              <a:spcAft>
                <a:spcPts val="200"/>
              </a:spcAft>
            </a:pPr>
            <a:r>
              <a:rPr lang="en-US" dirty="0" err="1"/>
              <a:t>Standardise</a:t>
            </a:r>
            <a:r>
              <a:rPr lang="en-US" dirty="0"/>
              <a:t> Monthly FM Contractor Performance Reporting</a:t>
            </a:r>
          </a:p>
          <a:p>
            <a:pPr lvl="1">
              <a:spcBef>
                <a:spcPts val="600"/>
              </a:spcBef>
              <a:spcAft>
                <a:spcPts val="200"/>
              </a:spcAft>
            </a:pPr>
            <a:endParaRPr lang="en-US" dirty="0"/>
          </a:p>
          <a:p>
            <a:pPr lvl="1">
              <a:spcBef>
                <a:spcPts val="600"/>
              </a:spcBef>
              <a:spcAft>
                <a:spcPts val="200"/>
              </a:spcAft>
            </a:pPr>
            <a:endParaRPr lang="en-US" dirty="0"/>
          </a:p>
          <a:p>
            <a:pPr lvl="1">
              <a:spcBef>
                <a:spcPts val="600"/>
              </a:spcBef>
              <a:spcAft>
                <a:spcPts val="200"/>
              </a:spcAft>
            </a:pPr>
            <a:endParaRPr lang="en-US" dirty="0"/>
          </a:p>
          <a:p>
            <a:pPr lvl="1">
              <a:spcBef>
                <a:spcPts val="600"/>
              </a:spcBef>
              <a:spcAft>
                <a:spcPts val="200"/>
              </a:spcAft>
            </a:pPr>
            <a:endParaRPr lang="en-US" dirty="0"/>
          </a:p>
          <a:p>
            <a:pPr lvl="1">
              <a:spcBef>
                <a:spcPts val="600"/>
              </a:spcBef>
              <a:spcAft>
                <a:spcPts val="200"/>
              </a:spcAft>
            </a:pPr>
            <a:endParaRPr lang="en-US" dirty="0"/>
          </a:p>
          <a:p>
            <a:pPr lvl="1">
              <a:spcBef>
                <a:spcPts val="600"/>
              </a:spcBef>
              <a:spcAft>
                <a:spcPts val="200"/>
              </a:spcAft>
            </a:pPr>
            <a:endParaRPr lang="en-US" dirty="0"/>
          </a:p>
          <a:p>
            <a:pPr lvl="1">
              <a:spcBef>
                <a:spcPts val="600"/>
              </a:spcBef>
              <a:spcAft>
                <a:spcPts val="200"/>
              </a:spcAft>
            </a:pPr>
            <a:r>
              <a:rPr lang="en-US" dirty="0" err="1"/>
              <a:t>Standardise</a:t>
            </a:r>
            <a:r>
              <a:rPr lang="en-US" dirty="0"/>
              <a:t> Asset Performance Reporting</a:t>
            </a:r>
          </a:p>
          <a:p>
            <a:pPr lvl="2">
              <a:spcBef>
                <a:spcPts val="200"/>
              </a:spcBef>
              <a:spcAft>
                <a:spcPts val="200"/>
              </a:spcAft>
            </a:pPr>
            <a:endParaRPr lang="en-AU" dirty="0"/>
          </a:p>
          <a:p>
            <a:pPr marL="543600" lvl="3" indent="0">
              <a:spcBef>
                <a:spcPts val="200"/>
              </a:spcBef>
              <a:spcAft>
                <a:spcPts val="200"/>
              </a:spcAft>
              <a:buNone/>
            </a:pPr>
            <a:br>
              <a:rPr lang="en-AU" dirty="0"/>
            </a:br>
            <a:br>
              <a:rPr lang="en-AU" dirty="0"/>
            </a:br>
            <a:br>
              <a:rPr lang="en-AU" dirty="0"/>
            </a:br>
            <a:endParaRPr lang="en-AU" dirty="0"/>
          </a:p>
          <a:p>
            <a:pPr lvl="3">
              <a:spcBef>
                <a:spcPts val="200"/>
              </a:spcBef>
              <a:spcAft>
                <a:spcPts val="200"/>
              </a:spcAft>
            </a:pPr>
            <a:endParaRPr lang="en-AU" dirty="0"/>
          </a:p>
          <a:p>
            <a:pPr lvl="3">
              <a:spcBef>
                <a:spcPts val="200"/>
              </a:spcBef>
              <a:spcAft>
                <a:spcPts val="200"/>
              </a:spcAft>
            </a:pPr>
            <a:endParaRPr lang="en-AU" dirty="0"/>
          </a:p>
          <a:p>
            <a:pPr lvl="3">
              <a:spcBef>
                <a:spcPts val="200"/>
              </a:spcBef>
              <a:spcAft>
                <a:spcPts val="200"/>
              </a:spcAft>
            </a:pPr>
            <a:endParaRPr lang="en-AU" dirty="0"/>
          </a:p>
          <a:p>
            <a:pPr lvl="3">
              <a:spcBef>
                <a:spcPts val="200"/>
              </a:spcBef>
              <a:spcAft>
                <a:spcPts val="200"/>
              </a:spcAft>
            </a:pPr>
            <a:endParaRPr lang="en-AU" dirty="0"/>
          </a:p>
          <a:p>
            <a:pPr marL="543600" lvl="3" indent="0">
              <a:spcBef>
                <a:spcPts val="200"/>
              </a:spcBef>
              <a:spcAft>
                <a:spcPts val="200"/>
              </a:spcAft>
              <a:buNone/>
            </a:pPr>
            <a:endParaRPr lang="en-AU" dirty="0"/>
          </a:p>
          <a:p>
            <a:pPr lvl="3">
              <a:spcBef>
                <a:spcPts val="200"/>
              </a:spcBef>
              <a:spcAft>
                <a:spcPts val="200"/>
              </a:spcAft>
            </a:pPr>
            <a:endParaRPr lang="en-AU" dirty="0"/>
          </a:p>
          <a:p>
            <a:pPr marL="0" lvl="1" indent="0">
              <a:spcBef>
                <a:spcPts val="600"/>
              </a:spcBef>
              <a:spcAft>
                <a:spcPts val="200"/>
              </a:spcAft>
              <a:buNone/>
            </a:pPr>
            <a:br>
              <a:rPr lang="en-US" dirty="0"/>
            </a:br>
            <a:endParaRPr lang="en-US" dirty="0"/>
          </a:p>
          <a:p>
            <a:pPr lvl="3">
              <a:spcBef>
                <a:spcPts val="200"/>
              </a:spcBef>
              <a:spcAft>
                <a:spcPts val="200"/>
              </a:spcAft>
            </a:pPr>
            <a:endParaRPr lang="en-AU" dirty="0"/>
          </a:p>
        </p:txBody>
      </p:sp>
      <p:sp>
        <p:nvSpPr>
          <p:cNvPr id="10" name="Content Placeholder 9">
            <a:extLst>
              <a:ext uri="{FF2B5EF4-FFF2-40B4-BE49-F238E27FC236}">
                <a16:creationId xmlns:a16="http://schemas.microsoft.com/office/drawing/2014/main" id="{85E1A9EB-532B-3742-B76E-D63F7B0B5B70}"/>
              </a:ext>
            </a:extLst>
          </p:cNvPr>
          <p:cNvSpPr>
            <a:spLocks noGrp="1"/>
          </p:cNvSpPr>
          <p:nvPr>
            <p:ph sz="quarter" idx="19"/>
          </p:nvPr>
        </p:nvSpPr>
        <p:spPr>
          <a:xfrm>
            <a:off x="4524093" y="1737083"/>
            <a:ext cx="7199324" cy="4546462"/>
          </a:xfrm>
        </p:spPr>
        <p:txBody>
          <a:bodyPr vert="horz" lIns="91440" tIns="45720" rIns="91440" bIns="46800" rtlCol="0">
            <a:normAutofit fontScale="85000" lnSpcReduction="20000"/>
          </a:bodyPr>
          <a:lstStyle/>
          <a:p>
            <a:r>
              <a:rPr lang="en-AU" sz="1400" dirty="0"/>
              <a:t>Next Actions</a:t>
            </a:r>
            <a:br>
              <a:rPr lang="en-AU" sz="1400" dirty="0"/>
            </a:br>
            <a:endParaRPr lang="en-AU" sz="1400" dirty="0"/>
          </a:p>
          <a:p>
            <a:pPr lvl="1"/>
            <a:r>
              <a:rPr lang="en-US" dirty="0"/>
              <a:t>Agree FM Performance Reporting Framework requirements across the three levels:</a:t>
            </a:r>
          </a:p>
          <a:p>
            <a:pPr lvl="2"/>
            <a:r>
              <a:rPr lang="en-US" dirty="0"/>
              <a:t>Executive Dashboard</a:t>
            </a:r>
          </a:p>
          <a:p>
            <a:pPr lvl="3"/>
            <a:r>
              <a:rPr lang="en-US" dirty="0"/>
              <a:t>Performance &amp; Risk Management</a:t>
            </a:r>
            <a:endParaRPr lang="en-GB" dirty="0"/>
          </a:p>
          <a:p>
            <a:pPr lvl="4"/>
            <a:r>
              <a:rPr lang="en-GB" dirty="0"/>
              <a:t>Summary Level Information from Multiple Sources</a:t>
            </a:r>
          </a:p>
          <a:p>
            <a:pPr lvl="2"/>
            <a:r>
              <a:rPr lang="en-US" dirty="0"/>
              <a:t>Management Decision Support</a:t>
            </a:r>
            <a:endParaRPr lang="en-GB" dirty="0"/>
          </a:p>
          <a:p>
            <a:pPr lvl="3"/>
            <a:r>
              <a:rPr lang="en-US" dirty="0"/>
              <a:t>Availability of Accurate &amp; Timely Information</a:t>
            </a:r>
          </a:p>
          <a:p>
            <a:pPr lvl="4"/>
            <a:r>
              <a:rPr lang="en-AU" dirty="0"/>
              <a:t>Provides insights, trends and input to strategic planning</a:t>
            </a:r>
            <a:endParaRPr lang="en-US" dirty="0"/>
          </a:p>
          <a:p>
            <a:pPr lvl="4"/>
            <a:r>
              <a:rPr lang="en-AU" dirty="0"/>
              <a:t>Usually more complex, requiring various data sources to be integrated</a:t>
            </a:r>
          </a:p>
          <a:p>
            <a:pPr lvl="2"/>
            <a:r>
              <a:rPr lang="en-US" dirty="0"/>
              <a:t>Operational Reports</a:t>
            </a:r>
          </a:p>
          <a:p>
            <a:pPr lvl="3"/>
            <a:r>
              <a:rPr lang="en-US" dirty="0"/>
              <a:t>Effectiveness &amp; Efficiency</a:t>
            </a:r>
            <a:endParaRPr lang="en-GB" dirty="0"/>
          </a:p>
          <a:p>
            <a:pPr lvl="4"/>
            <a:r>
              <a:rPr lang="en-AU" dirty="0"/>
              <a:t>Assist in managing and controlling daily activities</a:t>
            </a:r>
            <a:endParaRPr lang="en-GB" i="1" dirty="0"/>
          </a:p>
          <a:p>
            <a:pPr lvl="4"/>
            <a:r>
              <a:rPr lang="en-AU" dirty="0"/>
              <a:t>Tends to be time specific and suited to on-line dashboards &amp; reports</a:t>
            </a:r>
          </a:p>
          <a:p>
            <a:pPr marL="622300" lvl="4" indent="0">
              <a:buNone/>
            </a:pPr>
            <a:endParaRPr lang="en-US" altLang="en-US" sz="800" dirty="0">
              <a:solidFill>
                <a:schemeClr val="tx1">
                  <a:lumMod val="50000"/>
                  <a:lumOff val="50000"/>
                </a:schemeClr>
              </a:solidFill>
            </a:endParaRPr>
          </a:p>
          <a:p>
            <a:pPr lvl="4"/>
            <a:endParaRPr lang="en-US" altLang="en-US" sz="800" dirty="0">
              <a:solidFill>
                <a:schemeClr val="tx1">
                  <a:lumMod val="50000"/>
                  <a:lumOff val="50000"/>
                </a:schemeClr>
              </a:solidFill>
            </a:endParaRPr>
          </a:p>
          <a:p>
            <a:pPr lvl="1"/>
            <a:r>
              <a:rPr lang="en-US" altLang="en-US" dirty="0"/>
              <a:t>Leverage the existing resources and identify the gaps</a:t>
            </a:r>
          </a:p>
          <a:p>
            <a:pPr lvl="2"/>
            <a:r>
              <a:rPr lang="en-US" altLang="en-US" dirty="0"/>
              <a:t>Consider the output from previous reporting initiatives</a:t>
            </a:r>
          </a:p>
          <a:p>
            <a:pPr lvl="2"/>
            <a:r>
              <a:rPr lang="en-US" altLang="en-US" dirty="0">
                <a:solidFill>
                  <a:schemeClr val="tx1">
                    <a:lumMod val="50000"/>
                    <a:lumOff val="50000"/>
                  </a:schemeClr>
                </a:solidFill>
              </a:rPr>
              <a:t>Pull together existing reports and </a:t>
            </a:r>
            <a:r>
              <a:rPr lang="en-US" altLang="en-US" dirty="0" err="1">
                <a:solidFill>
                  <a:schemeClr val="tx1">
                    <a:lumMod val="50000"/>
                    <a:lumOff val="50000"/>
                  </a:schemeClr>
                </a:solidFill>
              </a:rPr>
              <a:t>standardise</a:t>
            </a:r>
            <a:r>
              <a:rPr lang="en-US" altLang="en-US" dirty="0">
                <a:solidFill>
                  <a:schemeClr val="tx1">
                    <a:lumMod val="50000"/>
                    <a:lumOff val="50000"/>
                  </a:schemeClr>
                </a:solidFill>
              </a:rPr>
              <a:t> monthly performance reporting across the group. </a:t>
            </a:r>
            <a:r>
              <a:rPr lang="en-US" altLang="en-US" i="1" dirty="0">
                <a:solidFill>
                  <a:schemeClr val="tx1">
                    <a:lumMod val="50000"/>
                    <a:lumOff val="50000"/>
                  </a:schemeClr>
                </a:solidFill>
              </a:rPr>
              <a:t>E.g</a:t>
            </a:r>
            <a:r>
              <a:rPr lang="en-US" altLang="en-US" i="1" dirty="0"/>
              <a:t>.</a:t>
            </a:r>
            <a:r>
              <a:rPr lang="en-US" altLang="en-US" dirty="0"/>
              <a:t> </a:t>
            </a:r>
          </a:p>
          <a:p>
            <a:pPr lvl="3"/>
            <a:r>
              <a:rPr lang="en-US" altLang="en-US" dirty="0"/>
              <a:t>Response &amp; Rectification</a:t>
            </a:r>
          </a:p>
          <a:p>
            <a:pPr lvl="3"/>
            <a:r>
              <a:rPr lang="en-US" altLang="en-US" dirty="0"/>
              <a:t>Work Orders Missing</a:t>
            </a:r>
          </a:p>
          <a:p>
            <a:pPr lvl="3"/>
            <a:r>
              <a:rPr lang="en-US" altLang="en-US" dirty="0"/>
              <a:t>PM Compliance </a:t>
            </a:r>
          </a:p>
          <a:p>
            <a:pPr lvl="3"/>
            <a:r>
              <a:rPr lang="en-US" altLang="en-US" dirty="0"/>
              <a:t>Safety Hazard Reporting</a:t>
            </a:r>
            <a:endParaRPr lang="en-US" altLang="en-US" dirty="0">
              <a:solidFill>
                <a:schemeClr val="tx1">
                  <a:lumMod val="50000"/>
                  <a:lumOff val="50000"/>
                </a:schemeClr>
              </a:solidFill>
            </a:endParaRPr>
          </a:p>
          <a:p>
            <a:pPr lvl="2"/>
            <a:r>
              <a:rPr lang="en-US" altLang="en-US" dirty="0"/>
              <a:t>Align Contracted SLAs for consistency where possible</a:t>
            </a:r>
          </a:p>
          <a:p>
            <a:pPr lvl="3"/>
            <a:r>
              <a:rPr lang="en-US" altLang="en-US" dirty="0"/>
              <a:t>Establish additional KPIs as required</a:t>
            </a:r>
            <a:endParaRPr lang="en-US" altLang="en-US" dirty="0">
              <a:solidFill>
                <a:schemeClr val="tx1">
                  <a:lumMod val="50000"/>
                  <a:lumOff val="50000"/>
                </a:schemeClr>
              </a:solidFill>
            </a:endParaRPr>
          </a:p>
          <a:p>
            <a:pPr lvl="2"/>
            <a:r>
              <a:rPr lang="en-US" altLang="en-US" dirty="0">
                <a:solidFill>
                  <a:schemeClr val="tx1">
                    <a:lumMod val="50000"/>
                    <a:lumOff val="50000"/>
                  </a:schemeClr>
                </a:solidFill>
              </a:rPr>
              <a:t>Identify and address GAPs in Performance Reports</a:t>
            </a:r>
          </a:p>
          <a:p>
            <a:pPr lvl="1"/>
            <a:endParaRPr lang="en-GB" dirty="0"/>
          </a:p>
          <a:p>
            <a:pPr lvl="1"/>
            <a:r>
              <a:rPr lang="en-AU" dirty="0"/>
              <a:t>Implement the Maximo Asset Health Module and Codify Asset Health Score Methods </a:t>
            </a:r>
          </a:p>
          <a:p>
            <a:pPr lvl="2"/>
            <a:r>
              <a:rPr lang="en-AU" i="1" dirty="0"/>
              <a:t>See Asset Capital Replacement Planning</a:t>
            </a:r>
          </a:p>
        </p:txBody>
      </p:sp>
    </p:spTree>
    <p:extLst>
      <p:ext uri="{BB962C8B-B14F-4D97-AF65-F5344CB8AC3E}">
        <p14:creationId xmlns:p14="http://schemas.microsoft.com/office/powerpoint/2010/main" val="3554261297"/>
      </p:ext>
    </p:extLst>
  </p:cSld>
  <p:clrMapOvr>
    <a:masterClrMapping/>
  </p:clrMapOvr>
</p:sld>
</file>

<file path=ppt/theme/theme1.xml><?xml version="1.0" encoding="utf-8"?>
<a:theme xmlns:a="http://schemas.openxmlformats.org/drawingml/2006/main" name="1_Body">
  <a:themeElements>
    <a:clrScheme name="Custom 3">
      <a:dk1>
        <a:srgbClr val="000000"/>
      </a:dk1>
      <a:lt1>
        <a:srgbClr val="FFFFFF"/>
      </a:lt1>
      <a:dk2>
        <a:srgbClr val="000000"/>
      </a:dk2>
      <a:lt2>
        <a:srgbClr val="84499E"/>
      </a:lt2>
      <a:accent1>
        <a:srgbClr val="003F70"/>
      </a:accent1>
      <a:accent2>
        <a:srgbClr val="48BC91"/>
      </a:accent2>
      <a:accent3>
        <a:srgbClr val="F15A31"/>
      </a:accent3>
      <a:accent4>
        <a:srgbClr val="FFDF4F"/>
      </a:accent4>
      <a:accent5>
        <a:srgbClr val="007B52"/>
      </a:accent5>
      <a:accent6>
        <a:srgbClr val="FAB184"/>
      </a:accent6>
      <a:hlink>
        <a:srgbClr val="000000"/>
      </a:hlink>
      <a:folHlink>
        <a:srgbClr val="4DB3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oard Paper" id="{563EF0F6-39B4-46AB-82E4-FEB45BF43527}" vid="{DA33E818-5BF2-4080-9E3F-71C92569BFFD}"/>
    </a:ext>
  </a:extLst>
</a:theme>
</file>

<file path=ppt/theme/theme2.xml><?xml version="1.0" encoding="utf-8"?>
<a:theme xmlns:a="http://schemas.openxmlformats.org/drawingml/2006/main" name="Section Whi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ard Paper" id="{563EF0F6-39B4-46AB-82E4-FEB45BF43527}" vid="{4880A059-DE43-4A1A-AB0F-BCAEADB181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1642</TotalTime>
  <Words>918</Words>
  <Application>Microsoft Macintosh PowerPoint</Application>
  <PresentationFormat>Widescreen</PresentationFormat>
  <Paragraphs>119</Paragraphs>
  <Slides>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Wingdings</vt:lpstr>
      <vt:lpstr>1_Body</vt:lpstr>
      <vt:lpstr>Section White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Miles</dc:creator>
  <cp:lastModifiedBy>Rob Miles</cp:lastModifiedBy>
  <cp:revision>11</cp:revision>
  <dcterms:created xsi:type="dcterms:W3CDTF">2022-03-06T03:09:20Z</dcterms:created>
  <dcterms:modified xsi:type="dcterms:W3CDTF">2022-03-08T05:32:23Z</dcterms:modified>
</cp:coreProperties>
</file>