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7" r:id="rId5"/>
    <p:sldId id="262" r:id="rId6"/>
    <p:sldId id="264" r:id="rId7"/>
    <p:sldId id="261" r:id="rId8"/>
    <p:sldId id="259" r:id="rId9"/>
    <p:sldId id="260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85B6-79D0-43AE-8CB6-6939AFEC56C7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609D-38CB-48E6-BE49-08FA8936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851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85B6-79D0-43AE-8CB6-6939AFEC56C7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609D-38CB-48E6-BE49-08FA8936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00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85B6-79D0-43AE-8CB6-6939AFEC56C7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609D-38CB-48E6-BE49-08FA8936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07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85B6-79D0-43AE-8CB6-6939AFEC56C7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609D-38CB-48E6-BE49-08FA8936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754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85B6-79D0-43AE-8CB6-6939AFEC56C7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609D-38CB-48E6-BE49-08FA8936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02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85B6-79D0-43AE-8CB6-6939AFEC56C7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609D-38CB-48E6-BE49-08FA8936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676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85B6-79D0-43AE-8CB6-6939AFEC56C7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609D-38CB-48E6-BE49-08FA8936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24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85B6-79D0-43AE-8CB6-6939AFEC56C7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609D-38CB-48E6-BE49-08FA8936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31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85B6-79D0-43AE-8CB6-6939AFEC56C7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609D-38CB-48E6-BE49-08FA8936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17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85B6-79D0-43AE-8CB6-6939AFEC56C7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609D-38CB-48E6-BE49-08FA8936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42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85B6-79D0-43AE-8CB6-6939AFEC56C7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609D-38CB-48E6-BE49-08FA8936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89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485B6-79D0-43AE-8CB6-6939AFEC56C7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C609D-38CB-48E6-BE49-08FA8936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19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SMITH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Simulate</a:t>
            </a:r>
            <a:r>
              <a:rPr lang="de-DE" dirty="0" smtClean="0"/>
              <a:t> Malls in </a:t>
            </a:r>
            <a:r>
              <a:rPr lang="de-DE" dirty="0" err="1" smtClean="0"/>
              <a:t>the</a:t>
            </a:r>
            <a:r>
              <a:rPr lang="de-DE" dirty="0" smtClean="0"/>
              <a:t> Hood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8214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Idee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Kaufhäuser simulieren</a:t>
            </a:r>
          </a:p>
          <a:p>
            <a:r>
              <a:rPr lang="de-DE" dirty="0" err="1" smtClean="0"/>
              <a:t>Spawne</a:t>
            </a:r>
            <a:r>
              <a:rPr lang="de-DE" dirty="0" smtClean="0"/>
              <a:t> </a:t>
            </a:r>
            <a:r>
              <a:rPr lang="de-DE" dirty="0" err="1" smtClean="0"/>
              <a:t>Entities</a:t>
            </a:r>
            <a:r>
              <a:rPr lang="de-DE" dirty="0" smtClean="0"/>
              <a:t> (Kunden/Mitarbeiter), gebe ihnen Aufgaben, lasse sie herumlaufen und diese erfüllen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0100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Matrix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perfekte Shoppingwelt</a:t>
            </a:r>
          </a:p>
          <a:p>
            <a:r>
              <a:rPr lang="de-DE" dirty="0" smtClean="0"/>
              <a:t>3D Matrix</a:t>
            </a:r>
          </a:p>
          <a:p>
            <a:r>
              <a:rPr lang="de-DE" dirty="0" smtClean="0"/>
              <a:t>Jedes Feld hat Funktion und evtl. Inhalt</a:t>
            </a:r>
            <a:endParaRPr lang="de-DE" dirty="0"/>
          </a:p>
          <a:p>
            <a:r>
              <a:rPr lang="de-DE" dirty="0" err="1" smtClean="0"/>
              <a:t>Dejavus</a:t>
            </a:r>
            <a:r>
              <a:rPr lang="de-DE" dirty="0" smtClean="0"/>
              <a:t> sind unwahrscheinlich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323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Kunden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Bewohner (</a:t>
            </a:r>
            <a:r>
              <a:rPr lang="de-DE" dirty="0" err="1" smtClean="0"/>
              <a:t>entities</a:t>
            </a:r>
            <a:r>
              <a:rPr lang="de-DE" dirty="0" smtClean="0"/>
              <a:t>) existieren nur als </a:t>
            </a:r>
            <a:r>
              <a:rPr lang="de-DE" dirty="0" err="1" smtClean="0"/>
              <a:t>struct</a:t>
            </a:r>
            <a:r>
              <a:rPr lang="de-DE" dirty="0" smtClean="0"/>
              <a:t>, wer braucht schon Körper in Tanks?</a:t>
            </a:r>
          </a:p>
          <a:p>
            <a:r>
              <a:rPr lang="de-DE" dirty="0" smtClean="0"/>
              <a:t>Bekommen Einkaufsliste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349899" y="3284983"/>
            <a:ext cx="36364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</a:t>
            </a:r>
            <a:r>
              <a:rPr lang="de-DE" dirty="0" err="1" smtClean="0"/>
              <a:t>truct</a:t>
            </a:r>
            <a:r>
              <a:rPr lang="de-DE" dirty="0" smtClean="0"/>
              <a:t> </a:t>
            </a:r>
            <a:r>
              <a:rPr lang="de-DE" dirty="0" err="1" smtClean="0"/>
              <a:t>entity</a:t>
            </a:r>
            <a:r>
              <a:rPr lang="de-DE" dirty="0" smtClean="0"/>
              <a:t>{</a:t>
            </a:r>
          </a:p>
          <a:p>
            <a:r>
              <a:rPr lang="de-DE" dirty="0" smtClean="0"/>
              <a:t>	</a:t>
            </a:r>
            <a:r>
              <a:rPr lang="de-DE" dirty="0" err="1" smtClean="0"/>
              <a:t>EntityType</a:t>
            </a:r>
            <a:r>
              <a:rPr lang="de-DE" dirty="0" smtClean="0"/>
              <a:t> type;</a:t>
            </a:r>
          </a:p>
          <a:p>
            <a:r>
              <a:rPr lang="de-DE" dirty="0" smtClean="0"/>
              <a:t>	</a:t>
            </a:r>
            <a:r>
              <a:rPr lang="de-DE" dirty="0" err="1" smtClean="0"/>
              <a:t>int</a:t>
            </a:r>
            <a:r>
              <a:rPr lang="de-DE" dirty="0" smtClean="0"/>
              <a:t> </a:t>
            </a:r>
            <a:r>
              <a:rPr lang="de-DE" dirty="0" err="1" smtClean="0"/>
              <a:t>id</a:t>
            </a:r>
            <a:r>
              <a:rPr lang="de-DE" dirty="0" smtClean="0"/>
              <a:t>;</a:t>
            </a:r>
          </a:p>
          <a:p>
            <a:r>
              <a:rPr lang="de-DE" dirty="0" smtClean="0"/>
              <a:t>	</a:t>
            </a:r>
            <a:r>
              <a:rPr lang="de-DE" dirty="0" err="1" smtClean="0"/>
              <a:t>int</a:t>
            </a:r>
            <a:r>
              <a:rPr lang="de-DE" dirty="0" smtClean="0"/>
              <a:t> </a:t>
            </a:r>
            <a:r>
              <a:rPr lang="de-DE" dirty="0" err="1" smtClean="0"/>
              <a:t>listpos</a:t>
            </a:r>
            <a:r>
              <a:rPr lang="de-DE" dirty="0" smtClean="0"/>
              <a:t>;</a:t>
            </a:r>
          </a:p>
          <a:p>
            <a:r>
              <a:rPr lang="de-DE" dirty="0" smtClean="0"/>
              <a:t>	</a:t>
            </a:r>
            <a:r>
              <a:rPr lang="de-DE" dirty="0" err="1" smtClean="0"/>
              <a:t>int</a:t>
            </a:r>
            <a:r>
              <a:rPr lang="de-DE" dirty="0" smtClean="0"/>
              <a:t> </a:t>
            </a:r>
            <a:r>
              <a:rPr lang="de-DE" dirty="0" err="1" smtClean="0"/>
              <a:t>amountItems</a:t>
            </a:r>
            <a:r>
              <a:rPr lang="de-DE" dirty="0" smtClean="0"/>
              <a:t>;</a:t>
            </a:r>
          </a:p>
          <a:p>
            <a:r>
              <a:rPr lang="de-DE" dirty="0" smtClean="0"/>
              <a:t>	vector3 </a:t>
            </a:r>
            <a:r>
              <a:rPr lang="de-DE" dirty="0" err="1" smtClean="0"/>
              <a:t>position</a:t>
            </a:r>
            <a:r>
              <a:rPr lang="de-DE" dirty="0" smtClean="0"/>
              <a:t>;</a:t>
            </a:r>
          </a:p>
          <a:p>
            <a:r>
              <a:rPr lang="de-DE" dirty="0" smtClean="0"/>
              <a:t>	vector3 </a:t>
            </a:r>
            <a:r>
              <a:rPr lang="de-DE" dirty="0" err="1" smtClean="0"/>
              <a:t>memory_lift</a:t>
            </a:r>
            <a:r>
              <a:rPr lang="de-DE" dirty="0" smtClean="0"/>
              <a:t>;</a:t>
            </a:r>
          </a:p>
          <a:p>
            <a:r>
              <a:rPr lang="de-DE" dirty="0" smtClean="0"/>
              <a:t>	vector3* </a:t>
            </a:r>
            <a:r>
              <a:rPr lang="de-DE" dirty="0" err="1" smtClean="0"/>
              <a:t>list</a:t>
            </a:r>
            <a:r>
              <a:rPr lang="de-DE" dirty="0" smtClean="0"/>
              <a:t>;</a:t>
            </a:r>
          </a:p>
          <a:p>
            <a:r>
              <a:rPr lang="de-DE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08741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Mitarbeiter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Sorgen für gefüllte Schränke</a:t>
            </a:r>
          </a:p>
          <a:p>
            <a:r>
              <a:rPr lang="de-DE" dirty="0" smtClean="0"/>
              <a:t>Besetzen Kassen</a:t>
            </a:r>
          </a:p>
          <a:p>
            <a:r>
              <a:rPr lang="de-DE" dirty="0" smtClean="0"/>
              <a:t>Werden </a:t>
            </a:r>
            <a:r>
              <a:rPr lang="de-DE" dirty="0" err="1" smtClean="0"/>
              <a:t>despawnt</a:t>
            </a:r>
            <a:r>
              <a:rPr lang="de-DE" dirty="0" smtClean="0"/>
              <a:t>, wenn sie keine Aufgabe haben und </a:t>
            </a:r>
            <a:r>
              <a:rPr lang="de-DE" dirty="0" err="1" smtClean="0"/>
              <a:t>gespawnt</a:t>
            </a:r>
            <a:r>
              <a:rPr lang="de-DE" dirty="0" smtClean="0"/>
              <a:t>, wenn sie eine haben</a:t>
            </a:r>
          </a:p>
          <a:p>
            <a:pPr lvl="1"/>
            <a:r>
              <a:rPr lang="de-DE" dirty="0" smtClean="0"/>
              <a:t>&gt; weniger nicht-rechnen</a:t>
            </a:r>
          </a:p>
        </p:txBody>
      </p:sp>
    </p:spTree>
    <p:extLst>
      <p:ext uri="{BB962C8B-B14F-4D97-AF65-F5344CB8AC3E}">
        <p14:creationId xmlns:p14="http://schemas.microsoft.com/office/powerpoint/2010/main" val="323042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Queues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35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Parallelisierung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Stockwerke werden nur horizontal aufgeteilt</a:t>
            </a:r>
          </a:p>
          <a:p>
            <a:pPr lvl="1"/>
            <a:r>
              <a:rPr lang="de-DE" dirty="0" smtClean="0"/>
              <a:t>Einfachere Navigation</a:t>
            </a:r>
          </a:p>
          <a:p>
            <a:pPr lvl="1"/>
            <a:r>
              <a:rPr lang="de-DE" dirty="0" smtClean="0"/>
              <a:t>Weniger Nachrichtenaustausch</a:t>
            </a:r>
          </a:p>
          <a:p>
            <a:r>
              <a:rPr lang="de-DE" dirty="0" smtClean="0"/>
              <a:t>Jeder Prozess behandelt Kunden (</a:t>
            </a:r>
            <a:r>
              <a:rPr lang="de-DE" dirty="0" err="1" smtClean="0"/>
              <a:t>entities</a:t>
            </a:r>
            <a:r>
              <a:rPr lang="de-DE" dirty="0" smtClean="0"/>
              <a:t>) in seinem Block, Kunden werden ausgetauscht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5422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Generator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884" y="1268760"/>
            <a:ext cx="6547842" cy="5266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5950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Auswertung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879482" y="908720"/>
            <a:ext cx="1012998" cy="5217443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-1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96752"/>
            <a:ext cx="6691858" cy="5381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04833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Bildschirmpräsentation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</vt:lpstr>
      <vt:lpstr>SMITH</vt:lpstr>
      <vt:lpstr>Die Idee</vt:lpstr>
      <vt:lpstr>Die Matrix</vt:lpstr>
      <vt:lpstr>Die Kunden</vt:lpstr>
      <vt:lpstr>Mitarbeiter</vt:lpstr>
      <vt:lpstr>Queues</vt:lpstr>
      <vt:lpstr>Parallelisierung</vt:lpstr>
      <vt:lpstr>Generator</vt:lpstr>
      <vt:lpstr>Auswertung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SMITH</dc:title>
  <dc:creator>Daniel Bremer</dc:creator>
  <cp:lastModifiedBy>Daniel Bremer</cp:lastModifiedBy>
  <cp:revision>4</cp:revision>
  <dcterms:created xsi:type="dcterms:W3CDTF">2017-06-05T17:13:39Z</dcterms:created>
  <dcterms:modified xsi:type="dcterms:W3CDTF">2017-06-05T17:58:55Z</dcterms:modified>
</cp:coreProperties>
</file>