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2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8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0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07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4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0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6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2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17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4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85B6-79D0-43AE-8CB6-6939AFEC56C7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609D-38CB-48E6-BE49-08FA8936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9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SMITH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Simulate</a:t>
            </a:r>
            <a:r>
              <a:rPr lang="de-DE" dirty="0" smtClean="0"/>
              <a:t> Malls in </a:t>
            </a:r>
            <a:r>
              <a:rPr lang="de-DE" dirty="0" err="1" smtClean="0"/>
              <a:t>the</a:t>
            </a:r>
            <a:r>
              <a:rPr lang="de-DE" dirty="0" smtClean="0"/>
              <a:t> Hood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2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Kaufhäuser simulieren</a:t>
            </a:r>
          </a:p>
          <a:p>
            <a:r>
              <a:rPr lang="de-DE" dirty="0" err="1" smtClean="0"/>
              <a:t>Spawne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 (Kunden/Mitarbeiter), gebe ihnen Aufgaben, lasse sie herumlaufen </a:t>
            </a:r>
            <a:r>
              <a:rPr lang="de-DE" smtClean="0"/>
              <a:t>und diese erfüllen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10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perfekte Shoppingwelt</a:t>
            </a:r>
          </a:p>
          <a:p>
            <a:r>
              <a:rPr lang="de-DE" dirty="0" smtClean="0"/>
              <a:t>3D Matrix</a:t>
            </a:r>
          </a:p>
          <a:p>
            <a:r>
              <a:rPr lang="de-DE" dirty="0" smtClean="0"/>
              <a:t>Jedes Feld hat Funktion und evtl. Inhalt</a:t>
            </a:r>
            <a:endParaRPr lang="de-DE" dirty="0"/>
          </a:p>
          <a:p>
            <a:r>
              <a:rPr lang="de-DE" dirty="0" err="1" smtClean="0"/>
              <a:t>Dejavus</a:t>
            </a:r>
            <a:r>
              <a:rPr lang="de-DE" dirty="0" smtClean="0"/>
              <a:t> sind unwahrscheinlich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2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Kunden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Bewohner (</a:t>
            </a:r>
            <a:r>
              <a:rPr lang="de-DE" dirty="0" err="1" smtClean="0"/>
              <a:t>entities</a:t>
            </a:r>
            <a:r>
              <a:rPr lang="de-DE" dirty="0" smtClean="0"/>
              <a:t>) existieren nur als </a:t>
            </a:r>
            <a:r>
              <a:rPr lang="de-DE" dirty="0" err="1" smtClean="0"/>
              <a:t>struct</a:t>
            </a:r>
            <a:r>
              <a:rPr lang="de-DE" dirty="0" smtClean="0"/>
              <a:t>, wer braucht schon Körper in Tanks?</a:t>
            </a:r>
          </a:p>
          <a:p>
            <a:r>
              <a:rPr lang="de-DE" dirty="0" smtClean="0"/>
              <a:t>Bekommen Einkaufsliste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49899" y="3284983"/>
            <a:ext cx="363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</a:t>
            </a:r>
            <a:r>
              <a:rPr lang="de-DE" dirty="0" err="1" smtClean="0"/>
              <a:t>truct</a:t>
            </a:r>
            <a:r>
              <a:rPr lang="de-DE" dirty="0" smtClean="0"/>
              <a:t> </a:t>
            </a:r>
            <a:r>
              <a:rPr lang="de-DE" dirty="0" err="1" smtClean="0"/>
              <a:t>entity</a:t>
            </a:r>
            <a:r>
              <a:rPr lang="de-DE" dirty="0" smtClean="0"/>
              <a:t>{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EntityType</a:t>
            </a:r>
            <a:r>
              <a:rPr lang="de-DE" dirty="0" smtClean="0"/>
              <a:t> type;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listpos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amountItems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 </a:t>
            </a:r>
            <a:r>
              <a:rPr lang="de-DE" dirty="0" err="1" smtClean="0"/>
              <a:t>position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 </a:t>
            </a:r>
            <a:r>
              <a:rPr lang="de-DE" dirty="0" err="1" smtClean="0"/>
              <a:t>memory_lift</a:t>
            </a:r>
            <a:r>
              <a:rPr lang="de-DE" dirty="0" smtClean="0"/>
              <a:t>;</a:t>
            </a:r>
          </a:p>
          <a:p>
            <a:r>
              <a:rPr lang="de-DE" dirty="0" smtClean="0"/>
              <a:t>	vector3* </a:t>
            </a:r>
            <a:r>
              <a:rPr lang="de-DE" dirty="0" err="1" smtClean="0"/>
              <a:t>list</a:t>
            </a:r>
            <a:r>
              <a:rPr lang="de-DE" dirty="0" smtClean="0"/>
              <a:t>;</a:t>
            </a:r>
          </a:p>
          <a:p>
            <a:r>
              <a:rPr lang="de-DE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087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Mitarbeiter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Sorgen für gefüllte Schränke</a:t>
            </a:r>
          </a:p>
          <a:p>
            <a:r>
              <a:rPr lang="de-DE" dirty="0" smtClean="0"/>
              <a:t>Besetzen Kassen</a:t>
            </a:r>
          </a:p>
          <a:p>
            <a:r>
              <a:rPr lang="de-DE" dirty="0" smtClean="0"/>
              <a:t>Werden </a:t>
            </a:r>
            <a:r>
              <a:rPr lang="de-DE" dirty="0" err="1" smtClean="0"/>
              <a:t>despawnt</a:t>
            </a:r>
            <a:r>
              <a:rPr lang="de-DE" dirty="0" smtClean="0"/>
              <a:t>, wenn sie keine Aufgabe haben und </a:t>
            </a:r>
            <a:r>
              <a:rPr lang="de-DE" dirty="0" err="1" smtClean="0"/>
              <a:t>gespawnt</a:t>
            </a:r>
            <a:r>
              <a:rPr lang="de-DE" dirty="0" smtClean="0"/>
              <a:t>, wenn sie eine haben</a:t>
            </a:r>
          </a:p>
          <a:p>
            <a:pPr lvl="1"/>
            <a:r>
              <a:rPr lang="de-DE" dirty="0" smtClean="0"/>
              <a:t>&gt; weniger nicht-rechnen</a:t>
            </a:r>
          </a:p>
        </p:txBody>
      </p:sp>
    </p:spTree>
    <p:extLst>
      <p:ext uri="{BB962C8B-B14F-4D97-AF65-F5344CB8AC3E}">
        <p14:creationId xmlns:p14="http://schemas.microsoft.com/office/powerpoint/2010/main" val="323042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Stockwerke werden nur horizontal aufgeteilt</a:t>
            </a:r>
          </a:p>
          <a:p>
            <a:pPr lvl="1"/>
            <a:r>
              <a:rPr lang="de-DE" dirty="0" smtClean="0"/>
              <a:t>Einfachere Navigation</a:t>
            </a:r>
          </a:p>
          <a:p>
            <a:pPr lvl="1"/>
            <a:r>
              <a:rPr lang="de-DE" dirty="0" smtClean="0"/>
              <a:t>Weniger Nachrichtenaustausch</a:t>
            </a:r>
          </a:p>
          <a:p>
            <a:r>
              <a:rPr lang="de-DE" dirty="0" smtClean="0"/>
              <a:t>Jeder Prozess behandelt Kunden (</a:t>
            </a:r>
            <a:r>
              <a:rPr lang="de-DE" dirty="0" err="1" smtClean="0"/>
              <a:t>entities</a:t>
            </a:r>
            <a:r>
              <a:rPr lang="de-DE" dirty="0" smtClean="0"/>
              <a:t>) in seinem Block, Kunden werden ausgetauscht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42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Generator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84" y="1268760"/>
            <a:ext cx="6547842" cy="526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95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79482" y="908720"/>
            <a:ext cx="1012998" cy="521744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-1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691858" cy="538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483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Bildschirmpräsentation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SMITH</vt:lpstr>
      <vt:lpstr>Die Idee</vt:lpstr>
      <vt:lpstr>Die Matrix</vt:lpstr>
      <vt:lpstr>Die Kunden</vt:lpstr>
      <vt:lpstr>Mitarbeiter</vt:lpstr>
      <vt:lpstr>Parallelisierung</vt:lpstr>
      <vt:lpstr>Generator</vt:lpstr>
      <vt:lpstr>Auswertung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</dc:title>
  <dc:creator>Daniel Bremer</dc:creator>
  <cp:lastModifiedBy>Daniel Bremer</cp:lastModifiedBy>
  <cp:revision>3</cp:revision>
  <dcterms:created xsi:type="dcterms:W3CDTF">2017-06-05T17:13:39Z</dcterms:created>
  <dcterms:modified xsi:type="dcterms:W3CDTF">2017-06-05T17:45:41Z</dcterms:modified>
</cp:coreProperties>
</file>