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3" d="100"/>
          <a:sy n="43" d="100"/>
        </p:scale>
        <p:origin x="-1181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E188FF-4A18-4A1F-9C5F-625DA52E0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3526CA9-AC9F-4F6F-A3C9-1BEC7EAB9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CE7A3F1-C496-4759-871B-7915D13D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9DF8-2009-40AB-A10C-0DFBA011A927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407946F-379D-4CB9-8902-00F553E6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AE154E5-EB88-47B1-AEBF-2DBDF9A2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E8C3-B4BD-4E32-B25E-043B89215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9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A5999FB-D89E-4307-BE84-7294B4AC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8C4B804-909F-47EE-814A-E6C1B5BC6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9FED3A-154A-4143-A117-8BA98489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9DF8-2009-40AB-A10C-0DFBA011A927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3467791-D8E9-4371-A854-32ADD781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FA1F60C-9989-4B54-8FA2-D3671FE8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E8C3-B4BD-4E32-B25E-043B89215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9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1DCFD5B-9F62-4C12-A2FE-4F466039B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70B2557-EF2B-41B8-AAD0-B4FBE97BA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0129B43-68DA-48D9-8888-92FE6CDB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9DF8-2009-40AB-A10C-0DFBA011A927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3429092-4805-424E-B0C7-638CF808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C997106-2259-4B93-B15E-0EE6CCA0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E8C3-B4BD-4E32-B25E-043B89215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40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BFD7E67-A06B-4C5B-9AE7-64F7EF7B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227F721-640F-4F53-AA01-441E964B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81B8056-D8CF-436A-9AED-D9411C7E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9DF8-2009-40AB-A10C-0DFBA011A927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2C2964E-6767-418F-9F54-75B33B04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EDF4F66-ED5C-4730-9201-9761D783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E8C3-B4BD-4E32-B25E-043B89215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3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09C9724-026C-442A-AF90-07CEBC31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DABE6E5-89AD-4A8C-AAED-71579779A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73206F7-EE9D-4A80-A63C-B76A50D1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9DF8-2009-40AB-A10C-0DFBA011A927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31FA74-C80E-4A89-B68B-332D2DF6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4E72758-E566-4311-8D8A-C06D6614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E8C3-B4BD-4E32-B25E-043B89215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4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CC2F9D-1D8F-47D9-85C3-C98C2801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A0AE39-7455-4936-A198-B3FAF2B40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743016B-D341-45A6-8E86-570118463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CC0F513-A4E1-4D4E-B66A-9ACC9F97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9DF8-2009-40AB-A10C-0DFBA011A927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34A0591-9A7C-4EE8-A4EA-FD45524A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3E9FD8D-F38F-4329-B81F-85220833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E8C3-B4BD-4E32-B25E-043B89215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40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64160F-D3FF-4F77-9FC3-89206708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F3FA8B8-36F7-4810-9220-4280024EF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8F9A254-8E1B-4E23-8627-D98EB95A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E16C803A-3880-4BCA-8212-41EF60611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39051A1-A21B-4D72-B461-E36140DFB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002C7774-A382-4ED8-9218-76A6F51D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9DF8-2009-40AB-A10C-0DFBA011A927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7E5C38F8-2AC3-4C31-98C6-0DD1C532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2104F968-38D8-4F93-8960-052A5779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E8C3-B4BD-4E32-B25E-043B89215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7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D388307-4EF4-4085-8511-C480A8C3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5645682D-3256-4BD1-A1B2-F503F698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9DF8-2009-40AB-A10C-0DFBA011A927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FCD2673-7105-4A3B-95C8-F9AE6126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CE83ABE7-E6CF-4DC6-8886-3FDE0B9F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E8C3-B4BD-4E32-B25E-043B89215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6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1DEBAB4-ACC3-4F6A-8CD6-E1396377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9DF8-2009-40AB-A10C-0DFBA011A927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ED14C8D-E9CA-421A-A100-7CB91B96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D351803-06D3-49E9-AE4E-0A2B07CD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E8C3-B4BD-4E32-B25E-043B89215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0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2E553FF-9247-41F3-95D8-DB3CB8DF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4E5F4F8-BF27-41B1-B4E5-A24206030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AB11B5F-E1A1-42DB-B56E-B8018A596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669BB16-023B-4160-BEE5-5984C802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9DF8-2009-40AB-A10C-0DFBA011A927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4833FD5-5F7D-4AA0-B9E2-7C1E0985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7A2CC0E-9C4B-4291-80C9-067F0EB3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E8C3-B4BD-4E32-B25E-043B89215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3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DAED991-3098-440B-BFDA-37D400E4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E7D07BE-60D3-4D69-A519-681DA0573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DD06718-5D54-45DA-926B-E9A8FF8DD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BD79F5B-D9AA-407C-AB0E-75D19616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9DF8-2009-40AB-A10C-0DFBA011A927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7AB8C5F-C0C3-4CBB-98EF-9236434A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70D1F4E-C3C8-4B86-B233-52F16447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E8C3-B4BD-4E32-B25E-043B89215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10B64D0-3CF9-4C3B-A4B9-BCC335C7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12ADA7B-42B8-4456-A85B-96C465C63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9589B9C-3ADE-4712-B590-7DE58B609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89DF8-2009-40AB-A10C-0DFBA011A927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68265DD-8840-44F0-BD2C-32F15118B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19E21C4-F52E-41E2-82AC-78E93F332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E8C3-B4BD-4E32-B25E-043B89215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7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CAB5A504-CB84-433A-B719-261807972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607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="" xmlns:a16="http://schemas.microsoft.com/office/drawing/2014/main" val="1674923353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1324629748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1350394048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2294021861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3364177149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OSI </a:t>
                      </a:r>
                      <a:r>
                        <a:rPr lang="ko-KR" altLang="en-US" sz="2400"/>
                        <a:t>모델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Layer</a:t>
                      </a:r>
                      <a:r>
                        <a:rPr lang="ko-KR" altLang="en-US" sz="2400"/>
                        <a:t> </a:t>
                      </a:r>
                      <a:r>
                        <a:rPr lang="en-US" altLang="ko-KR" sz="2400"/>
                        <a:t>Number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TCP/IP Layer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Other protocol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864375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Application</a:t>
                      </a:r>
                      <a:endParaRPr lang="ko-KR" altLang="en-US" sz="24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L7(Firewall)</a:t>
                      </a:r>
                      <a:endParaRPr lang="ko-KR" altLang="en-US" sz="24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SSH, FTP, Telnet, SMTP, POP3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96504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Presentation</a:t>
                      </a:r>
                      <a:endParaRPr lang="ko-KR" altLang="en-US" sz="2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9094037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Session</a:t>
                      </a:r>
                      <a:endParaRPr lang="ko-KR" altLang="en-US" sz="2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7896757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Transport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L4(NAT)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UDP, SCTP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8613206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Network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L3(Router)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IPv6, ARP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7258132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Data Link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L2(Switch)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HDLC, Frame Relay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9465474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Physical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L1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1433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53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55</Words>
  <Application>Microsoft Office PowerPoint</Application>
  <PresentationFormat>사용자 지정</PresentationFormat>
  <Paragraphs>31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GoldBigDragon</dc:creator>
  <cp:lastModifiedBy>GoldBigDragon</cp:lastModifiedBy>
  <cp:revision>7</cp:revision>
  <dcterms:created xsi:type="dcterms:W3CDTF">2020-07-12T11:03:03Z</dcterms:created>
  <dcterms:modified xsi:type="dcterms:W3CDTF">2020-07-22T06:31:25Z</dcterms:modified>
</cp:coreProperties>
</file>