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275" r:id="rId6"/>
    <p:sldId id="270" r:id="rId7"/>
    <p:sldId id="276" r:id="rId8"/>
    <p:sldId id="277" r:id="rId9"/>
    <p:sldId id="279" r:id="rId10"/>
    <p:sldId id="280" r:id="rId11"/>
    <p:sldId id="28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94CF"/>
    <a:srgbClr val="2D72B8"/>
    <a:srgbClr val="1A476F"/>
    <a:srgbClr val="205B98"/>
    <a:srgbClr val="DF0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4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0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8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4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14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4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0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4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6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74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55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5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31BCC-9330-4B59-90B4-20888966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470" y="809813"/>
            <a:ext cx="9144000" cy="1664446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300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 Breach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A9C4EC-D294-42A7-8564-F49D3DBCC8F8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26E1568-C21E-41C0-A6CB-A1D3D9AA6689}"/>
              </a:ext>
            </a:extLst>
          </p:cNvPr>
          <p:cNvSpPr txBox="1">
            <a:spLocks/>
          </p:cNvSpPr>
          <p:nvPr/>
        </p:nvSpPr>
        <p:spPr>
          <a:xfrm>
            <a:off x="7895517" y="5241364"/>
            <a:ext cx="3400013" cy="806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 err="1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DigitalForensic</a:t>
            </a:r>
            <a:r>
              <a:rPr lang="en-US" altLang="ko-KR" sz="2000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Track</a:t>
            </a:r>
            <a:b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김태룡</a:t>
            </a:r>
          </a:p>
        </p:txBody>
      </p:sp>
    </p:spTree>
    <p:extLst>
      <p:ext uri="{BB962C8B-B14F-4D97-AF65-F5344CB8AC3E}">
        <p14:creationId xmlns:p14="http://schemas.microsoft.com/office/powerpoint/2010/main" val="19511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5448576A-80A3-4B2A-8612-D4A1C11E7D6F}"/>
              </a:ext>
            </a:extLst>
          </p:cNvPr>
          <p:cNvGrpSpPr/>
          <p:nvPr/>
        </p:nvGrpSpPr>
        <p:grpSpPr>
          <a:xfrm>
            <a:off x="6503193" y="1466767"/>
            <a:ext cx="2540889" cy="4589422"/>
            <a:chOff x="951897" y="1466767"/>
            <a:chExt cx="2540889" cy="458942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75B69D9-6A71-47A7-BE94-7108C2E9613E}"/>
                </a:ext>
              </a:extLst>
            </p:cNvPr>
            <p:cNvSpPr/>
            <p:nvPr/>
          </p:nvSpPr>
          <p:spPr>
            <a:xfrm>
              <a:off x="1353285" y="1666241"/>
              <a:ext cx="2139501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그래픽 2" descr="구름 단색으로 채워진">
              <a:extLst>
                <a:ext uri="{FF2B5EF4-FFF2-40B4-BE49-F238E27FC236}">
                  <a16:creationId xmlns:a16="http://schemas.microsoft.com/office/drawing/2014/main" id="{D2A6F639-9500-4D51-8481-6A642A83CF95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600" b="1" dirty="0"/>
                <a:t>VPC#1</a:t>
              </a:r>
              <a:endParaRPr lang="ko-KR" altLang="en-US" sz="1600" b="1" dirty="0"/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A1CEB2B-890F-4AD4-83B5-D7C0B0F20168}"/>
              </a:ext>
            </a:extLst>
          </p:cNvPr>
          <p:cNvSpPr/>
          <p:nvPr/>
        </p:nvSpPr>
        <p:spPr>
          <a:xfrm>
            <a:off x="8582003" y="3777217"/>
            <a:ext cx="1707538" cy="1592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25565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5062866-9681-49B7-BF67-0FF0729FE890}"/>
              </a:ext>
            </a:extLst>
          </p:cNvPr>
          <p:cNvSpPr/>
          <p:nvPr/>
        </p:nvSpPr>
        <p:spPr>
          <a:xfrm>
            <a:off x="3034511" y="3777217"/>
            <a:ext cx="4423843" cy="1592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accent2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1663401-194B-44EC-82E4-578A529A190B}"/>
              </a:ext>
            </a:extLst>
          </p:cNvPr>
          <p:cNvGrpSpPr/>
          <p:nvPr/>
        </p:nvGrpSpPr>
        <p:grpSpPr>
          <a:xfrm rot="1800000">
            <a:off x="8159262" y="3018161"/>
            <a:ext cx="384644" cy="377041"/>
            <a:chOff x="8142352" y="2670810"/>
            <a:chExt cx="384644" cy="377041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3AF4EBCB-6E25-4595-8EB7-722D970BA9E8}"/>
                </a:ext>
              </a:extLst>
            </p:cNvPr>
            <p:cNvSpPr/>
            <p:nvPr/>
          </p:nvSpPr>
          <p:spPr>
            <a:xfrm>
              <a:off x="8142352" y="2730851"/>
              <a:ext cx="296799" cy="202916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7FC4911-1271-4449-88F8-DC7E856CB6B3}"/>
                </a:ext>
              </a:extLst>
            </p:cNvPr>
            <p:cNvGrpSpPr/>
            <p:nvPr/>
          </p:nvGrpSpPr>
          <p:grpSpPr>
            <a:xfrm>
              <a:off x="8173664" y="2950912"/>
              <a:ext cx="234175" cy="96939"/>
              <a:chOff x="8173259" y="2933767"/>
              <a:chExt cx="234175" cy="96939"/>
            </a:xfrm>
          </p:grpSpPr>
          <p:sp>
            <p:nvSpPr>
              <p:cNvPr id="56" name="순서도: 지연 55">
                <a:extLst>
                  <a:ext uri="{FF2B5EF4-FFF2-40B4-BE49-F238E27FC236}">
                    <a16:creationId xmlns:a16="http://schemas.microsoft.com/office/drawing/2014/main" id="{80138255-A801-477D-9DD3-A5CBE94D1190}"/>
                  </a:ext>
                </a:extLst>
              </p:cNvPr>
              <p:cNvSpPr/>
              <p:nvPr/>
            </p:nvSpPr>
            <p:spPr>
              <a:xfrm rot="5400000">
                <a:off x="815996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순서도: 지연 57">
                <a:extLst>
                  <a:ext uri="{FF2B5EF4-FFF2-40B4-BE49-F238E27FC236}">
                    <a16:creationId xmlns:a16="http://schemas.microsoft.com/office/drawing/2014/main" id="{C20EDC63-5E0C-4A03-BA69-103217862204}"/>
                  </a:ext>
                </a:extLst>
              </p:cNvPr>
              <p:cNvSpPr/>
              <p:nvPr/>
            </p:nvSpPr>
            <p:spPr>
              <a:xfrm rot="5400000">
                <a:off x="832379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0358CE30-DB9D-4B19-A5E6-1101B9E9373F}"/>
                </a:ext>
              </a:extLst>
            </p:cNvPr>
            <p:cNvSpPr/>
            <p:nvPr/>
          </p:nvSpPr>
          <p:spPr>
            <a:xfrm>
              <a:off x="8173664" y="2670810"/>
              <a:ext cx="234175" cy="4571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연결선: 구부러짐 54">
              <a:extLst>
                <a:ext uri="{FF2B5EF4-FFF2-40B4-BE49-F238E27FC236}">
                  <a16:creationId xmlns:a16="http://schemas.microsoft.com/office/drawing/2014/main" id="{99C48BF9-D091-4BE4-AD10-002420B9C90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393571" y="2569895"/>
              <a:ext cx="30605" cy="236245"/>
            </a:xfrm>
            <a:prstGeom prst="curvedConnector4">
              <a:avLst>
                <a:gd name="adj1" fmla="val -746937"/>
                <a:gd name="adj2" fmla="val 74781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F00E9A-630B-4C7F-9FD7-967606DD0ECE}"/>
              </a:ext>
            </a:extLst>
          </p:cNvPr>
          <p:cNvGrpSpPr/>
          <p:nvPr/>
        </p:nvGrpSpPr>
        <p:grpSpPr>
          <a:xfrm>
            <a:off x="951897" y="1466767"/>
            <a:ext cx="2660889" cy="4589422"/>
            <a:chOff x="951897" y="1466767"/>
            <a:chExt cx="2660889" cy="458942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0111B36-A50E-4ACC-8F11-356685022223}"/>
                </a:ext>
              </a:extLst>
            </p:cNvPr>
            <p:cNvSpPr/>
            <p:nvPr/>
          </p:nvSpPr>
          <p:spPr>
            <a:xfrm>
              <a:off x="1353285" y="1666241"/>
              <a:ext cx="2259501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그래픽 2" descr="구름 단색으로 채워진">
              <a:extLst>
                <a:ext uri="{FF2B5EF4-FFF2-40B4-BE49-F238E27FC236}">
                  <a16:creationId xmlns:a16="http://schemas.microsoft.com/office/drawing/2014/main" id="{78E8FE3D-5ED7-491B-A361-9E8D4D719660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600" b="1" dirty="0"/>
                <a:t>VPC#2</a:t>
              </a:r>
              <a:endParaRPr lang="ko-KR" altLang="en-US" sz="1600" b="1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C3F2146-DFC5-41B3-8235-424E6B9A4F91}"/>
              </a:ext>
            </a:extLst>
          </p:cNvPr>
          <p:cNvSpPr txBox="1"/>
          <p:nvPr/>
        </p:nvSpPr>
        <p:spPr>
          <a:xfrm>
            <a:off x="6914576" y="4561280"/>
            <a:ext cx="217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>
              <a:solidFill>
                <a:schemeClr val="accent2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+ Economy System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Scenario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35C3FA6-6644-49ED-896A-8C27D5FF81B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3A3BE00-CE34-4158-9DD2-467585B92544}"/>
              </a:ext>
            </a:extLst>
          </p:cNvPr>
          <p:cNvGrpSpPr/>
          <p:nvPr/>
        </p:nvGrpSpPr>
        <p:grpSpPr>
          <a:xfrm>
            <a:off x="1984679" y="3233239"/>
            <a:ext cx="1049832" cy="1191740"/>
            <a:chOff x="3998485" y="2438398"/>
            <a:chExt cx="1747522" cy="1983742"/>
          </a:xfrm>
        </p:grpSpPr>
        <p:sp>
          <p:nvSpPr>
            <p:cNvPr id="49" name="사다리꼴 48">
              <a:extLst>
                <a:ext uri="{FF2B5EF4-FFF2-40B4-BE49-F238E27FC236}">
                  <a16:creationId xmlns:a16="http://schemas.microsoft.com/office/drawing/2014/main" id="{9BC5C78A-EBB3-4326-B997-1E6253A62DE7}"/>
                </a:ext>
              </a:extLst>
            </p:cNvPr>
            <p:cNvSpPr/>
            <p:nvPr/>
          </p:nvSpPr>
          <p:spPr>
            <a:xfrm rot="16200000">
              <a:off x="3307605" y="3329940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1A4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다리꼴 49">
              <a:extLst>
                <a:ext uri="{FF2B5EF4-FFF2-40B4-BE49-F238E27FC236}">
                  <a16:creationId xmlns:a16="http://schemas.microsoft.com/office/drawing/2014/main" id="{A55B3E39-EFA0-430A-878D-3E0023B4A7F1}"/>
                </a:ext>
              </a:extLst>
            </p:cNvPr>
            <p:cNvSpPr/>
            <p:nvPr/>
          </p:nvSpPr>
          <p:spPr>
            <a:xfrm rot="16200000">
              <a:off x="3404124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205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40423F4-C049-4C33-8642-1634412324CB}"/>
                </a:ext>
              </a:extLst>
            </p:cNvPr>
            <p:cNvSpPr/>
            <p:nvPr/>
          </p:nvSpPr>
          <p:spPr>
            <a:xfrm>
              <a:off x="4595385" y="2438398"/>
              <a:ext cx="553722" cy="1983742"/>
            </a:xfrm>
            <a:prstGeom prst="rect">
              <a:avLst/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사다리꼴 51">
              <a:extLst>
                <a:ext uri="{FF2B5EF4-FFF2-40B4-BE49-F238E27FC236}">
                  <a16:creationId xmlns:a16="http://schemas.microsoft.com/office/drawing/2014/main" id="{4C823DC1-D488-4C7B-82C7-FEDBD28EED88}"/>
                </a:ext>
              </a:extLst>
            </p:cNvPr>
            <p:cNvSpPr/>
            <p:nvPr/>
          </p:nvSpPr>
          <p:spPr>
            <a:xfrm rot="5400000">
              <a:off x="4857007" y="3329939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EF201430-78D3-46BC-BD4D-9F21FE898493}"/>
                </a:ext>
              </a:extLst>
            </p:cNvPr>
            <p:cNvSpPr/>
            <p:nvPr/>
          </p:nvSpPr>
          <p:spPr>
            <a:xfrm rot="5400000">
              <a:off x="4356626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529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6" name="그래픽 45" descr="게임 컨트롤러 단색으로 채워진">
            <a:extLst>
              <a:ext uri="{FF2B5EF4-FFF2-40B4-BE49-F238E27FC236}">
                <a16:creationId xmlns:a16="http://schemas.microsoft.com/office/drawing/2014/main" id="{E882CEAA-57CF-4732-A1D9-31BF1C08E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0588" y="3139756"/>
            <a:ext cx="1217946" cy="1217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9EF5F-DACB-4AA9-88E8-D66A1F1CBAB2}"/>
              </a:ext>
            </a:extLst>
          </p:cNvPr>
          <p:cNvSpPr txBox="1"/>
          <p:nvPr/>
        </p:nvSpPr>
        <p:spPr>
          <a:xfrm>
            <a:off x="7180532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GameServer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45A31C-6AAE-4C05-8B02-C93C6A2C69BA}"/>
              </a:ext>
            </a:extLst>
          </p:cNvPr>
          <p:cNvSpPr txBox="1"/>
          <p:nvPr/>
        </p:nvSpPr>
        <p:spPr>
          <a:xfrm>
            <a:off x="1688277" y="4561280"/>
            <a:ext cx="164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5294CF"/>
                </a:solidFill>
              </a:rPr>
              <a:t>GameCurrency</a:t>
            </a:r>
            <a:endParaRPr lang="en-US" altLang="ko-KR" b="1" dirty="0">
              <a:solidFill>
                <a:srgbClr val="5294CF"/>
              </a:solidFill>
            </a:endParaRPr>
          </a:p>
          <a:p>
            <a:pPr algn="ctr"/>
            <a:r>
              <a:rPr lang="en-US" altLang="ko-KR" b="1" dirty="0" err="1">
                <a:solidFill>
                  <a:srgbClr val="5294CF"/>
                </a:solidFill>
              </a:rPr>
              <a:t>DataBase</a:t>
            </a:r>
            <a:endParaRPr lang="ko-KR" altLang="en-US" b="1" dirty="0">
              <a:solidFill>
                <a:srgbClr val="5294CF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9BF264-A715-4D31-9935-2FD38A9E555E}"/>
              </a:ext>
            </a:extLst>
          </p:cNvPr>
          <p:cNvSpPr txBox="1"/>
          <p:nvPr/>
        </p:nvSpPr>
        <p:spPr>
          <a:xfrm>
            <a:off x="9968244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</a:rPr>
              <a:t>GameClient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CFFF00-015F-420E-BFCB-18E0F93CF739}"/>
              </a:ext>
            </a:extLst>
          </p:cNvPr>
          <p:cNvGrpSpPr/>
          <p:nvPr/>
        </p:nvGrpSpPr>
        <p:grpSpPr>
          <a:xfrm>
            <a:off x="5282979" y="3152389"/>
            <a:ext cx="1642634" cy="1778223"/>
            <a:chOff x="3765997" y="3152389"/>
            <a:chExt cx="1642634" cy="177822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E5DA003-7669-4D15-AB54-F64AD5E24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2870" y="3152389"/>
              <a:ext cx="1408889" cy="1408889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F8F81A2-5C00-4118-A936-AECDED73045D}"/>
                </a:ext>
              </a:extLst>
            </p:cNvPr>
            <p:cNvSpPr txBox="1"/>
            <p:nvPr/>
          </p:nvSpPr>
          <p:spPr>
            <a:xfrm>
              <a:off x="3765997" y="4561280"/>
              <a:ext cx="1642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</a:rPr>
                <a:t>API Gateway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0373C25-CB1B-49D1-B9E8-D2C72D480C8D}"/>
              </a:ext>
            </a:extLst>
          </p:cNvPr>
          <p:cNvGrpSpPr/>
          <p:nvPr/>
        </p:nvGrpSpPr>
        <p:grpSpPr>
          <a:xfrm>
            <a:off x="3544154" y="2994374"/>
            <a:ext cx="1731816" cy="1936238"/>
            <a:chOff x="3448194" y="2994374"/>
            <a:chExt cx="1731816" cy="193623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11114D-697F-455C-B23E-59FF9A894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8194" y="2994374"/>
              <a:ext cx="1731816" cy="1724916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70678C-7831-4AEA-B73E-741DE3F24394}"/>
                </a:ext>
              </a:extLst>
            </p:cNvPr>
            <p:cNvSpPr txBox="1"/>
            <p:nvPr/>
          </p:nvSpPr>
          <p:spPr>
            <a:xfrm>
              <a:off x="3492785" y="4561280"/>
              <a:ext cx="1642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Lambda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6B7798D-D720-4D42-9BD3-3F83007B8615}"/>
              </a:ext>
            </a:extLst>
          </p:cNvPr>
          <p:cNvGrpSpPr/>
          <p:nvPr/>
        </p:nvGrpSpPr>
        <p:grpSpPr>
          <a:xfrm rot="1800000">
            <a:off x="10615912" y="3999385"/>
            <a:ext cx="384644" cy="377041"/>
            <a:chOff x="8142352" y="2670810"/>
            <a:chExt cx="384644" cy="377041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A5AF8FCD-065A-4019-B75D-059EA6905059}"/>
                </a:ext>
              </a:extLst>
            </p:cNvPr>
            <p:cNvSpPr/>
            <p:nvPr/>
          </p:nvSpPr>
          <p:spPr>
            <a:xfrm>
              <a:off x="8142352" y="2730851"/>
              <a:ext cx="296799" cy="202916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F80FB-553C-4BA6-9882-1941286185D2}"/>
                </a:ext>
              </a:extLst>
            </p:cNvPr>
            <p:cNvGrpSpPr/>
            <p:nvPr/>
          </p:nvGrpSpPr>
          <p:grpSpPr>
            <a:xfrm>
              <a:off x="8173664" y="2950912"/>
              <a:ext cx="234175" cy="96939"/>
              <a:chOff x="8173259" y="2933767"/>
              <a:chExt cx="234175" cy="96939"/>
            </a:xfrm>
          </p:grpSpPr>
          <p:sp>
            <p:nvSpPr>
              <p:cNvPr id="68" name="순서도: 지연 67">
                <a:extLst>
                  <a:ext uri="{FF2B5EF4-FFF2-40B4-BE49-F238E27FC236}">
                    <a16:creationId xmlns:a16="http://schemas.microsoft.com/office/drawing/2014/main" id="{5219FB84-345A-4427-A09B-A1FD215963B7}"/>
                  </a:ext>
                </a:extLst>
              </p:cNvPr>
              <p:cNvSpPr/>
              <p:nvPr/>
            </p:nvSpPr>
            <p:spPr>
              <a:xfrm rot="5400000">
                <a:off x="815996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순서도: 지연 68">
                <a:extLst>
                  <a:ext uri="{FF2B5EF4-FFF2-40B4-BE49-F238E27FC236}">
                    <a16:creationId xmlns:a16="http://schemas.microsoft.com/office/drawing/2014/main" id="{C91DD89A-5765-4D0F-BA20-9EA785D81BE6}"/>
                  </a:ext>
                </a:extLst>
              </p:cNvPr>
              <p:cNvSpPr/>
              <p:nvPr/>
            </p:nvSpPr>
            <p:spPr>
              <a:xfrm rot="5400000">
                <a:off x="832379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94FB9199-FF46-414A-9D16-AA5D4B2FE8F6}"/>
                </a:ext>
              </a:extLst>
            </p:cNvPr>
            <p:cNvSpPr/>
            <p:nvPr/>
          </p:nvSpPr>
          <p:spPr>
            <a:xfrm>
              <a:off x="8173664" y="2670810"/>
              <a:ext cx="234175" cy="4571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연결선: 구부러짐 66">
              <a:extLst>
                <a:ext uri="{FF2B5EF4-FFF2-40B4-BE49-F238E27FC236}">
                  <a16:creationId xmlns:a16="http://schemas.microsoft.com/office/drawing/2014/main" id="{060CDD7F-9B9D-4AFA-8C39-63D4317A6D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393571" y="2569895"/>
              <a:ext cx="30605" cy="236245"/>
            </a:xfrm>
            <a:prstGeom prst="curvedConnector4">
              <a:avLst>
                <a:gd name="adj1" fmla="val -746937"/>
                <a:gd name="adj2" fmla="val 74781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7479D247-9FFA-4FDF-8B7C-3E608622F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116" y="3156069"/>
            <a:ext cx="1165466" cy="141029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F6204893-4A4F-49ED-88B2-0E3507F1DBBD}"/>
              </a:ext>
            </a:extLst>
          </p:cNvPr>
          <p:cNvSpPr/>
          <p:nvPr/>
        </p:nvSpPr>
        <p:spPr>
          <a:xfrm>
            <a:off x="6271260" y="3777217"/>
            <a:ext cx="4018282" cy="1592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4" name="제목 1">
            <a:extLst>
              <a:ext uri="{FF2B5EF4-FFF2-40B4-BE49-F238E27FC236}">
                <a16:creationId xmlns:a16="http://schemas.microsoft.com/office/drawing/2014/main" id="{853C40C6-C975-402B-AA72-AC904D1EF3B8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○○○○○○○○○●○○</a:t>
            </a:r>
          </a:p>
        </p:txBody>
      </p:sp>
    </p:spTree>
    <p:extLst>
      <p:ext uri="{BB962C8B-B14F-4D97-AF65-F5344CB8AC3E}">
        <p14:creationId xmlns:p14="http://schemas.microsoft.com/office/powerpoint/2010/main" val="133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5448576A-80A3-4B2A-8612-D4A1C11E7D6F}"/>
              </a:ext>
            </a:extLst>
          </p:cNvPr>
          <p:cNvGrpSpPr/>
          <p:nvPr/>
        </p:nvGrpSpPr>
        <p:grpSpPr>
          <a:xfrm>
            <a:off x="6503193" y="1466767"/>
            <a:ext cx="2540889" cy="4589422"/>
            <a:chOff x="951897" y="1466767"/>
            <a:chExt cx="2540889" cy="458942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75B69D9-6A71-47A7-BE94-7108C2E9613E}"/>
                </a:ext>
              </a:extLst>
            </p:cNvPr>
            <p:cNvSpPr/>
            <p:nvPr/>
          </p:nvSpPr>
          <p:spPr>
            <a:xfrm>
              <a:off x="1353285" y="1666241"/>
              <a:ext cx="2139501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그래픽 2" descr="구름 단색으로 채워진">
              <a:extLst>
                <a:ext uri="{FF2B5EF4-FFF2-40B4-BE49-F238E27FC236}">
                  <a16:creationId xmlns:a16="http://schemas.microsoft.com/office/drawing/2014/main" id="{D2A6F639-9500-4D51-8481-6A642A83CF95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600" b="1" dirty="0"/>
                <a:t>VPC#1</a:t>
              </a:r>
              <a:endParaRPr lang="ko-KR" altLang="en-US" sz="1600" b="1" dirty="0"/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A1CEB2B-890F-4AD4-83B5-D7C0B0F20168}"/>
              </a:ext>
            </a:extLst>
          </p:cNvPr>
          <p:cNvSpPr/>
          <p:nvPr/>
        </p:nvSpPr>
        <p:spPr>
          <a:xfrm>
            <a:off x="8582003" y="3777217"/>
            <a:ext cx="1707538" cy="1592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25565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5062866-9681-49B7-BF67-0FF0729FE890}"/>
              </a:ext>
            </a:extLst>
          </p:cNvPr>
          <p:cNvSpPr/>
          <p:nvPr/>
        </p:nvSpPr>
        <p:spPr>
          <a:xfrm>
            <a:off x="3034511" y="3777217"/>
            <a:ext cx="4423843" cy="1592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accent2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1663401-194B-44EC-82E4-578A529A190B}"/>
              </a:ext>
            </a:extLst>
          </p:cNvPr>
          <p:cNvGrpSpPr/>
          <p:nvPr/>
        </p:nvGrpSpPr>
        <p:grpSpPr>
          <a:xfrm rot="1800000">
            <a:off x="8159262" y="3018161"/>
            <a:ext cx="384644" cy="377041"/>
            <a:chOff x="8142352" y="2670810"/>
            <a:chExt cx="384644" cy="377041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3AF4EBCB-6E25-4595-8EB7-722D970BA9E8}"/>
                </a:ext>
              </a:extLst>
            </p:cNvPr>
            <p:cNvSpPr/>
            <p:nvPr/>
          </p:nvSpPr>
          <p:spPr>
            <a:xfrm>
              <a:off x="8142352" y="2730851"/>
              <a:ext cx="296799" cy="202916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7FC4911-1271-4449-88F8-DC7E856CB6B3}"/>
                </a:ext>
              </a:extLst>
            </p:cNvPr>
            <p:cNvGrpSpPr/>
            <p:nvPr/>
          </p:nvGrpSpPr>
          <p:grpSpPr>
            <a:xfrm>
              <a:off x="8173664" y="2950912"/>
              <a:ext cx="234175" cy="96939"/>
              <a:chOff x="8173259" y="2933767"/>
              <a:chExt cx="234175" cy="96939"/>
            </a:xfrm>
          </p:grpSpPr>
          <p:sp>
            <p:nvSpPr>
              <p:cNvPr id="56" name="순서도: 지연 55">
                <a:extLst>
                  <a:ext uri="{FF2B5EF4-FFF2-40B4-BE49-F238E27FC236}">
                    <a16:creationId xmlns:a16="http://schemas.microsoft.com/office/drawing/2014/main" id="{80138255-A801-477D-9DD3-A5CBE94D1190}"/>
                  </a:ext>
                </a:extLst>
              </p:cNvPr>
              <p:cNvSpPr/>
              <p:nvPr/>
            </p:nvSpPr>
            <p:spPr>
              <a:xfrm rot="5400000">
                <a:off x="815996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순서도: 지연 57">
                <a:extLst>
                  <a:ext uri="{FF2B5EF4-FFF2-40B4-BE49-F238E27FC236}">
                    <a16:creationId xmlns:a16="http://schemas.microsoft.com/office/drawing/2014/main" id="{C20EDC63-5E0C-4A03-BA69-103217862204}"/>
                  </a:ext>
                </a:extLst>
              </p:cNvPr>
              <p:cNvSpPr/>
              <p:nvPr/>
            </p:nvSpPr>
            <p:spPr>
              <a:xfrm rot="5400000">
                <a:off x="832379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0358CE30-DB9D-4B19-A5E6-1101B9E9373F}"/>
                </a:ext>
              </a:extLst>
            </p:cNvPr>
            <p:cNvSpPr/>
            <p:nvPr/>
          </p:nvSpPr>
          <p:spPr>
            <a:xfrm>
              <a:off x="8173664" y="2670810"/>
              <a:ext cx="234175" cy="4571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연결선: 구부러짐 54">
              <a:extLst>
                <a:ext uri="{FF2B5EF4-FFF2-40B4-BE49-F238E27FC236}">
                  <a16:creationId xmlns:a16="http://schemas.microsoft.com/office/drawing/2014/main" id="{99C48BF9-D091-4BE4-AD10-002420B9C90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393571" y="2569895"/>
              <a:ext cx="30605" cy="236245"/>
            </a:xfrm>
            <a:prstGeom prst="curvedConnector4">
              <a:avLst>
                <a:gd name="adj1" fmla="val -746937"/>
                <a:gd name="adj2" fmla="val 74781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F00E9A-630B-4C7F-9FD7-967606DD0ECE}"/>
              </a:ext>
            </a:extLst>
          </p:cNvPr>
          <p:cNvGrpSpPr/>
          <p:nvPr/>
        </p:nvGrpSpPr>
        <p:grpSpPr>
          <a:xfrm>
            <a:off x="951897" y="1466767"/>
            <a:ext cx="2660889" cy="4589422"/>
            <a:chOff x="951897" y="1466767"/>
            <a:chExt cx="2660889" cy="458942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0111B36-A50E-4ACC-8F11-356685022223}"/>
                </a:ext>
              </a:extLst>
            </p:cNvPr>
            <p:cNvSpPr/>
            <p:nvPr/>
          </p:nvSpPr>
          <p:spPr>
            <a:xfrm>
              <a:off x="1353285" y="1666241"/>
              <a:ext cx="2259501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그래픽 2" descr="구름 단색으로 채워진">
              <a:extLst>
                <a:ext uri="{FF2B5EF4-FFF2-40B4-BE49-F238E27FC236}">
                  <a16:creationId xmlns:a16="http://schemas.microsoft.com/office/drawing/2014/main" id="{78E8FE3D-5ED7-491B-A361-9E8D4D719660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600" b="1" dirty="0"/>
                <a:t>VPC#2</a:t>
              </a:r>
              <a:endParaRPr lang="ko-KR" altLang="en-US" sz="1600" b="1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C3F2146-DFC5-41B3-8235-424E6B9A4F91}"/>
              </a:ext>
            </a:extLst>
          </p:cNvPr>
          <p:cNvSpPr txBox="1"/>
          <p:nvPr/>
        </p:nvSpPr>
        <p:spPr>
          <a:xfrm>
            <a:off x="6914576" y="4561280"/>
            <a:ext cx="217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>
              <a:solidFill>
                <a:schemeClr val="accent2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+ Economy System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Scenario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35C3FA6-6644-49ED-896A-8C27D5FF81B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3A3BE00-CE34-4158-9DD2-467585B92544}"/>
              </a:ext>
            </a:extLst>
          </p:cNvPr>
          <p:cNvGrpSpPr/>
          <p:nvPr/>
        </p:nvGrpSpPr>
        <p:grpSpPr>
          <a:xfrm>
            <a:off x="1984679" y="3233239"/>
            <a:ext cx="1049832" cy="1191740"/>
            <a:chOff x="3998485" y="2438398"/>
            <a:chExt cx="1747522" cy="1983742"/>
          </a:xfrm>
        </p:grpSpPr>
        <p:sp>
          <p:nvSpPr>
            <p:cNvPr id="49" name="사다리꼴 48">
              <a:extLst>
                <a:ext uri="{FF2B5EF4-FFF2-40B4-BE49-F238E27FC236}">
                  <a16:creationId xmlns:a16="http://schemas.microsoft.com/office/drawing/2014/main" id="{9BC5C78A-EBB3-4326-B997-1E6253A62DE7}"/>
                </a:ext>
              </a:extLst>
            </p:cNvPr>
            <p:cNvSpPr/>
            <p:nvPr/>
          </p:nvSpPr>
          <p:spPr>
            <a:xfrm rot="16200000">
              <a:off x="3307605" y="3329940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1A4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다리꼴 49">
              <a:extLst>
                <a:ext uri="{FF2B5EF4-FFF2-40B4-BE49-F238E27FC236}">
                  <a16:creationId xmlns:a16="http://schemas.microsoft.com/office/drawing/2014/main" id="{A55B3E39-EFA0-430A-878D-3E0023B4A7F1}"/>
                </a:ext>
              </a:extLst>
            </p:cNvPr>
            <p:cNvSpPr/>
            <p:nvPr/>
          </p:nvSpPr>
          <p:spPr>
            <a:xfrm rot="16200000">
              <a:off x="3404124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205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40423F4-C049-4C33-8642-1634412324CB}"/>
                </a:ext>
              </a:extLst>
            </p:cNvPr>
            <p:cNvSpPr/>
            <p:nvPr/>
          </p:nvSpPr>
          <p:spPr>
            <a:xfrm>
              <a:off x="4595385" y="2438398"/>
              <a:ext cx="553722" cy="1983742"/>
            </a:xfrm>
            <a:prstGeom prst="rect">
              <a:avLst/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사다리꼴 51">
              <a:extLst>
                <a:ext uri="{FF2B5EF4-FFF2-40B4-BE49-F238E27FC236}">
                  <a16:creationId xmlns:a16="http://schemas.microsoft.com/office/drawing/2014/main" id="{4C823DC1-D488-4C7B-82C7-FEDBD28EED88}"/>
                </a:ext>
              </a:extLst>
            </p:cNvPr>
            <p:cNvSpPr/>
            <p:nvPr/>
          </p:nvSpPr>
          <p:spPr>
            <a:xfrm rot="5400000">
              <a:off x="4857007" y="3329939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EF201430-78D3-46BC-BD4D-9F21FE898493}"/>
                </a:ext>
              </a:extLst>
            </p:cNvPr>
            <p:cNvSpPr/>
            <p:nvPr/>
          </p:nvSpPr>
          <p:spPr>
            <a:xfrm rot="5400000">
              <a:off x="4356626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529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6" name="그래픽 45" descr="게임 컨트롤러 단색으로 채워진">
            <a:extLst>
              <a:ext uri="{FF2B5EF4-FFF2-40B4-BE49-F238E27FC236}">
                <a16:creationId xmlns:a16="http://schemas.microsoft.com/office/drawing/2014/main" id="{E882CEAA-57CF-4732-A1D9-31BF1C08E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0588" y="3139756"/>
            <a:ext cx="1217946" cy="1217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9EF5F-DACB-4AA9-88E8-D66A1F1CBAB2}"/>
              </a:ext>
            </a:extLst>
          </p:cNvPr>
          <p:cNvSpPr txBox="1"/>
          <p:nvPr/>
        </p:nvSpPr>
        <p:spPr>
          <a:xfrm>
            <a:off x="7180532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GameServer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45A31C-6AAE-4C05-8B02-C93C6A2C69BA}"/>
              </a:ext>
            </a:extLst>
          </p:cNvPr>
          <p:cNvSpPr txBox="1"/>
          <p:nvPr/>
        </p:nvSpPr>
        <p:spPr>
          <a:xfrm>
            <a:off x="1688277" y="4561280"/>
            <a:ext cx="164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5294CF"/>
                </a:solidFill>
              </a:rPr>
              <a:t>GameCurrency</a:t>
            </a:r>
            <a:endParaRPr lang="en-US" altLang="ko-KR" b="1" dirty="0">
              <a:solidFill>
                <a:srgbClr val="5294CF"/>
              </a:solidFill>
            </a:endParaRPr>
          </a:p>
          <a:p>
            <a:pPr algn="ctr"/>
            <a:r>
              <a:rPr lang="en-US" altLang="ko-KR" b="1" dirty="0" err="1">
                <a:solidFill>
                  <a:srgbClr val="5294CF"/>
                </a:solidFill>
              </a:rPr>
              <a:t>DataBase</a:t>
            </a:r>
            <a:endParaRPr lang="ko-KR" altLang="en-US" b="1" dirty="0">
              <a:solidFill>
                <a:srgbClr val="5294CF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9BF264-A715-4D31-9935-2FD38A9E555E}"/>
              </a:ext>
            </a:extLst>
          </p:cNvPr>
          <p:cNvSpPr txBox="1"/>
          <p:nvPr/>
        </p:nvSpPr>
        <p:spPr>
          <a:xfrm>
            <a:off x="9968244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</a:rPr>
              <a:t>GameClient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CFFF00-015F-420E-BFCB-18E0F93CF739}"/>
              </a:ext>
            </a:extLst>
          </p:cNvPr>
          <p:cNvGrpSpPr/>
          <p:nvPr/>
        </p:nvGrpSpPr>
        <p:grpSpPr>
          <a:xfrm>
            <a:off x="5282979" y="3152389"/>
            <a:ext cx="1642634" cy="1778223"/>
            <a:chOff x="3765997" y="3152389"/>
            <a:chExt cx="1642634" cy="177822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E5DA003-7669-4D15-AB54-F64AD5E24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2870" y="3152389"/>
              <a:ext cx="1408889" cy="1408889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F8F81A2-5C00-4118-A936-AECDED73045D}"/>
                </a:ext>
              </a:extLst>
            </p:cNvPr>
            <p:cNvSpPr txBox="1"/>
            <p:nvPr/>
          </p:nvSpPr>
          <p:spPr>
            <a:xfrm>
              <a:off x="3765997" y="4561280"/>
              <a:ext cx="1642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</a:rPr>
                <a:t>API Gateway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0373C25-CB1B-49D1-B9E8-D2C72D480C8D}"/>
              </a:ext>
            </a:extLst>
          </p:cNvPr>
          <p:cNvGrpSpPr/>
          <p:nvPr/>
        </p:nvGrpSpPr>
        <p:grpSpPr>
          <a:xfrm>
            <a:off x="3544154" y="2994374"/>
            <a:ext cx="1731816" cy="1936238"/>
            <a:chOff x="3448194" y="2994374"/>
            <a:chExt cx="1731816" cy="193623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11114D-697F-455C-B23E-59FF9A894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8194" y="2994374"/>
              <a:ext cx="1731816" cy="1724916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70678C-7831-4AEA-B73E-741DE3F24394}"/>
                </a:ext>
              </a:extLst>
            </p:cNvPr>
            <p:cNvSpPr txBox="1"/>
            <p:nvPr/>
          </p:nvSpPr>
          <p:spPr>
            <a:xfrm>
              <a:off x="3492785" y="4561280"/>
              <a:ext cx="1642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Lambda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6B7798D-D720-4D42-9BD3-3F83007B8615}"/>
              </a:ext>
            </a:extLst>
          </p:cNvPr>
          <p:cNvGrpSpPr/>
          <p:nvPr/>
        </p:nvGrpSpPr>
        <p:grpSpPr>
          <a:xfrm rot="1800000">
            <a:off x="10615912" y="3999385"/>
            <a:ext cx="384644" cy="377041"/>
            <a:chOff x="8142352" y="2670810"/>
            <a:chExt cx="384644" cy="377041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A5AF8FCD-065A-4019-B75D-059EA6905059}"/>
                </a:ext>
              </a:extLst>
            </p:cNvPr>
            <p:cNvSpPr/>
            <p:nvPr/>
          </p:nvSpPr>
          <p:spPr>
            <a:xfrm>
              <a:off x="8142352" y="2730851"/>
              <a:ext cx="296799" cy="202916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F80FB-553C-4BA6-9882-1941286185D2}"/>
                </a:ext>
              </a:extLst>
            </p:cNvPr>
            <p:cNvGrpSpPr/>
            <p:nvPr/>
          </p:nvGrpSpPr>
          <p:grpSpPr>
            <a:xfrm>
              <a:off x="8173664" y="2950912"/>
              <a:ext cx="234175" cy="96939"/>
              <a:chOff x="8173259" y="2933767"/>
              <a:chExt cx="234175" cy="96939"/>
            </a:xfrm>
          </p:grpSpPr>
          <p:sp>
            <p:nvSpPr>
              <p:cNvPr id="68" name="순서도: 지연 67">
                <a:extLst>
                  <a:ext uri="{FF2B5EF4-FFF2-40B4-BE49-F238E27FC236}">
                    <a16:creationId xmlns:a16="http://schemas.microsoft.com/office/drawing/2014/main" id="{5219FB84-345A-4427-A09B-A1FD215963B7}"/>
                  </a:ext>
                </a:extLst>
              </p:cNvPr>
              <p:cNvSpPr/>
              <p:nvPr/>
            </p:nvSpPr>
            <p:spPr>
              <a:xfrm rot="5400000">
                <a:off x="815996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순서도: 지연 68">
                <a:extLst>
                  <a:ext uri="{FF2B5EF4-FFF2-40B4-BE49-F238E27FC236}">
                    <a16:creationId xmlns:a16="http://schemas.microsoft.com/office/drawing/2014/main" id="{C91DD89A-5765-4D0F-BA20-9EA785D81BE6}"/>
                  </a:ext>
                </a:extLst>
              </p:cNvPr>
              <p:cNvSpPr/>
              <p:nvPr/>
            </p:nvSpPr>
            <p:spPr>
              <a:xfrm rot="5400000">
                <a:off x="832379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94FB9199-FF46-414A-9D16-AA5D4B2FE8F6}"/>
                </a:ext>
              </a:extLst>
            </p:cNvPr>
            <p:cNvSpPr/>
            <p:nvPr/>
          </p:nvSpPr>
          <p:spPr>
            <a:xfrm>
              <a:off x="8173664" y="2670810"/>
              <a:ext cx="234175" cy="4571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연결선: 구부러짐 66">
              <a:extLst>
                <a:ext uri="{FF2B5EF4-FFF2-40B4-BE49-F238E27FC236}">
                  <a16:creationId xmlns:a16="http://schemas.microsoft.com/office/drawing/2014/main" id="{060CDD7F-9B9D-4AFA-8C39-63D4317A6D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393571" y="2569895"/>
              <a:ext cx="30605" cy="236245"/>
            </a:xfrm>
            <a:prstGeom prst="curvedConnector4">
              <a:avLst>
                <a:gd name="adj1" fmla="val -746937"/>
                <a:gd name="adj2" fmla="val 74781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7479D247-9FFA-4FDF-8B7C-3E608622F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116" y="3156069"/>
            <a:ext cx="1165466" cy="141029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F6204893-4A4F-49ED-88B2-0E3507F1DBBD}"/>
              </a:ext>
            </a:extLst>
          </p:cNvPr>
          <p:cNvSpPr/>
          <p:nvPr/>
        </p:nvSpPr>
        <p:spPr>
          <a:xfrm>
            <a:off x="6271260" y="3777217"/>
            <a:ext cx="4018282" cy="1592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D7D918-0C88-4A90-BC5B-890315B18E33}"/>
              </a:ext>
            </a:extLst>
          </p:cNvPr>
          <p:cNvSpPr/>
          <p:nvPr/>
        </p:nvSpPr>
        <p:spPr>
          <a:xfrm>
            <a:off x="3030670" y="3777217"/>
            <a:ext cx="2901501" cy="1592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1A7BD3-E95E-4D61-9814-264500B2F2D7}"/>
              </a:ext>
            </a:extLst>
          </p:cNvPr>
          <p:cNvSpPr txBox="1"/>
          <p:nvPr/>
        </p:nvSpPr>
        <p:spPr>
          <a:xfrm rot="21291137">
            <a:off x="1705794" y="2668715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Money + 5000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CAC14DCE-0356-401D-B66E-3C0DDADA6D38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○○○○○○○○○○●○</a:t>
            </a:r>
          </a:p>
        </p:txBody>
      </p:sp>
    </p:spTree>
    <p:extLst>
      <p:ext uri="{BB962C8B-B14F-4D97-AF65-F5344CB8AC3E}">
        <p14:creationId xmlns:p14="http://schemas.microsoft.com/office/powerpoint/2010/main" val="39859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54" grpId="0" animBg="1"/>
      <p:bldP spid="57" grpId="0"/>
      <p:bldP spid="5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5B41EA-AA2C-4A49-94C2-ACB82EF0B4DA}"/>
              </a:ext>
            </a:extLst>
          </p:cNvPr>
          <p:cNvSpPr txBox="1">
            <a:spLocks/>
          </p:cNvSpPr>
          <p:nvPr/>
        </p:nvSpPr>
        <p:spPr>
          <a:xfrm>
            <a:off x="1524000" y="3000786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Thankyou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B7B10-2A5B-4AD9-9748-074A1725ECB1}"/>
              </a:ext>
            </a:extLst>
          </p:cNvPr>
          <p:cNvSpPr txBox="1"/>
          <p:nvPr/>
        </p:nvSpPr>
        <p:spPr>
          <a:xfrm>
            <a:off x="296881" y="625379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Image Source : Hackers (Android)</a:t>
            </a:r>
            <a:endParaRPr lang="ko-KR" altLang="en-US" sz="1600" dirty="0">
              <a:solidFill>
                <a:schemeClr val="bg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715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9ECE265-D497-4D58-8E93-91A3937A0326}"/>
              </a:ext>
            </a:extLst>
          </p:cNvPr>
          <p:cNvSpPr txBox="1">
            <a:spLocks/>
          </p:cNvSpPr>
          <p:nvPr/>
        </p:nvSpPr>
        <p:spPr>
          <a:xfrm>
            <a:off x="896470" y="809812"/>
            <a:ext cx="9144000" cy="4595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</a:t>
            </a: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01. RDS</a:t>
            </a:r>
          </a:p>
          <a:p>
            <a:endParaRPr lang="en-US" altLang="ko-KR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02. </a:t>
            </a:r>
            <a:r>
              <a:rPr lang="en-US" altLang="ko-KR" sz="3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Scenario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94DBFF-3A71-4339-ADD8-059B077AE8BC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○●○○○○○○○○○○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A6BA6A9-E1CF-484F-87E2-2F36F9D3313A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20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3F410C8-048C-4893-A7C1-1DD2BE5DBDE0}"/>
              </a:ext>
            </a:extLst>
          </p:cNvPr>
          <p:cNvSpPr/>
          <p:nvPr/>
        </p:nvSpPr>
        <p:spPr>
          <a:xfrm>
            <a:off x="5819139" y="2434589"/>
            <a:ext cx="529480" cy="19837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35C3FA6-6644-49ED-896A-8C27D5FF81B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8" name="Picture 4" descr="PostgreSQL - 위키백과, 우리 모두의 백과사전">
            <a:extLst>
              <a:ext uri="{FF2B5EF4-FFF2-40B4-BE49-F238E27FC236}">
                <a16:creationId xmlns:a16="http://schemas.microsoft.com/office/drawing/2014/main" id="{C48ABC27-58C7-4C7D-9E2C-D07ECB24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18" y="3063632"/>
            <a:ext cx="725184" cy="74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] MySQL 테이블 [생성/수정/삭제] 실습">
            <a:extLst>
              <a:ext uri="{FF2B5EF4-FFF2-40B4-BE49-F238E27FC236}">
                <a16:creationId xmlns:a16="http://schemas.microsoft.com/office/drawing/2014/main" id="{72F22F20-1040-4E9E-8D69-0AFB02831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207" y="2972515"/>
            <a:ext cx="1111586" cy="57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y you shouldn't ignore Oracle 11g support end-of-life | WellData">
            <a:extLst>
              <a:ext uri="{FF2B5EF4-FFF2-40B4-BE49-F238E27FC236}">
                <a16:creationId xmlns:a16="http://schemas.microsoft.com/office/drawing/2014/main" id="{832BD3E6-9E1D-4AAD-B001-5A57ACAB5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592" y="2570331"/>
            <a:ext cx="1714798" cy="17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2DF1A5-4233-4AEA-AF92-06C9DD6A6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359" y="2988064"/>
            <a:ext cx="1351282" cy="72068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DE3725A-BF59-4A4A-8E8D-5DEEF21CCC08}"/>
              </a:ext>
            </a:extLst>
          </p:cNvPr>
          <p:cNvGrpSpPr/>
          <p:nvPr/>
        </p:nvGrpSpPr>
        <p:grpSpPr>
          <a:xfrm>
            <a:off x="5222239" y="2437129"/>
            <a:ext cx="1747522" cy="1983742"/>
            <a:chOff x="3998485" y="2438398"/>
            <a:chExt cx="1747522" cy="1983742"/>
          </a:xfrm>
        </p:grpSpPr>
        <p:sp>
          <p:nvSpPr>
            <p:cNvPr id="2" name="사다리꼴 1">
              <a:extLst>
                <a:ext uri="{FF2B5EF4-FFF2-40B4-BE49-F238E27FC236}">
                  <a16:creationId xmlns:a16="http://schemas.microsoft.com/office/drawing/2014/main" id="{30084C6D-5EEF-45B1-9E59-2B03BD525336}"/>
                </a:ext>
              </a:extLst>
            </p:cNvPr>
            <p:cNvSpPr/>
            <p:nvPr/>
          </p:nvSpPr>
          <p:spPr>
            <a:xfrm rot="16200000">
              <a:off x="3307605" y="3329940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1A4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19151A19-4478-458E-8366-F049CC25ED89}"/>
                </a:ext>
              </a:extLst>
            </p:cNvPr>
            <p:cNvSpPr/>
            <p:nvPr/>
          </p:nvSpPr>
          <p:spPr>
            <a:xfrm rot="16200000">
              <a:off x="3404124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205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999EDD3-503F-4CB1-AFEC-CC10EBF97491}"/>
                </a:ext>
              </a:extLst>
            </p:cNvPr>
            <p:cNvSpPr/>
            <p:nvPr/>
          </p:nvSpPr>
          <p:spPr>
            <a:xfrm>
              <a:off x="4595385" y="2438398"/>
              <a:ext cx="553722" cy="1983742"/>
            </a:xfrm>
            <a:prstGeom prst="rect">
              <a:avLst/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>
              <a:extLst>
                <a:ext uri="{FF2B5EF4-FFF2-40B4-BE49-F238E27FC236}">
                  <a16:creationId xmlns:a16="http://schemas.microsoft.com/office/drawing/2014/main" id="{9AD4E505-9E9C-4781-A476-6D72948E1818}"/>
                </a:ext>
              </a:extLst>
            </p:cNvPr>
            <p:cNvSpPr/>
            <p:nvPr/>
          </p:nvSpPr>
          <p:spPr>
            <a:xfrm rot="5400000">
              <a:off x="4857007" y="3329939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>
              <a:extLst>
                <a:ext uri="{FF2B5EF4-FFF2-40B4-BE49-F238E27FC236}">
                  <a16:creationId xmlns:a16="http://schemas.microsoft.com/office/drawing/2014/main" id="{5608986A-F205-4C5A-9F42-0DE8A8C4EEE8}"/>
                </a:ext>
              </a:extLst>
            </p:cNvPr>
            <p:cNvSpPr/>
            <p:nvPr/>
          </p:nvSpPr>
          <p:spPr>
            <a:xfrm rot="5400000">
              <a:off x="4356626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529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4012D79-FDBB-4267-8DDB-37A05976CCBD}"/>
              </a:ext>
            </a:extLst>
          </p:cNvPr>
          <p:cNvSpPr txBox="1"/>
          <p:nvPr/>
        </p:nvSpPr>
        <p:spPr>
          <a:xfrm>
            <a:off x="3087991" y="457023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</a:t>
            </a: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elational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D</a:t>
            </a: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atabase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</a:t>
            </a: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ervice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4D4EFDB-AED8-4DD2-AFFA-2083EA997E11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○○●○○○○○○○○○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09672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6BBD877-70AF-4366-9EA2-C8A919B591DE}"/>
              </a:ext>
            </a:extLst>
          </p:cNvPr>
          <p:cNvSpPr/>
          <p:nvPr/>
        </p:nvSpPr>
        <p:spPr>
          <a:xfrm>
            <a:off x="1490402" y="2434589"/>
            <a:ext cx="10351673" cy="19837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35C3FA6-6644-49ED-896A-8C27D5FF81B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E3725A-BF59-4A4A-8E8D-5DEEF21CCC08}"/>
              </a:ext>
            </a:extLst>
          </p:cNvPr>
          <p:cNvGrpSpPr/>
          <p:nvPr/>
        </p:nvGrpSpPr>
        <p:grpSpPr>
          <a:xfrm>
            <a:off x="896470" y="2437129"/>
            <a:ext cx="1747522" cy="1983742"/>
            <a:chOff x="3998485" y="2438398"/>
            <a:chExt cx="1747522" cy="1983742"/>
          </a:xfrm>
        </p:grpSpPr>
        <p:sp>
          <p:nvSpPr>
            <p:cNvPr id="2" name="사다리꼴 1">
              <a:extLst>
                <a:ext uri="{FF2B5EF4-FFF2-40B4-BE49-F238E27FC236}">
                  <a16:creationId xmlns:a16="http://schemas.microsoft.com/office/drawing/2014/main" id="{30084C6D-5EEF-45B1-9E59-2B03BD525336}"/>
                </a:ext>
              </a:extLst>
            </p:cNvPr>
            <p:cNvSpPr/>
            <p:nvPr/>
          </p:nvSpPr>
          <p:spPr>
            <a:xfrm rot="16200000">
              <a:off x="3307605" y="3329940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1A4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19151A19-4478-458E-8366-F049CC25ED89}"/>
                </a:ext>
              </a:extLst>
            </p:cNvPr>
            <p:cNvSpPr/>
            <p:nvPr/>
          </p:nvSpPr>
          <p:spPr>
            <a:xfrm rot="16200000">
              <a:off x="3404124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205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999EDD3-503F-4CB1-AFEC-CC10EBF97491}"/>
                </a:ext>
              </a:extLst>
            </p:cNvPr>
            <p:cNvSpPr/>
            <p:nvPr/>
          </p:nvSpPr>
          <p:spPr>
            <a:xfrm>
              <a:off x="4595385" y="2438398"/>
              <a:ext cx="553722" cy="1983742"/>
            </a:xfrm>
            <a:prstGeom prst="rect">
              <a:avLst/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>
              <a:extLst>
                <a:ext uri="{FF2B5EF4-FFF2-40B4-BE49-F238E27FC236}">
                  <a16:creationId xmlns:a16="http://schemas.microsoft.com/office/drawing/2014/main" id="{9AD4E505-9E9C-4781-A476-6D72948E1818}"/>
                </a:ext>
              </a:extLst>
            </p:cNvPr>
            <p:cNvSpPr/>
            <p:nvPr/>
          </p:nvSpPr>
          <p:spPr>
            <a:xfrm rot="5400000">
              <a:off x="4857007" y="3329939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>
              <a:extLst>
                <a:ext uri="{FF2B5EF4-FFF2-40B4-BE49-F238E27FC236}">
                  <a16:creationId xmlns:a16="http://schemas.microsoft.com/office/drawing/2014/main" id="{5608986A-F205-4C5A-9F42-0DE8A8C4EEE8}"/>
                </a:ext>
              </a:extLst>
            </p:cNvPr>
            <p:cNvSpPr/>
            <p:nvPr/>
          </p:nvSpPr>
          <p:spPr>
            <a:xfrm rot="5400000">
              <a:off x="4356626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529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PostgreSQL - 위키백과, 우리 모두의 백과사전">
            <a:extLst>
              <a:ext uri="{FF2B5EF4-FFF2-40B4-BE49-F238E27FC236}">
                <a16:creationId xmlns:a16="http://schemas.microsoft.com/office/drawing/2014/main" id="{C48ABC27-58C7-4C7D-9E2C-D07ECB24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00" y="2649071"/>
            <a:ext cx="1511836" cy="155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] MySQL 테이블 [생성/수정/삭제] 실습">
            <a:extLst>
              <a:ext uri="{FF2B5EF4-FFF2-40B4-BE49-F238E27FC236}">
                <a16:creationId xmlns:a16="http://schemas.microsoft.com/office/drawing/2014/main" id="{72F22F20-1040-4E9E-8D69-0AFB02831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260" y="2831306"/>
            <a:ext cx="2317392" cy="119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y you shouldn't ignore Oracle 11g support end-of-life | WellData">
            <a:extLst>
              <a:ext uri="{FF2B5EF4-FFF2-40B4-BE49-F238E27FC236}">
                <a16:creationId xmlns:a16="http://schemas.microsoft.com/office/drawing/2014/main" id="{832BD3E6-9E1D-4AAD-B001-5A57ACAB5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86" y="2571601"/>
            <a:ext cx="1714798" cy="17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2DF1A5-4233-4AEA-AF92-06C9DD6A6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944" y="2677773"/>
            <a:ext cx="2817102" cy="15024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B1B738-0705-4F68-8207-9B2B42B3D20E}"/>
              </a:ext>
            </a:extLst>
          </p:cNvPr>
          <p:cNvSpPr txBox="1"/>
          <p:nvPr/>
        </p:nvSpPr>
        <p:spPr>
          <a:xfrm>
            <a:off x="3087991" y="4570232"/>
            <a:ext cx="6096000" cy="107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Relational Database Service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648D3B6-9EEF-42C7-BE1F-9126A591CBBA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○○○●○○○○○○○○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15277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148574F9-14F1-4A28-8F58-732FFC17FFAB}"/>
              </a:ext>
            </a:extLst>
          </p:cNvPr>
          <p:cNvGrpSpPr/>
          <p:nvPr/>
        </p:nvGrpSpPr>
        <p:grpSpPr>
          <a:xfrm>
            <a:off x="6063205" y="3335047"/>
            <a:ext cx="108232" cy="147598"/>
            <a:chOff x="951897" y="1466767"/>
            <a:chExt cx="3365342" cy="4589422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0C34525B-9D46-48E3-A4E1-DE25A16C2CF9}"/>
                </a:ext>
              </a:extLst>
            </p:cNvPr>
            <p:cNvSpPr/>
            <p:nvPr/>
          </p:nvSpPr>
          <p:spPr>
            <a:xfrm>
              <a:off x="1353285" y="1666241"/>
              <a:ext cx="2963954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28" name="그래픽 2" descr="구름 단색으로 채워진">
              <a:extLst>
                <a:ext uri="{FF2B5EF4-FFF2-40B4-BE49-F238E27FC236}">
                  <a16:creationId xmlns:a16="http://schemas.microsoft.com/office/drawing/2014/main" id="{37F69647-7E2B-45E4-97E4-D4332273FD20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00" b="1" dirty="0"/>
                <a:t>VPC#1</a:t>
              </a:r>
              <a:endParaRPr lang="ko-KR" altLang="en-US" sz="1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E1C4963-4FA0-40CA-A836-501EA98DAD7D}"/>
              </a:ext>
            </a:extLst>
          </p:cNvPr>
          <p:cNvGrpSpPr/>
          <p:nvPr/>
        </p:nvGrpSpPr>
        <p:grpSpPr>
          <a:xfrm>
            <a:off x="5882658" y="3153303"/>
            <a:ext cx="391848" cy="534376"/>
            <a:chOff x="951897" y="1466767"/>
            <a:chExt cx="3365342" cy="458942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01C14C9-457E-46D3-B9A2-CA741F1A8C04}"/>
                </a:ext>
              </a:extLst>
            </p:cNvPr>
            <p:cNvSpPr/>
            <p:nvPr/>
          </p:nvSpPr>
          <p:spPr>
            <a:xfrm>
              <a:off x="1353285" y="1666241"/>
              <a:ext cx="2963954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그래픽 2" descr="구름 단색으로 채워진">
              <a:extLst>
                <a:ext uri="{FF2B5EF4-FFF2-40B4-BE49-F238E27FC236}">
                  <a16:creationId xmlns:a16="http://schemas.microsoft.com/office/drawing/2014/main" id="{9AAF3C28-B7B3-465E-9BF8-756503F4EB30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00" b="1" dirty="0"/>
                <a:t>VPC#2</a:t>
              </a:r>
              <a:endParaRPr lang="ko-KR" altLang="en-US" sz="100" b="1" dirty="0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0EB7E99B-6F4B-4E20-B284-83454F70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67" y="3312320"/>
            <a:ext cx="213610" cy="258482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0C8E55E2-ACBC-432F-8516-9F3579137396}"/>
              </a:ext>
            </a:extLst>
          </p:cNvPr>
          <p:cNvGrpSpPr/>
          <p:nvPr/>
        </p:nvGrpSpPr>
        <p:grpSpPr>
          <a:xfrm>
            <a:off x="5932303" y="3329690"/>
            <a:ext cx="370438" cy="425448"/>
            <a:chOff x="3765997" y="3152389"/>
            <a:chExt cx="1642634" cy="188656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5822DC4-2863-469E-860F-4293980F8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2870" y="3152389"/>
              <a:ext cx="1408889" cy="140888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5F23B4-1C4F-49E4-96D6-932E5E137862}"/>
                </a:ext>
              </a:extLst>
            </p:cNvPr>
            <p:cNvSpPr txBox="1"/>
            <p:nvPr/>
          </p:nvSpPr>
          <p:spPr>
            <a:xfrm>
              <a:off x="3765997" y="4561280"/>
              <a:ext cx="1642634" cy="477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>
                  <a:solidFill>
                    <a:schemeClr val="accent4"/>
                  </a:solidFill>
                </a:rPr>
                <a:t>API Gateway</a:t>
              </a:r>
              <a:endParaRPr lang="ko-KR" altLang="en-US" sz="1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46848E8-B7F4-49F1-9F6E-F1E64F3909A4}"/>
              </a:ext>
            </a:extLst>
          </p:cNvPr>
          <p:cNvGrpSpPr/>
          <p:nvPr/>
        </p:nvGrpSpPr>
        <p:grpSpPr>
          <a:xfrm>
            <a:off x="5885833" y="3232864"/>
            <a:ext cx="390552" cy="461084"/>
            <a:chOff x="3448194" y="2994374"/>
            <a:chExt cx="1731816" cy="2044577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2964A58-A780-4C8F-B0E3-55435DF0C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8194" y="2994374"/>
              <a:ext cx="1731816" cy="172491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795EEE-DB37-4F3A-88AE-B187D0803D47}"/>
                </a:ext>
              </a:extLst>
            </p:cNvPr>
            <p:cNvSpPr txBox="1"/>
            <p:nvPr/>
          </p:nvSpPr>
          <p:spPr>
            <a:xfrm>
              <a:off x="3492785" y="4561281"/>
              <a:ext cx="1642634" cy="477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>
                  <a:solidFill>
                    <a:schemeClr val="accent2"/>
                  </a:solidFill>
                </a:rPr>
                <a:t>Lambda</a:t>
              </a:r>
              <a:endParaRPr lang="ko-KR" altLang="en-US" sz="1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3F410C8-048C-4893-A7C1-1DD2BE5DBDE0}"/>
              </a:ext>
            </a:extLst>
          </p:cNvPr>
          <p:cNvSpPr/>
          <p:nvPr/>
        </p:nvSpPr>
        <p:spPr>
          <a:xfrm>
            <a:off x="5819139" y="2434589"/>
            <a:ext cx="529480" cy="19837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PostgreSQL - 위키백과, 우리 모두의 백과사전">
            <a:extLst>
              <a:ext uri="{FF2B5EF4-FFF2-40B4-BE49-F238E27FC236}">
                <a16:creationId xmlns:a16="http://schemas.microsoft.com/office/drawing/2014/main" id="{C48ABC27-58C7-4C7D-9E2C-D07ECB24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18" y="3063632"/>
            <a:ext cx="725184" cy="74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] MySQL 테이블 [생성/수정/삭제] 실습">
            <a:extLst>
              <a:ext uri="{FF2B5EF4-FFF2-40B4-BE49-F238E27FC236}">
                <a16:creationId xmlns:a16="http://schemas.microsoft.com/office/drawing/2014/main" id="{72F22F20-1040-4E9E-8D69-0AFB02831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207" y="2972515"/>
            <a:ext cx="1111586" cy="57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y you shouldn't ignore Oracle 11g support end-of-life | WellData">
            <a:extLst>
              <a:ext uri="{FF2B5EF4-FFF2-40B4-BE49-F238E27FC236}">
                <a16:creationId xmlns:a16="http://schemas.microsoft.com/office/drawing/2014/main" id="{832BD3E6-9E1D-4AAD-B001-5A57ACAB5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592" y="2570331"/>
            <a:ext cx="1714798" cy="17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2DF1A5-4233-4AEA-AF92-06C9DD6A69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0359" y="2988064"/>
            <a:ext cx="1351282" cy="72068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35C3FA6-6644-49ED-896A-8C27D5FF81B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E3725A-BF59-4A4A-8E8D-5DEEF21CCC08}"/>
              </a:ext>
            </a:extLst>
          </p:cNvPr>
          <p:cNvGrpSpPr/>
          <p:nvPr/>
        </p:nvGrpSpPr>
        <p:grpSpPr>
          <a:xfrm>
            <a:off x="5222239" y="2437129"/>
            <a:ext cx="1747522" cy="1983742"/>
            <a:chOff x="3998485" y="2438398"/>
            <a:chExt cx="1747522" cy="1983742"/>
          </a:xfrm>
        </p:grpSpPr>
        <p:sp>
          <p:nvSpPr>
            <p:cNvPr id="2" name="사다리꼴 1">
              <a:extLst>
                <a:ext uri="{FF2B5EF4-FFF2-40B4-BE49-F238E27FC236}">
                  <a16:creationId xmlns:a16="http://schemas.microsoft.com/office/drawing/2014/main" id="{30084C6D-5EEF-45B1-9E59-2B03BD525336}"/>
                </a:ext>
              </a:extLst>
            </p:cNvPr>
            <p:cNvSpPr/>
            <p:nvPr/>
          </p:nvSpPr>
          <p:spPr>
            <a:xfrm rot="16200000">
              <a:off x="3307605" y="3329940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1A4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19151A19-4478-458E-8366-F049CC25ED89}"/>
                </a:ext>
              </a:extLst>
            </p:cNvPr>
            <p:cNvSpPr/>
            <p:nvPr/>
          </p:nvSpPr>
          <p:spPr>
            <a:xfrm rot="16200000">
              <a:off x="3404124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205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999EDD3-503F-4CB1-AFEC-CC10EBF97491}"/>
                </a:ext>
              </a:extLst>
            </p:cNvPr>
            <p:cNvSpPr/>
            <p:nvPr/>
          </p:nvSpPr>
          <p:spPr>
            <a:xfrm>
              <a:off x="4595385" y="2438398"/>
              <a:ext cx="553722" cy="1983742"/>
            </a:xfrm>
            <a:prstGeom prst="rect">
              <a:avLst/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>
              <a:extLst>
                <a:ext uri="{FF2B5EF4-FFF2-40B4-BE49-F238E27FC236}">
                  <a16:creationId xmlns:a16="http://schemas.microsoft.com/office/drawing/2014/main" id="{9AD4E505-9E9C-4781-A476-6D72948E1818}"/>
                </a:ext>
              </a:extLst>
            </p:cNvPr>
            <p:cNvSpPr/>
            <p:nvPr/>
          </p:nvSpPr>
          <p:spPr>
            <a:xfrm rot="5400000">
              <a:off x="4857007" y="3329939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>
              <a:extLst>
                <a:ext uri="{FF2B5EF4-FFF2-40B4-BE49-F238E27FC236}">
                  <a16:creationId xmlns:a16="http://schemas.microsoft.com/office/drawing/2014/main" id="{5608986A-F205-4C5A-9F42-0DE8A8C4EEE8}"/>
                </a:ext>
              </a:extLst>
            </p:cNvPr>
            <p:cNvSpPr/>
            <p:nvPr/>
          </p:nvSpPr>
          <p:spPr>
            <a:xfrm rot="5400000">
              <a:off x="4356626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529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래픽 14" descr="CMD 터미널 단색으로 채워진">
            <a:extLst>
              <a:ext uri="{FF2B5EF4-FFF2-40B4-BE49-F238E27FC236}">
                <a16:creationId xmlns:a16="http://schemas.microsoft.com/office/drawing/2014/main" id="{A1FD0631-8D66-4A37-B79D-7AC129E347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87021" y="4380916"/>
            <a:ext cx="1217946" cy="1217946"/>
          </a:xfrm>
          <a:prstGeom prst="rect">
            <a:avLst/>
          </a:prstGeom>
        </p:spPr>
      </p:pic>
      <p:pic>
        <p:nvPicPr>
          <p:cNvPr id="17" name="그래픽 16" descr="기중기 단색으로 채워진">
            <a:extLst>
              <a:ext uri="{FF2B5EF4-FFF2-40B4-BE49-F238E27FC236}">
                <a16:creationId xmlns:a16="http://schemas.microsoft.com/office/drawing/2014/main" id="{C12A3B83-FAB7-40FD-9507-466699DA64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81296" y="4240342"/>
            <a:ext cx="1217946" cy="1217946"/>
          </a:xfrm>
          <a:prstGeom prst="rect">
            <a:avLst/>
          </a:prstGeom>
        </p:spPr>
      </p:pic>
      <p:pic>
        <p:nvPicPr>
          <p:cNvPr id="19" name="그래픽 18" descr="게임 컨트롤러 단색으로 채워진">
            <a:extLst>
              <a:ext uri="{FF2B5EF4-FFF2-40B4-BE49-F238E27FC236}">
                <a16:creationId xmlns:a16="http://schemas.microsoft.com/office/drawing/2014/main" id="{B6692926-95BE-493C-92F0-37CF24F58D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30864" y="2029751"/>
            <a:ext cx="1217946" cy="1217946"/>
          </a:xfrm>
          <a:prstGeom prst="rect">
            <a:avLst/>
          </a:prstGeom>
        </p:spPr>
      </p:pic>
      <p:pic>
        <p:nvPicPr>
          <p:cNvPr id="21" name="그래픽 20" descr="네트워크 단색으로 채워진">
            <a:extLst>
              <a:ext uri="{FF2B5EF4-FFF2-40B4-BE49-F238E27FC236}">
                <a16:creationId xmlns:a16="http://schemas.microsoft.com/office/drawing/2014/main" id="{D110152B-FC32-4E19-86E1-E5E1E74863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87027" y="859206"/>
            <a:ext cx="1217946" cy="1217946"/>
          </a:xfrm>
          <a:prstGeom prst="rect">
            <a:avLst/>
          </a:prstGeom>
        </p:spPr>
      </p:pic>
      <p:pic>
        <p:nvPicPr>
          <p:cNvPr id="24" name="그래픽 23" descr="과학적 사고 단색으로 채워진">
            <a:extLst>
              <a:ext uri="{FF2B5EF4-FFF2-40B4-BE49-F238E27FC236}">
                <a16:creationId xmlns:a16="http://schemas.microsoft.com/office/drawing/2014/main" id="{5DD5756F-8827-4A75-A8C4-C4CFD325BE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39036" y="2029700"/>
            <a:ext cx="1217946" cy="1217946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0113276D-D944-4483-967C-14ACB1609EBD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○○○○●○○○○○○○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1843263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9" presetClass="emph" presetSubtype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indefinite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24" dur="indefinite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9" presetClass="emph" presetSubtype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indefinite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27" dur="indefinite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9" presetClass="emph" presetSubtype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indefinit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30" dur="indefinite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9" presetClass="emph" presetSubtype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indefinite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33" dur="indefinite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35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6" presetClass="emp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37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39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6" presetClass="emp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41" dur="2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6" presetClass="emp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43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9" presetClass="emph" presetSubtype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indefinite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24" dur="indefinite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9" presetClass="emph" presetSubtype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indefinite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27" dur="indefinite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9" presetClass="emph" presetSubtype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indefinit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30" dur="indefinite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9" presetClass="emph" presetSubtype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indefinite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33" dur="indefinite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5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6" presetClass="emp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7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6" presetClass="emp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1" dur="2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6" presetClass="emp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3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5448576A-80A3-4B2A-8612-D4A1C11E7D6F}"/>
              </a:ext>
            </a:extLst>
          </p:cNvPr>
          <p:cNvGrpSpPr/>
          <p:nvPr/>
        </p:nvGrpSpPr>
        <p:grpSpPr>
          <a:xfrm>
            <a:off x="3018313" y="1466767"/>
            <a:ext cx="2540889" cy="4589422"/>
            <a:chOff x="951897" y="1466767"/>
            <a:chExt cx="2540889" cy="458942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75B69D9-6A71-47A7-BE94-7108C2E9613E}"/>
                </a:ext>
              </a:extLst>
            </p:cNvPr>
            <p:cNvSpPr/>
            <p:nvPr/>
          </p:nvSpPr>
          <p:spPr>
            <a:xfrm>
              <a:off x="1353285" y="1666241"/>
              <a:ext cx="2139501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그래픽 2" descr="구름 단색으로 채워진">
              <a:extLst>
                <a:ext uri="{FF2B5EF4-FFF2-40B4-BE49-F238E27FC236}">
                  <a16:creationId xmlns:a16="http://schemas.microsoft.com/office/drawing/2014/main" id="{D2A6F639-9500-4D51-8481-6A642A83CF95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600" b="1" dirty="0"/>
                <a:t>VPC#1</a:t>
              </a:r>
              <a:endParaRPr lang="ko-KR" altLang="en-US" sz="1600" b="1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C3F2146-DFC5-41B3-8235-424E6B9A4F91}"/>
              </a:ext>
            </a:extLst>
          </p:cNvPr>
          <p:cNvSpPr txBox="1"/>
          <p:nvPr/>
        </p:nvSpPr>
        <p:spPr>
          <a:xfrm>
            <a:off x="3429696" y="4561280"/>
            <a:ext cx="217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>
              <a:solidFill>
                <a:schemeClr val="accent2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+ Economy System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9596E23-43C4-4632-9B22-D1874779D866}"/>
              </a:ext>
            </a:extLst>
          </p:cNvPr>
          <p:cNvGrpSpPr/>
          <p:nvPr/>
        </p:nvGrpSpPr>
        <p:grpSpPr>
          <a:xfrm rot="1800000">
            <a:off x="4904800" y="2626666"/>
            <a:ext cx="384644" cy="377041"/>
            <a:chOff x="8142352" y="2670810"/>
            <a:chExt cx="384644" cy="377041"/>
          </a:xfrm>
        </p:grpSpPr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1B6D21EF-46AC-4C95-9F29-27CD3492BD2F}"/>
                </a:ext>
              </a:extLst>
            </p:cNvPr>
            <p:cNvSpPr/>
            <p:nvPr/>
          </p:nvSpPr>
          <p:spPr>
            <a:xfrm>
              <a:off x="8142352" y="2730851"/>
              <a:ext cx="296799" cy="202916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680F723-12A0-46AF-B52E-1508D950AB97}"/>
                </a:ext>
              </a:extLst>
            </p:cNvPr>
            <p:cNvGrpSpPr/>
            <p:nvPr/>
          </p:nvGrpSpPr>
          <p:grpSpPr>
            <a:xfrm>
              <a:off x="8173664" y="2950912"/>
              <a:ext cx="234175" cy="96939"/>
              <a:chOff x="8173259" y="2933767"/>
              <a:chExt cx="234175" cy="96939"/>
            </a:xfrm>
          </p:grpSpPr>
          <p:sp>
            <p:nvSpPr>
              <p:cNvPr id="16" name="순서도: 지연 15">
                <a:extLst>
                  <a:ext uri="{FF2B5EF4-FFF2-40B4-BE49-F238E27FC236}">
                    <a16:creationId xmlns:a16="http://schemas.microsoft.com/office/drawing/2014/main" id="{9C309078-6CBD-4E82-8474-AC657B263FBB}"/>
                  </a:ext>
                </a:extLst>
              </p:cNvPr>
              <p:cNvSpPr/>
              <p:nvPr/>
            </p:nvSpPr>
            <p:spPr>
              <a:xfrm rot="5400000">
                <a:off x="815996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순서도: 지연 65">
                <a:extLst>
                  <a:ext uri="{FF2B5EF4-FFF2-40B4-BE49-F238E27FC236}">
                    <a16:creationId xmlns:a16="http://schemas.microsoft.com/office/drawing/2014/main" id="{29192E38-35EA-41DD-BF1F-00F402C56F6F}"/>
                  </a:ext>
                </a:extLst>
              </p:cNvPr>
              <p:cNvSpPr/>
              <p:nvPr/>
            </p:nvSpPr>
            <p:spPr>
              <a:xfrm rot="5400000">
                <a:off x="832379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FDE9DF2-F918-44F0-B698-A43FB84663BD}"/>
                </a:ext>
              </a:extLst>
            </p:cNvPr>
            <p:cNvSpPr/>
            <p:nvPr/>
          </p:nvSpPr>
          <p:spPr>
            <a:xfrm>
              <a:off x="8173664" y="2670810"/>
              <a:ext cx="234175" cy="4571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DD843927-40ED-47C3-94FD-2A0EAA75905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393571" y="2569895"/>
              <a:ext cx="30605" cy="236245"/>
            </a:xfrm>
            <a:prstGeom prst="curvedConnector4">
              <a:avLst>
                <a:gd name="adj1" fmla="val -746937"/>
                <a:gd name="adj2" fmla="val 74781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0872C5-F018-4DEE-8BA6-2A2D57D63762}"/>
              </a:ext>
            </a:extLst>
          </p:cNvPr>
          <p:cNvSpPr/>
          <p:nvPr/>
        </p:nvSpPr>
        <p:spPr>
          <a:xfrm>
            <a:off x="5097123" y="3777217"/>
            <a:ext cx="1707538" cy="1592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25565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Scenario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35C3FA6-6644-49ED-896A-8C27D5FF81B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479D247-9FFA-4FDF-8B7C-3E608622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236" y="3156069"/>
            <a:ext cx="1165466" cy="1410292"/>
          </a:xfrm>
          <a:prstGeom prst="rect">
            <a:avLst/>
          </a:prstGeom>
        </p:spPr>
      </p:pic>
      <p:pic>
        <p:nvPicPr>
          <p:cNvPr id="46" name="그래픽 45" descr="게임 컨트롤러 단색으로 채워진">
            <a:extLst>
              <a:ext uri="{FF2B5EF4-FFF2-40B4-BE49-F238E27FC236}">
                <a16:creationId xmlns:a16="http://schemas.microsoft.com/office/drawing/2014/main" id="{E882CEAA-57CF-4732-A1D9-31BF1C08E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5708" y="3139756"/>
            <a:ext cx="1217946" cy="1217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9EF5F-DACB-4AA9-88E8-D66A1F1CBAB2}"/>
              </a:ext>
            </a:extLst>
          </p:cNvPr>
          <p:cNvSpPr txBox="1"/>
          <p:nvPr/>
        </p:nvSpPr>
        <p:spPr>
          <a:xfrm>
            <a:off x="3695652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GameServer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9BF264-A715-4D31-9935-2FD38A9E555E}"/>
              </a:ext>
            </a:extLst>
          </p:cNvPr>
          <p:cNvSpPr txBox="1"/>
          <p:nvPr/>
        </p:nvSpPr>
        <p:spPr>
          <a:xfrm>
            <a:off x="6483364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</a:rPr>
              <a:t>GameClient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AD110A28-5126-4467-BED1-7D20DF9BA084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○○○○○●○○○○○○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2454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33333E-6 L -0.01693 0.0539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5448576A-80A3-4B2A-8612-D4A1C11E7D6F}"/>
              </a:ext>
            </a:extLst>
          </p:cNvPr>
          <p:cNvGrpSpPr/>
          <p:nvPr/>
        </p:nvGrpSpPr>
        <p:grpSpPr>
          <a:xfrm>
            <a:off x="4619965" y="1466767"/>
            <a:ext cx="2540889" cy="4589422"/>
            <a:chOff x="951897" y="1466767"/>
            <a:chExt cx="2540889" cy="458942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75B69D9-6A71-47A7-BE94-7108C2E9613E}"/>
                </a:ext>
              </a:extLst>
            </p:cNvPr>
            <p:cNvSpPr/>
            <p:nvPr/>
          </p:nvSpPr>
          <p:spPr>
            <a:xfrm>
              <a:off x="1353285" y="1666241"/>
              <a:ext cx="2139501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그래픽 2" descr="구름 단색으로 채워진">
              <a:extLst>
                <a:ext uri="{FF2B5EF4-FFF2-40B4-BE49-F238E27FC236}">
                  <a16:creationId xmlns:a16="http://schemas.microsoft.com/office/drawing/2014/main" id="{D2A6F639-9500-4D51-8481-6A642A83CF95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600" b="1" dirty="0"/>
                <a:t>VPC#1</a:t>
              </a:r>
              <a:endParaRPr lang="ko-KR" altLang="en-US" sz="1600" b="1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F00E9A-630B-4C7F-9FD7-967606DD0ECE}"/>
              </a:ext>
            </a:extLst>
          </p:cNvPr>
          <p:cNvGrpSpPr/>
          <p:nvPr/>
        </p:nvGrpSpPr>
        <p:grpSpPr>
          <a:xfrm>
            <a:off x="1550698" y="1466767"/>
            <a:ext cx="2660889" cy="4589422"/>
            <a:chOff x="951897" y="1466767"/>
            <a:chExt cx="2660889" cy="458942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0111B36-A50E-4ACC-8F11-356685022223}"/>
                </a:ext>
              </a:extLst>
            </p:cNvPr>
            <p:cNvSpPr/>
            <p:nvPr/>
          </p:nvSpPr>
          <p:spPr>
            <a:xfrm>
              <a:off x="1353285" y="1666241"/>
              <a:ext cx="2259501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그래픽 2" descr="구름 단색으로 채워진">
              <a:extLst>
                <a:ext uri="{FF2B5EF4-FFF2-40B4-BE49-F238E27FC236}">
                  <a16:creationId xmlns:a16="http://schemas.microsoft.com/office/drawing/2014/main" id="{78E8FE3D-5ED7-491B-A361-9E8D4D719660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600" b="1" dirty="0"/>
                <a:t>VPC#2</a:t>
              </a:r>
              <a:endParaRPr lang="ko-KR" altLang="en-US" sz="16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1663401-194B-44EC-82E4-578A529A190B}"/>
              </a:ext>
            </a:extLst>
          </p:cNvPr>
          <p:cNvGrpSpPr/>
          <p:nvPr/>
        </p:nvGrpSpPr>
        <p:grpSpPr>
          <a:xfrm rot="1800000">
            <a:off x="6276034" y="3018161"/>
            <a:ext cx="384644" cy="377041"/>
            <a:chOff x="8142352" y="2670810"/>
            <a:chExt cx="384644" cy="377041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3AF4EBCB-6E25-4595-8EB7-722D970BA9E8}"/>
                </a:ext>
              </a:extLst>
            </p:cNvPr>
            <p:cNvSpPr/>
            <p:nvPr/>
          </p:nvSpPr>
          <p:spPr>
            <a:xfrm>
              <a:off x="8142352" y="2730851"/>
              <a:ext cx="296799" cy="202916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7FC4911-1271-4449-88F8-DC7E856CB6B3}"/>
                </a:ext>
              </a:extLst>
            </p:cNvPr>
            <p:cNvGrpSpPr/>
            <p:nvPr/>
          </p:nvGrpSpPr>
          <p:grpSpPr>
            <a:xfrm>
              <a:off x="8173664" y="2950912"/>
              <a:ext cx="234175" cy="96939"/>
              <a:chOff x="8173259" y="2933767"/>
              <a:chExt cx="234175" cy="96939"/>
            </a:xfrm>
          </p:grpSpPr>
          <p:sp>
            <p:nvSpPr>
              <p:cNvPr id="56" name="순서도: 지연 55">
                <a:extLst>
                  <a:ext uri="{FF2B5EF4-FFF2-40B4-BE49-F238E27FC236}">
                    <a16:creationId xmlns:a16="http://schemas.microsoft.com/office/drawing/2014/main" id="{80138255-A801-477D-9DD3-A5CBE94D1190}"/>
                  </a:ext>
                </a:extLst>
              </p:cNvPr>
              <p:cNvSpPr/>
              <p:nvPr/>
            </p:nvSpPr>
            <p:spPr>
              <a:xfrm rot="5400000">
                <a:off x="815996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순서도: 지연 57">
                <a:extLst>
                  <a:ext uri="{FF2B5EF4-FFF2-40B4-BE49-F238E27FC236}">
                    <a16:creationId xmlns:a16="http://schemas.microsoft.com/office/drawing/2014/main" id="{C20EDC63-5E0C-4A03-BA69-103217862204}"/>
                  </a:ext>
                </a:extLst>
              </p:cNvPr>
              <p:cNvSpPr/>
              <p:nvPr/>
            </p:nvSpPr>
            <p:spPr>
              <a:xfrm rot="5400000">
                <a:off x="832379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0358CE30-DB9D-4B19-A5E6-1101B9E9373F}"/>
                </a:ext>
              </a:extLst>
            </p:cNvPr>
            <p:cNvSpPr/>
            <p:nvPr/>
          </p:nvSpPr>
          <p:spPr>
            <a:xfrm>
              <a:off x="8173664" y="2670810"/>
              <a:ext cx="234175" cy="4571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연결선: 구부러짐 54">
              <a:extLst>
                <a:ext uri="{FF2B5EF4-FFF2-40B4-BE49-F238E27FC236}">
                  <a16:creationId xmlns:a16="http://schemas.microsoft.com/office/drawing/2014/main" id="{99C48BF9-D091-4BE4-AD10-002420B9C90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393571" y="2569895"/>
              <a:ext cx="30605" cy="236245"/>
            </a:xfrm>
            <a:prstGeom prst="curvedConnector4">
              <a:avLst>
                <a:gd name="adj1" fmla="val -746937"/>
                <a:gd name="adj2" fmla="val 74781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C3F2146-DFC5-41B3-8235-424E6B9A4F91}"/>
              </a:ext>
            </a:extLst>
          </p:cNvPr>
          <p:cNvSpPr txBox="1"/>
          <p:nvPr/>
        </p:nvSpPr>
        <p:spPr>
          <a:xfrm>
            <a:off x="5031348" y="4561280"/>
            <a:ext cx="217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>
              <a:solidFill>
                <a:schemeClr val="accent2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+ Economy System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461D62-887E-4519-96B3-AB20F5DDD9C6}"/>
              </a:ext>
            </a:extLst>
          </p:cNvPr>
          <p:cNvSpPr/>
          <p:nvPr/>
        </p:nvSpPr>
        <p:spPr>
          <a:xfrm>
            <a:off x="3633312" y="3777217"/>
            <a:ext cx="1941814" cy="1592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0872C5-F018-4DEE-8BA6-2A2D57D63762}"/>
              </a:ext>
            </a:extLst>
          </p:cNvPr>
          <p:cNvSpPr/>
          <p:nvPr/>
        </p:nvSpPr>
        <p:spPr>
          <a:xfrm>
            <a:off x="6698775" y="3777217"/>
            <a:ext cx="1707538" cy="1592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25565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Scenario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35C3FA6-6644-49ED-896A-8C27D5FF81B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479D247-9FFA-4FDF-8B7C-3E608622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888" y="3156069"/>
            <a:ext cx="1165466" cy="1410292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A3A3BE00-CE34-4158-9DD2-467585B92544}"/>
              </a:ext>
            </a:extLst>
          </p:cNvPr>
          <p:cNvGrpSpPr/>
          <p:nvPr/>
        </p:nvGrpSpPr>
        <p:grpSpPr>
          <a:xfrm>
            <a:off x="2583480" y="3233239"/>
            <a:ext cx="1049832" cy="1191740"/>
            <a:chOff x="3998485" y="2438398"/>
            <a:chExt cx="1747522" cy="1983742"/>
          </a:xfrm>
        </p:grpSpPr>
        <p:sp>
          <p:nvSpPr>
            <p:cNvPr id="49" name="사다리꼴 48">
              <a:extLst>
                <a:ext uri="{FF2B5EF4-FFF2-40B4-BE49-F238E27FC236}">
                  <a16:creationId xmlns:a16="http://schemas.microsoft.com/office/drawing/2014/main" id="{9BC5C78A-EBB3-4326-B997-1E6253A62DE7}"/>
                </a:ext>
              </a:extLst>
            </p:cNvPr>
            <p:cNvSpPr/>
            <p:nvPr/>
          </p:nvSpPr>
          <p:spPr>
            <a:xfrm rot="16200000">
              <a:off x="3307605" y="3329940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1A4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다리꼴 49">
              <a:extLst>
                <a:ext uri="{FF2B5EF4-FFF2-40B4-BE49-F238E27FC236}">
                  <a16:creationId xmlns:a16="http://schemas.microsoft.com/office/drawing/2014/main" id="{A55B3E39-EFA0-430A-878D-3E0023B4A7F1}"/>
                </a:ext>
              </a:extLst>
            </p:cNvPr>
            <p:cNvSpPr/>
            <p:nvPr/>
          </p:nvSpPr>
          <p:spPr>
            <a:xfrm rot="16200000">
              <a:off x="3404124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205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40423F4-C049-4C33-8642-1634412324CB}"/>
                </a:ext>
              </a:extLst>
            </p:cNvPr>
            <p:cNvSpPr/>
            <p:nvPr/>
          </p:nvSpPr>
          <p:spPr>
            <a:xfrm>
              <a:off x="4595385" y="2438398"/>
              <a:ext cx="553722" cy="1983742"/>
            </a:xfrm>
            <a:prstGeom prst="rect">
              <a:avLst/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사다리꼴 51">
              <a:extLst>
                <a:ext uri="{FF2B5EF4-FFF2-40B4-BE49-F238E27FC236}">
                  <a16:creationId xmlns:a16="http://schemas.microsoft.com/office/drawing/2014/main" id="{4C823DC1-D488-4C7B-82C7-FEDBD28EED88}"/>
                </a:ext>
              </a:extLst>
            </p:cNvPr>
            <p:cNvSpPr/>
            <p:nvPr/>
          </p:nvSpPr>
          <p:spPr>
            <a:xfrm rot="5400000">
              <a:off x="4857007" y="3329939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EF201430-78D3-46BC-BD4D-9F21FE898493}"/>
                </a:ext>
              </a:extLst>
            </p:cNvPr>
            <p:cNvSpPr/>
            <p:nvPr/>
          </p:nvSpPr>
          <p:spPr>
            <a:xfrm rot="5400000">
              <a:off x="4356626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529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6" name="그래픽 45" descr="게임 컨트롤러 단색으로 채워진">
            <a:extLst>
              <a:ext uri="{FF2B5EF4-FFF2-40B4-BE49-F238E27FC236}">
                <a16:creationId xmlns:a16="http://schemas.microsoft.com/office/drawing/2014/main" id="{E882CEAA-57CF-4732-A1D9-31BF1C08E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7360" y="3139756"/>
            <a:ext cx="1217946" cy="1217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9EF5F-DACB-4AA9-88E8-D66A1F1CBAB2}"/>
              </a:ext>
            </a:extLst>
          </p:cNvPr>
          <p:cNvSpPr txBox="1"/>
          <p:nvPr/>
        </p:nvSpPr>
        <p:spPr>
          <a:xfrm>
            <a:off x="5297304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GameServer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45A31C-6AAE-4C05-8B02-C93C6A2C69BA}"/>
              </a:ext>
            </a:extLst>
          </p:cNvPr>
          <p:cNvSpPr txBox="1"/>
          <p:nvPr/>
        </p:nvSpPr>
        <p:spPr>
          <a:xfrm>
            <a:off x="2287078" y="4561280"/>
            <a:ext cx="164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5294CF"/>
                </a:solidFill>
              </a:rPr>
              <a:t>GameCurrency</a:t>
            </a:r>
            <a:endParaRPr lang="en-US" altLang="ko-KR" b="1" dirty="0">
              <a:solidFill>
                <a:srgbClr val="5294CF"/>
              </a:solidFill>
            </a:endParaRPr>
          </a:p>
          <a:p>
            <a:pPr algn="ctr"/>
            <a:r>
              <a:rPr lang="en-US" altLang="ko-KR" b="1" dirty="0" err="1">
                <a:solidFill>
                  <a:srgbClr val="5294CF"/>
                </a:solidFill>
              </a:rPr>
              <a:t>DataBase</a:t>
            </a:r>
            <a:endParaRPr lang="ko-KR" altLang="en-US" b="1" dirty="0">
              <a:solidFill>
                <a:srgbClr val="5294CF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9BF264-A715-4D31-9935-2FD38A9E555E}"/>
              </a:ext>
            </a:extLst>
          </p:cNvPr>
          <p:cNvSpPr txBox="1"/>
          <p:nvPr/>
        </p:nvSpPr>
        <p:spPr>
          <a:xfrm>
            <a:off x="8085016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</a:rPr>
              <a:t>GameClient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5C5F5077-3207-42D2-A209-CED1339DD3E9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○○○○○○●○○○○○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580506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5448576A-80A3-4B2A-8612-D4A1C11E7D6F}"/>
              </a:ext>
            </a:extLst>
          </p:cNvPr>
          <p:cNvGrpSpPr/>
          <p:nvPr/>
        </p:nvGrpSpPr>
        <p:grpSpPr>
          <a:xfrm>
            <a:off x="5714618" y="1466767"/>
            <a:ext cx="2540889" cy="4589422"/>
            <a:chOff x="951897" y="1466767"/>
            <a:chExt cx="2540889" cy="458942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75B69D9-6A71-47A7-BE94-7108C2E9613E}"/>
                </a:ext>
              </a:extLst>
            </p:cNvPr>
            <p:cNvSpPr/>
            <p:nvPr/>
          </p:nvSpPr>
          <p:spPr>
            <a:xfrm>
              <a:off x="1353285" y="1666241"/>
              <a:ext cx="2139501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그래픽 2" descr="구름 단색으로 채워진">
              <a:extLst>
                <a:ext uri="{FF2B5EF4-FFF2-40B4-BE49-F238E27FC236}">
                  <a16:creationId xmlns:a16="http://schemas.microsoft.com/office/drawing/2014/main" id="{D2A6F639-9500-4D51-8481-6A642A83CF95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600" b="1" dirty="0"/>
                <a:t>VPC#1</a:t>
              </a:r>
              <a:endParaRPr lang="ko-KR" altLang="en-US" sz="1600" b="1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F00E9A-630B-4C7F-9FD7-967606DD0ECE}"/>
              </a:ext>
            </a:extLst>
          </p:cNvPr>
          <p:cNvGrpSpPr/>
          <p:nvPr/>
        </p:nvGrpSpPr>
        <p:grpSpPr>
          <a:xfrm>
            <a:off x="1917223" y="1466767"/>
            <a:ext cx="2660889" cy="4589422"/>
            <a:chOff x="951897" y="1466767"/>
            <a:chExt cx="2660889" cy="458942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0111B36-A50E-4ACC-8F11-356685022223}"/>
                </a:ext>
              </a:extLst>
            </p:cNvPr>
            <p:cNvSpPr/>
            <p:nvPr/>
          </p:nvSpPr>
          <p:spPr>
            <a:xfrm>
              <a:off x="1353285" y="1666241"/>
              <a:ext cx="2259501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그래픽 2" descr="구름 단색으로 채워진">
              <a:extLst>
                <a:ext uri="{FF2B5EF4-FFF2-40B4-BE49-F238E27FC236}">
                  <a16:creationId xmlns:a16="http://schemas.microsoft.com/office/drawing/2014/main" id="{78E8FE3D-5ED7-491B-A361-9E8D4D719660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600" b="1" dirty="0"/>
                <a:t>VPC#2</a:t>
              </a:r>
              <a:endParaRPr lang="ko-KR" altLang="en-US" sz="16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1663401-194B-44EC-82E4-578A529A190B}"/>
              </a:ext>
            </a:extLst>
          </p:cNvPr>
          <p:cNvGrpSpPr/>
          <p:nvPr/>
        </p:nvGrpSpPr>
        <p:grpSpPr>
          <a:xfrm rot="1800000">
            <a:off x="7370687" y="3018161"/>
            <a:ext cx="384644" cy="377041"/>
            <a:chOff x="8142352" y="2670810"/>
            <a:chExt cx="384644" cy="377041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3AF4EBCB-6E25-4595-8EB7-722D970BA9E8}"/>
                </a:ext>
              </a:extLst>
            </p:cNvPr>
            <p:cNvSpPr/>
            <p:nvPr/>
          </p:nvSpPr>
          <p:spPr>
            <a:xfrm>
              <a:off x="8142352" y="2730851"/>
              <a:ext cx="296799" cy="202916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7FC4911-1271-4449-88F8-DC7E856CB6B3}"/>
                </a:ext>
              </a:extLst>
            </p:cNvPr>
            <p:cNvGrpSpPr/>
            <p:nvPr/>
          </p:nvGrpSpPr>
          <p:grpSpPr>
            <a:xfrm>
              <a:off x="8173664" y="2950912"/>
              <a:ext cx="234175" cy="96939"/>
              <a:chOff x="8173259" y="2933767"/>
              <a:chExt cx="234175" cy="96939"/>
            </a:xfrm>
          </p:grpSpPr>
          <p:sp>
            <p:nvSpPr>
              <p:cNvPr id="56" name="순서도: 지연 55">
                <a:extLst>
                  <a:ext uri="{FF2B5EF4-FFF2-40B4-BE49-F238E27FC236}">
                    <a16:creationId xmlns:a16="http://schemas.microsoft.com/office/drawing/2014/main" id="{80138255-A801-477D-9DD3-A5CBE94D1190}"/>
                  </a:ext>
                </a:extLst>
              </p:cNvPr>
              <p:cNvSpPr/>
              <p:nvPr/>
            </p:nvSpPr>
            <p:spPr>
              <a:xfrm rot="5400000">
                <a:off x="815996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순서도: 지연 57">
                <a:extLst>
                  <a:ext uri="{FF2B5EF4-FFF2-40B4-BE49-F238E27FC236}">
                    <a16:creationId xmlns:a16="http://schemas.microsoft.com/office/drawing/2014/main" id="{C20EDC63-5E0C-4A03-BA69-103217862204}"/>
                  </a:ext>
                </a:extLst>
              </p:cNvPr>
              <p:cNvSpPr/>
              <p:nvPr/>
            </p:nvSpPr>
            <p:spPr>
              <a:xfrm rot="5400000">
                <a:off x="832379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0358CE30-DB9D-4B19-A5E6-1101B9E9373F}"/>
                </a:ext>
              </a:extLst>
            </p:cNvPr>
            <p:cNvSpPr/>
            <p:nvPr/>
          </p:nvSpPr>
          <p:spPr>
            <a:xfrm>
              <a:off x="8173664" y="2670810"/>
              <a:ext cx="234175" cy="4571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연결선: 구부러짐 54">
              <a:extLst>
                <a:ext uri="{FF2B5EF4-FFF2-40B4-BE49-F238E27FC236}">
                  <a16:creationId xmlns:a16="http://schemas.microsoft.com/office/drawing/2014/main" id="{99C48BF9-D091-4BE4-AD10-002420B9C90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393571" y="2569895"/>
              <a:ext cx="30605" cy="236245"/>
            </a:xfrm>
            <a:prstGeom prst="curvedConnector4">
              <a:avLst>
                <a:gd name="adj1" fmla="val -746937"/>
                <a:gd name="adj2" fmla="val 74781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C3F2146-DFC5-41B3-8235-424E6B9A4F91}"/>
              </a:ext>
            </a:extLst>
          </p:cNvPr>
          <p:cNvSpPr txBox="1"/>
          <p:nvPr/>
        </p:nvSpPr>
        <p:spPr>
          <a:xfrm>
            <a:off x="6126001" y="4561280"/>
            <a:ext cx="217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>
              <a:solidFill>
                <a:schemeClr val="accent2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+ Economy System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461D62-887E-4519-96B3-AB20F5DDD9C6}"/>
              </a:ext>
            </a:extLst>
          </p:cNvPr>
          <p:cNvSpPr/>
          <p:nvPr/>
        </p:nvSpPr>
        <p:spPr>
          <a:xfrm>
            <a:off x="3999837" y="3777217"/>
            <a:ext cx="2669942" cy="1592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0872C5-F018-4DEE-8BA6-2A2D57D63762}"/>
              </a:ext>
            </a:extLst>
          </p:cNvPr>
          <p:cNvSpPr/>
          <p:nvPr/>
        </p:nvSpPr>
        <p:spPr>
          <a:xfrm>
            <a:off x="7793428" y="3777217"/>
            <a:ext cx="1707538" cy="1592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25565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Scenario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35C3FA6-6644-49ED-896A-8C27D5FF81B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479D247-9FFA-4FDF-8B7C-3E608622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541" y="3156069"/>
            <a:ext cx="1165466" cy="1410292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A3A3BE00-CE34-4158-9DD2-467585B92544}"/>
              </a:ext>
            </a:extLst>
          </p:cNvPr>
          <p:cNvGrpSpPr/>
          <p:nvPr/>
        </p:nvGrpSpPr>
        <p:grpSpPr>
          <a:xfrm>
            <a:off x="2950005" y="3233239"/>
            <a:ext cx="1049832" cy="1191740"/>
            <a:chOff x="3998485" y="2438398"/>
            <a:chExt cx="1747522" cy="1983742"/>
          </a:xfrm>
        </p:grpSpPr>
        <p:sp>
          <p:nvSpPr>
            <p:cNvPr id="49" name="사다리꼴 48">
              <a:extLst>
                <a:ext uri="{FF2B5EF4-FFF2-40B4-BE49-F238E27FC236}">
                  <a16:creationId xmlns:a16="http://schemas.microsoft.com/office/drawing/2014/main" id="{9BC5C78A-EBB3-4326-B997-1E6253A62DE7}"/>
                </a:ext>
              </a:extLst>
            </p:cNvPr>
            <p:cNvSpPr/>
            <p:nvPr/>
          </p:nvSpPr>
          <p:spPr>
            <a:xfrm rot="16200000">
              <a:off x="3307605" y="3329940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1A4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다리꼴 49">
              <a:extLst>
                <a:ext uri="{FF2B5EF4-FFF2-40B4-BE49-F238E27FC236}">
                  <a16:creationId xmlns:a16="http://schemas.microsoft.com/office/drawing/2014/main" id="{A55B3E39-EFA0-430A-878D-3E0023B4A7F1}"/>
                </a:ext>
              </a:extLst>
            </p:cNvPr>
            <p:cNvSpPr/>
            <p:nvPr/>
          </p:nvSpPr>
          <p:spPr>
            <a:xfrm rot="16200000">
              <a:off x="3404124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205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40423F4-C049-4C33-8642-1634412324CB}"/>
                </a:ext>
              </a:extLst>
            </p:cNvPr>
            <p:cNvSpPr/>
            <p:nvPr/>
          </p:nvSpPr>
          <p:spPr>
            <a:xfrm>
              <a:off x="4595385" y="2438398"/>
              <a:ext cx="553722" cy="1983742"/>
            </a:xfrm>
            <a:prstGeom prst="rect">
              <a:avLst/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사다리꼴 51">
              <a:extLst>
                <a:ext uri="{FF2B5EF4-FFF2-40B4-BE49-F238E27FC236}">
                  <a16:creationId xmlns:a16="http://schemas.microsoft.com/office/drawing/2014/main" id="{4C823DC1-D488-4C7B-82C7-FEDBD28EED88}"/>
                </a:ext>
              </a:extLst>
            </p:cNvPr>
            <p:cNvSpPr/>
            <p:nvPr/>
          </p:nvSpPr>
          <p:spPr>
            <a:xfrm rot="5400000">
              <a:off x="4857007" y="3329939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EF201430-78D3-46BC-BD4D-9F21FE898493}"/>
                </a:ext>
              </a:extLst>
            </p:cNvPr>
            <p:cNvSpPr/>
            <p:nvPr/>
          </p:nvSpPr>
          <p:spPr>
            <a:xfrm rot="5400000">
              <a:off x="4356626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529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6" name="그래픽 45" descr="게임 컨트롤러 단색으로 채워진">
            <a:extLst>
              <a:ext uri="{FF2B5EF4-FFF2-40B4-BE49-F238E27FC236}">
                <a16:creationId xmlns:a16="http://schemas.microsoft.com/office/drawing/2014/main" id="{E882CEAA-57CF-4732-A1D9-31BF1C08E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2013" y="3139756"/>
            <a:ext cx="1217946" cy="1217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9EF5F-DACB-4AA9-88E8-D66A1F1CBAB2}"/>
              </a:ext>
            </a:extLst>
          </p:cNvPr>
          <p:cNvSpPr txBox="1"/>
          <p:nvPr/>
        </p:nvSpPr>
        <p:spPr>
          <a:xfrm>
            <a:off x="6391957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GameServer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45A31C-6AAE-4C05-8B02-C93C6A2C69BA}"/>
              </a:ext>
            </a:extLst>
          </p:cNvPr>
          <p:cNvSpPr txBox="1"/>
          <p:nvPr/>
        </p:nvSpPr>
        <p:spPr>
          <a:xfrm>
            <a:off x="2653603" y="4561280"/>
            <a:ext cx="164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5294CF"/>
                </a:solidFill>
              </a:rPr>
              <a:t>GameCurrency</a:t>
            </a:r>
            <a:endParaRPr lang="en-US" altLang="ko-KR" b="1" dirty="0">
              <a:solidFill>
                <a:srgbClr val="5294CF"/>
              </a:solidFill>
            </a:endParaRPr>
          </a:p>
          <a:p>
            <a:pPr algn="ctr"/>
            <a:r>
              <a:rPr lang="en-US" altLang="ko-KR" b="1" dirty="0" err="1">
                <a:solidFill>
                  <a:srgbClr val="5294CF"/>
                </a:solidFill>
              </a:rPr>
              <a:t>DataBase</a:t>
            </a:r>
            <a:endParaRPr lang="ko-KR" altLang="en-US" b="1" dirty="0">
              <a:solidFill>
                <a:srgbClr val="5294CF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9BF264-A715-4D31-9935-2FD38A9E555E}"/>
              </a:ext>
            </a:extLst>
          </p:cNvPr>
          <p:cNvSpPr txBox="1"/>
          <p:nvPr/>
        </p:nvSpPr>
        <p:spPr>
          <a:xfrm>
            <a:off x="9179669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</a:rPr>
              <a:t>GameClient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0373C25-CB1B-49D1-B9E8-D2C72D480C8D}"/>
              </a:ext>
            </a:extLst>
          </p:cNvPr>
          <p:cNvGrpSpPr/>
          <p:nvPr/>
        </p:nvGrpSpPr>
        <p:grpSpPr>
          <a:xfrm>
            <a:off x="4468840" y="2994374"/>
            <a:ext cx="1731816" cy="1936238"/>
            <a:chOff x="3448194" y="2994374"/>
            <a:chExt cx="1731816" cy="193623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11114D-697F-455C-B23E-59FF9A894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8194" y="2994374"/>
              <a:ext cx="1731816" cy="1724916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70678C-7831-4AEA-B73E-741DE3F24394}"/>
                </a:ext>
              </a:extLst>
            </p:cNvPr>
            <p:cNvSpPr txBox="1"/>
            <p:nvPr/>
          </p:nvSpPr>
          <p:spPr>
            <a:xfrm>
              <a:off x="3492785" y="4561280"/>
              <a:ext cx="1642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Lambda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6" name="제목 1">
            <a:extLst>
              <a:ext uri="{FF2B5EF4-FFF2-40B4-BE49-F238E27FC236}">
                <a16:creationId xmlns:a16="http://schemas.microsoft.com/office/drawing/2014/main" id="{71A99774-54BD-418B-A023-3112F0A9A8CB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○○○○○○○●○○○○</a:t>
            </a:r>
          </a:p>
        </p:txBody>
      </p:sp>
    </p:spTree>
    <p:extLst>
      <p:ext uri="{BB962C8B-B14F-4D97-AF65-F5344CB8AC3E}">
        <p14:creationId xmlns:p14="http://schemas.microsoft.com/office/powerpoint/2010/main" val="4240322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1663401-194B-44EC-82E4-578A529A190B}"/>
              </a:ext>
            </a:extLst>
          </p:cNvPr>
          <p:cNvGrpSpPr/>
          <p:nvPr/>
        </p:nvGrpSpPr>
        <p:grpSpPr>
          <a:xfrm rot="1800000">
            <a:off x="8159262" y="3018161"/>
            <a:ext cx="384644" cy="377041"/>
            <a:chOff x="8142352" y="2670810"/>
            <a:chExt cx="384644" cy="377041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3AF4EBCB-6E25-4595-8EB7-722D970BA9E8}"/>
                </a:ext>
              </a:extLst>
            </p:cNvPr>
            <p:cNvSpPr/>
            <p:nvPr/>
          </p:nvSpPr>
          <p:spPr>
            <a:xfrm>
              <a:off x="8142352" y="2730851"/>
              <a:ext cx="296799" cy="202916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7FC4911-1271-4449-88F8-DC7E856CB6B3}"/>
                </a:ext>
              </a:extLst>
            </p:cNvPr>
            <p:cNvGrpSpPr/>
            <p:nvPr/>
          </p:nvGrpSpPr>
          <p:grpSpPr>
            <a:xfrm>
              <a:off x="8173664" y="2950912"/>
              <a:ext cx="234175" cy="96939"/>
              <a:chOff x="8173259" y="2933767"/>
              <a:chExt cx="234175" cy="96939"/>
            </a:xfrm>
          </p:grpSpPr>
          <p:sp>
            <p:nvSpPr>
              <p:cNvPr id="56" name="순서도: 지연 55">
                <a:extLst>
                  <a:ext uri="{FF2B5EF4-FFF2-40B4-BE49-F238E27FC236}">
                    <a16:creationId xmlns:a16="http://schemas.microsoft.com/office/drawing/2014/main" id="{80138255-A801-477D-9DD3-A5CBE94D1190}"/>
                  </a:ext>
                </a:extLst>
              </p:cNvPr>
              <p:cNvSpPr/>
              <p:nvPr/>
            </p:nvSpPr>
            <p:spPr>
              <a:xfrm rot="5400000">
                <a:off x="815996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순서도: 지연 57">
                <a:extLst>
                  <a:ext uri="{FF2B5EF4-FFF2-40B4-BE49-F238E27FC236}">
                    <a16:creationId xmlns:a16="http://schemas.microsoft.com/office/drawing/2014/main" id="{C20EDC63-5E0C-4A03-BA69-103217862204}"/>
                  </a:ext>
                </a:extLst>
              </p:cNvPr>
              <p:cNvSpPr/>
              <p:nvPr/>
            </p:nvSpPr>
            <p:spPr>
              <a:xfrm rot="5400000">
                <a:off x="832379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0358CE30-DB9D-4B19-A5E6-1101B9E9373F}"/>
                </a:ext>
              </a:extLst>
            </p:cNvPr>
            <p:cNvSpPr/>
            <p:nvPr/>
          </p:nvSpPr>
          <p:spPr>
            <a:xfrm>
              <a:off x="8173664" y="2670810"/>
              <a:ext cx="234175" cy="4571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연결선: 구부러짐 54">
              <a:extLst>
                <a:ext uri="{FF2B5EF4-FFF2-40B4-BE49-F238E27FC236}">
                  <a16:creationId xmlns:a16="http://schemas.microsoft.com/office/drawing/2014/main" id="{99C48BF9-D091-4BE4-AD10-002420B9C90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393571" y="2569895"/>
              <a:ext cx="30605" cy="236245"/>
            </a:xfrm>
            <a:prstGeom prst="curvedConnector4">
              <a:avLst>
                <a:gd name="adj1" fmla="val -746937"/>
                <a:gd name="adj2" fmla="val 74781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7479D247-9FFA-4FDF-8B7C-3E608622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116" y="3156069"/>
            <a:ext cx="1165466" cy="141029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9F00E9A-630B-4C7F-9FD7-967606DD0ECE}"/>
              </a:ext>
            </a:extLst>
          </p:cNvPr>
          <p:cNvGrpSpPr/>
          <p:nvPr/>
        </p:nvGrpSpPr>
        <p:grpSpPr>
          <a:xfrm>
            <a:off x="951897" y="1466767"/>
            <a:ext cx="2660889" cy="4589422"/>
            <a:chOff x="951897" y="1466767"/>
            <a:chExt cx="2660889" cy="458942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0111B36-A50E-4ACC-8F11-356685022223}"/>
                </a:ext>
              </a:extLst>
            </p:cNvPr>
            <p:cNvSpPr/>
            <p:nvPr/>
          </p:nvSpPr>
          <p:spPr>
            <a:xfrm>
              <a:off x="1353285" y="1666241"/>
              <a:ext cx="2259501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그래픽 2" descr="구름 단색으로 채워진">
              <a:extLst>
                <a:ext uri="{FF2B5EF4-FFF2-40B4-BE49-F238E27FC236}">
                  <a16:creationId xmlns:a16="http://schemas.microsoft.com/office/drawing/2014/main" id="{78E8FE3D-5ED7-491B-A361-9E8D4D719660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600" b="1" dirty="0"/>
                <a:t>VPC#2</a:t>
              </a:r>
              <a:endParaRPr lang="ko-KR" altLang="en-US" sz="16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448576A-80A3-4B2A-8612-D4A1C11E7D6F}"/>
              </a:ext>
            </a:extLst>
          </p:cNvPr>
          <p:cNvGrpSpPr/>
          <p:nvPr/>
        </p:nvGrpSpPr>
        <p:grpSpPr>
          <a:xfrm>
            <a:off x="6503193" y="1466767"/>
            <a:ext cx="2540889" cy="4589422"/>
            <a:chOff x="951897" y="1466767"/>
            <a:chExt cx="2540889" cy="458942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75B69D9-6A71-47A7-BE94-7108C2E9613E}"/>
                </a:ext>
              </a:extLst>
            </p:cNvPr>
            <p:cNvSpPr/>
            <p:nvPr/>
          </p:nvSpPr>
          <p:spPr>
            <a:xfrm>
              <a:off x="1353285" y="1666241"/>
              <a:ext cx="2139501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그래픽 2" descr="구름 단색으로 채워진">
              <a:extLst>
                <a:ext uri="{FF2B5EF4-FFF2-40B4-BE49-F238E27FC236}">
                  <a16:creationId xmlns:a16="http://schemas.microsoft.com/office/drawing/2014/main" id="{D2A6F639-9500-4D51-8481-6A642A83CF95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600" b="1" dirty="0"/>
                <a:t>VPC#1</a:t>
              </a:r>
              <a:endParaRPr lang="ko-KR" altLang="en-US" sz="1600" b="1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C3F2146-DFC5-41B3-8235-424E6B9A4F91}"/>
              </a:ext>
            </a:extLst>
          </p:cNvPr>
          <p:cNvSpPr txBox="1"/>
          <p:nvPr/>
        </p:nvSpPr>
        <p:spPr>
          <a:xfrm>
            <a:off x="6914576" y="4561280"/>
            <a:ext cx="217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>
              <a:solidFill>
                <a:schemeClr val="accent2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+ Economy System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461D62-887E-4519-96B3-AB20F5DDD9C6}"/>
              </a:ext>
            </a:extLst>
          </p:cNvPr>
          <p:cNvSpPr/>
          <p:nvPr/>
        </p:nvSpPr>
        <p:spPr>
          <a:xfrm>
            <a:off x="3034511" y="3777217"/>
            <a:ext cx="4384605" cy="1592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0872C5-F018-4DEE-8BA6-2A2D57D63762}"/>
              </a:ext>
            </a:extLst>
          </p:cNvPr>
          <p:cNvSpPr/>
          <p:nvPr/>
        </p:nvSpPr>
        <p:spPr>
          <a:xfrm>
            <a:off x="8582003" y="3777217"/>
            <a:ext cx="1707538" cy="1592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25565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Scenario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35C3FA6-6644-49ED-896A-8C27D5FF81B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3A3BE00-CE34-4158-9DD2-467585B92544}"/>
              </a:ext>
            </a:extLst>
          </p:cNvPr>
          <p:cNvGrpSpPr/>
          <p:nvPr/>
        </p:nvGrpSpPr>
        <p:grpSpPr>
          <a:xfrm>
            <a:off x="1984679" y="3233239"/>
            <a:ext cx="1049832" cy="1191740"/>
            <a:chOff x="3998485" y="2438398"/>
            <a:chExt cx="1747522" cy="1983742"/>
          </a:xfrm>
        </p:grpSpPr>
        <p:sp>
          <p:nvSpPr>
            <p:cNvPr id="49" name="사다리꼴 48">
              <a:extLst>
                <a:ext uri="{FF2B5EF4-FFF2-40B4-BE49-F238E27FC236}">
                  <a16:creationId xmlns:a16="http://schemas.microsoft.com/office/drawing/2014/main" id="{9BC5C78A-EBB3-4326-B997-1E6253A62DE7}"/>
                </a:ext>
              </a:extLst>
            </p:cNvPr>
            <p:cNvSpPr/>
            <p:nvPr/>
          </p:nvSpPr>
          <p:spPr>
            <a:xfrm rot="16200000">
              <a:off x="3307605" y="3329940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1A4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다리꼴 49">
              <a:extLst>
                <a:ext uri="{FF2B5EF4-FFF2-40B4-BE49-F238E27FC236}">
                  <a16:creationId xmlns:a16="http://schemas.microsoft.com/office/drawing/2014/main" id="{A55B3E39-EFA0-430A-878D-3E0023B4A7F1}"/>
                </a:ext>
              </a:extLst>
            </p:cNvPr>
            <p:cNvSpPr/>
            <p:nvPr/>
          </p:nvSpPr>
          <p:spPr>
            <a:xfrm rot="16200000">
              <a:off x="3404124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205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40423F4-C049-4C33-8642-1634412324CB}"/>
                </a:ext>
              </a:extLst>
            </p:cNvPr>
            <p:cNvSpPr/>
            <p:nvPr/>
          </p:nvSpPr>
          <p:spPr>
            <a:xfrm>
              <a:off x="4595385" y="2438398"/>
              <a:ext cx="553722" cy="1983742"/>
            </a:xfrm>
            <a:prstGeom prst="rect">
              <a:avLst/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사다리꼴 51">
              <a:extLst>
                <a:ext uri="{FF2B5EF4-FFF2-40B4-BE49-F238E27FC236}">
                  <a16:creationId xmlns:a16="http://schemas.microsoft.com/office/drawing/2014/main" id="{4C823DC1-D488-4C7B-82C7-FEDBD28EED88}"/>
                </a:ext>
              </a:extLst>
            </p:cNvPr>
            <p:cNvSpPr/>
            <p:nvPr/>
          </p:nvSpPr>
          <p:spPr>
            <a:xfrm rot="5400000">
              <a:off x="4857007" y="3329939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EF201430-78D3-46BC-BD4D-9F21FE898493}"/>
                </a:ext>
              </a:extLst>
            </p:cNvPr>
            <p:cNvSpPr/>
            <p:nvPr/>
          </p:nvSpPr>
          <p:spPr>
            <a:xfrm rot="5400000">
              <a:off x="4356626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529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6" name="그래픽 45" descr="게임 컨트롤러 단색으로 채워진">
            <a:extLst>
              <a:ext uri="{FF2B5EF4-FFF2-40B4-BE49-F238E27FC236}">
                <a16:creationId xmlns:a16="http://schemas.microsoft.com/office/drawing/2014/main" id="{E882CEAA-57CF-4732-A1D9-31BF1C08E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0588" y="3139756"/>
            <a:ext cx="1217946" cy="1217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9EF5F-DACB-4AA9-88E8-D66A1F1CBAB2}"/>
              </a:ext>
            </a:extLst>
          </p:cNvPr>
          <p:cNvSpPr txBox="1"/>
          <p:nvPr/>
        </p:nvSpPr>
        <p:spPr>
          <a:xfrm>
            <a:off x="7180532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GameServer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45A31C-6AAE-4C05-8B02-C93C6A2C69BA}"/>
              </a:ext>
            </a:extLst>
          </p:cNvPr>
          <p:cNvSpPr txBox="1"/>
          <p:nvPr/>
        </p:nvSpPr>
        <p:spPr>
          <a:xfrm>
            <a:off x="1688277" y="4561280"/>
            <a:ext cx="164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5294CF"/>
                </a:solidFill>
              </a:rPr>
              <a:t>GameCurrency</a:t>
            </a:r>
            <a:endParaRPr lang="en-US" altLang="ko-KR" b="1" dirty="0">
              <a:solidFill>
                <a:srgbClr val="5294CF"/>
              </a:solidFill>
            </a:endParaRPr>
          </a:p>
          <a:p>
            <a:pPr algn="ctr"/>
            <a:r>
              <a:rPr lang="en-US" altLang="ko-KR" b="1" dirty="0" err="1">
                <a:solidFill>
                  <a:srgbClr val="5294CF"/>
                </a:solidFill>
              </a:rPr>
              <a:t>DataBase</a:t>
            </a:r>
            <a:endParaRPr lang="ko-KR" altLang="en-US" b="1" dirty="0">
              <a:solidFill>
                <a:srgbClr val="5294CF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9BF264-A715-4D31-9935-2FD38A9E555E}"/>
              </a:ext>
            </a:extLst>
          </p:cNvPr>
          <p:cNvSpPr txBox="1"/>
          <p:nvPr/>
        </p:nvSpPr>
        <p:spPr>
          <a:xfrm>
            <a:off x="9968244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</a:rPr>
              <a:t>GameClient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CFFF00-015F-420E-BFCB-18E0F93CF739}"/>
              </a:ext>
            </a:extLst>
          </p:cNvPr>
          <p:cNvGrpSpPr/>
          <p:nvPr/>
        </p:nvGrpSpPr>
        <p:grpSpPr>
          <a:xfrm>
            <a:off x="5282979" y="3152389"/>
            <a:ext cx="1642634" cy="1778223"/>
            <a:chOff x="3765997" y="3152389"/>
            <a:chExt cx="1642634" cy="177822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E5DA003-7669-4D15-AB54-F64AD5E24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2870" y="3152389"/>
              <a:ext cx="1408889" cy="1408889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F8F81A2-5C00-4118-A936-AECDED73045D}"/>
                </a:ext>
              </a:extLst>
            </p:cNvPr>
            <p:cNvSpPr txBox="1"/>
            <p:nvPr/>
          </p:nvSpPr>
          <p:spPr>
            <a:xfrm>
              <a:off x="3765997" y="4561280"/>
              <a:ext cx="1642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</a:rPr>
                <a:t>API Gateway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0373C25-CB1B-49D1-B9E8-D2C72D480C8D}"/>
              </a:ext>
            </a:extLst>
          </p:cNvPr>
          <p:cNvGrpSpPr/>
          <p:nvPr/>
        </p:nvGrpSpPr>
        <p:grpSpPr>
          <a:xfrm>
            <a:off x="3544154" y="2994374"/>
            <a:ext cx="1731816" cy="1936238"/>
            <a:chOff x="3448194" y="2994374"/>
            <a:chExt cx="1731816" cy="193623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11114D-697F-455C-B23E-59FF9A894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8194" y="2994374"/>
              <a:ext cx="1731816" cy="1724916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70678C-7831-4AEA-B73E-741DE3F24394}"/>
                </a:ext>
              </a:extLst>
            </p:cNvPr>
            <p:cNvSpPr txBox="1"/>
            <p:nvPr/>
          </p:nvSpPr>
          <p:spPr>
            <a:xfrm>
              <a:off x="3492785" y="4561280"/>
              <a:ext cx="1642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Lambda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6B7798D-D720-4D42-9BD3-3F83007B8615}"/>
              </a:ext>
            </a:extLst>
          </p:cNvPr>
          <p:cNvGrpSpPr/>
          <p:nvPr/>
        </p:nvGrpSpPr>
        <p:grpSpPr>
          <a:xfrm rot="1800000">
            <a:off x="8158312" y="3018161"/>
            <a:ext cx="384644" cy="377041"/>
            <a:chOff x="8142352" y="2670810"/>
            <a:chExt cx="384644" cy="377041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A5AF8FCD-065A-4019-B75D-059EA6905059}"/>
                </a:ext>
              </a:extLst>
            </p:cNvPr>
            <p:cNvSpPr/>
            <p:nvPr/>
          </p:nvSpPr>
          <p:spPr>
            <a:xfrm>
              <a:off x="8142352" y="2730851"/>
              <a:ext cx="296799" cy="202916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F80FB-553C-4BA6-9882-1941286185D2}"/>
                </a:ext>
              </a:extLst>
            </p:cNvPr>
            <p:cNvGrpSpPr/>
            <p:nvPr/>
          </p:nvGrpSpPr>
          <p:grpSpPr>
            <a:xfrm>
              <a:off x="8173664" y="2950912"/>
              <a:ext cx="234175" cy="96939"/>
              <a:chOff x="8173259" y="2933767"/>
              <a:chExt cx="234175" cy="96939"/>
            </a:xfrm>
          </p:grpSpPr>
          <p:sp>
            <p:nvSpPr>
              <p:cNvPr id="68" name="순서도: 지연 67">
                <a:extLst>
                  <a:ext uri="{FF2B5EF4-FFF2-40B4-BE49-F238E27FC236}">
                    <a16:creationId xmlns:a16="http://schemas.microsoft.com/office/drawing/2014/main" id="{5219FB84-345A-4427-A09B-A1FD215963B7}"/>
                  </a:ext>
                </a:extLst>
              </p:cNvPr>
              <p:cNvSpPr/>
              <p:nvPr/>
            </p:nvSpPr>
            <p:spPr>
              <a:xfrm rot="5400000">
                <a:off x="815996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순서도: 지연 68">
                <a:extLst>
                  <a:ext uri="{FF2B5EF4-FFF2-40B4-BE49-F238E27FC236}">
                    <a16:creationId xmlns:a16="http://schemas.microsoft.com/office/drawing/2014/main" id="{C91DD89A-5765-4D0F-BA20-9EA785D81BE6}"/>
                  </a:ext>
                </a:extLst>
              </p:cNvPr>
              <p:cNvSpPr/>
              <p:nvPr/>
            </p:nvSpPr>
            <p:spPr>
              <a:xfrm rot="5400000">
                <a:off x="832379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94FB9199-FF46-414A-9D16-AA5D4B2FE8F6}"/>
                </a:ext>
              </a:extLst>
            </p:cNvPr>
            <p:cNvSpPr/>
            <p:nvPr/>
          </p:nvSpPr>
          <p:spPr>
            <a:xfrm>
              <a:off x="8173664" y="2670810"/>
              <a:ext cx="234175" cy="4571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연결선: 구부러짐 66">
              <a:extLst>
                <a:ext uri="{FF2B5EF4-FFF2-40B4-BE49-F238E27FC236}">
                  <a16:creationId xmlns:a16="http://schemas.microsoft.com/office/drawing/2014/main" id="{060CDD7F-9B9D-4AFA-8C39-63D4317A6D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393571" y="2569895"/>
              <a:ext cx="30605" cy="236245"/>
            </a:xfrm>
            <a:prstGeom prst="curvedConnector4">
              <a:avLst>
                <a:gd name="adj1" fmla="val -746937"/>
                <a:gd name="adj2" fmla="val 74781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제목 1">
            <a:extLst>
              <a:ext uri="{FF2B5EF4-FFF2-40B4-BE49-F238E27FC236}">
                <a16:creationId xmlns:a16="http://schemas.microsoft.com/office/drawing/2014/main" id="{33B8785E-7D36-4868-A477-3245E4BC8DC2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○○○○○○○○●○○○</a:t>
            </a:r>
          </a:p>
        </p:txBody>
      </p:sp>
    </p:spTree>
    <p:extLst>
      <p:ext uri="{BB962C8B-B14F-4D97-AF65-F5344CB8AC3E}">
        <p14:creationId xmlns:p14="http://schemas.microsoft.com/office/powerpoint/2010/main" val="3434000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20169 0.141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1637</TotalTime>
  <Words>172</Words>
  <Application>Microsoft Office PowerPoint</Application>
  <PresentationFormat>와이드스크린</PresentationFormat>
  <Paragraphs>103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배달의민족 도현</vt:lpstr>
      <vt:lpstr>Arial</vt:lpstr>
      <vt:lpstr>Calibri</vt:lpstr>
      <vt:lpstr>Calibri Light</vt:lpstr>
      <vt:lpstr>Office Theme</vt:lpstr>
      <vt:lpstr>Cloud Breach RDS Breach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Breach</dc:title>
  <dc:creator>태룡</dc:creator>
  <cp:lastModifiedBy>김태룡</cp:lastModifiedBy>
  <cp:revision>88</cp:revision>
  <dcterms:created xsi:type="dcterms:W3CDTF">2021-01-11T04:06:05Z</dcterms:created>
  <dcterms:modified xsi:type="dcterms:W3CDTF">2021-01-24T20:43:18Z</dcterms:modified>
</cp:coreProperties>
</file>