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75" r:id="rId6"/>
    <p:sldId id="270" r:id="rId7"/>
    <p:sldId id="276" r:id="rId8"/>
    <p:sldId id="277" r:id="rId9"/>
    <p:sldId id="278" r:id="rId10"/>
    <p:sldId id="27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300"/>
    <a:srgbClr val="5294CF"/>
    <a:srgbClr val="2D72B8"/>
    <a:srgbClr val="1A476F"/>
    <a:srgbClr val="205B98"/>
    <a:srgbClr val="DF0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4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8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4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0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6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6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7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6B9A-58E5-4E94-B12F-3390E22FD3F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55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31BCC-9330-4B59-90B4-20888966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0" y="809813"/>
            <a:ext cx="9144000" cy="1664446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3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Cloud Breach</a:t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A9C4EC-D294-42A7-8564-F49D3DBCC8F8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26E1568-C21E-41C0-A6CB-A1D3D9AA6689}"/>
              </a:ext>
            </a:extLst>
          </p:cNvPr>
          <p:cNvSpPr txBox="1">
            <a:spLocks/>
          </p:cNvSpPr>
          <p:nvPr/>
        </p:nvSpPr>
        <p:spPr>
          <a:xfrm>
            <a:off x="7895517" y="5241364"/>
            <a:ext cx="3400013" cy="80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err="1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DigitalForensic</a:t>
            </a:r>
            <a:r>
              <a:rPr lang="en-US" altLang="ko-KR" sz="2000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Track</a:t>
            </a:r>
            <a:b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김태룡</a:t>
            </a:r>
          </a:p>
        </p:txBody>
      </p:sp>
    </p:spTree>
    <p:extLst>
      <p:ext uri="{BB962C8B-B14F-4D97-AF65-F5344CB8AC3E}">
        <p14:creationId xmlns:p14="http://schemas.microsoft.com/office/powerpoint/2010/main" val="19511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7796007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00E9A-630B-4C7F-9FD7-967606DD0ECE}"/>
              </a:ext>
            </a:extLst>
          </p:cNvPr>
          <p:cNvGrpSpPr/>
          <p:nvPr/>
        </p:nvGrpSpPr>
        <p:grpSpPr>
          <a:xfrm>
            <a:off x="1550698" y="1466767"/>
            <a:ext cx="2660889" cy="4589422"/>
            <a:chOff x="951897" y="1466767"/>
            <a:chExt cx="2660889" cy="458942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0111B36-A50E-4ACC-8F11-356685022223}"/>
                </a:ext>
              </a:extLst>
            </p:cNvPr>
            <p:cNvSpPr/>
            <p:nvPr/>
          </p:nvSpPr>
          <p:spPr>
            <a:xfrm>
              <a:off x="1353285" y="1666241"/>
              <a:ext cx="225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그래픽 2" descr="구름 단색으로 채워진">
              <a:extLst>
                <a:ext uri="{FF2B5EF4-FFF2-40B4-BE49-F238E27FC236}">
                  <a16:creationId xmlns:a16="http://schemas.microsoft.com/office/drawing/2014/main" id="{78E8FE3D-5ED7-491B-A361-9E8D4D71966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VPC#2</a:t>
              </a:r>
              <a:endParaRPr lang="ko-KR" altLang="en-US" sz="1600" b="1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930" y="3156069"/>
            <a:ext cx="1165466" cy="1410292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A3BE00-CE34-4158-9DD2-467585B92544}"/>
              </a:ext>
            </a:extLst>
          </p:cNvPr>
          <p:cNvGrpSpPr/>
          <p:nvPr/>
        </p:nvGrpSpPr>
        <p:grpSpPr>
          <a:xfrm>
            <a:off x="2583480" y="3233239"/>
            <a:ext cx="1049832" cy="1191740"/>
            <a:chOff x="3998485" y="2438398"/>
            <a:chExt cx="1747522" cy="1983742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9BC5C78A-EBB3-4326-B997-1E6253A62DE7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A55B3E39-EFA0-430A-878D-3E0023B4A7F1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0423F4-C049-4C33-8642-1634412324CB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4C823DC1-D488-4C7B-82C7-FEDBD28EED8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EF201430-78D3-46BC-BD4D-9F21FE898493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54205A-7B5C-4C5D-BABD-67DCABCAB6C5}"/>
              </a:ext>
            </a:extLst>
          </p:cNvPr>
          <p:cNvSpPr/>
          <p:nvPr/>
        </p:nvSpPr>
        <p:spPr>
          <a:xfrm>
            <a:off x="4211587" y="3156069"/>
            <a:ext cx="3985808" cy="13963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DFB47C-19F3-4440-A772-B164732F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04" y="3437519"/>
            <a:ext cx="802775" cy="83341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DB3C3A3-86D4-4785-84BB-483D0685467E}"/>
              </a:ext>
            </a:extLst>
          </p:cNvPr>
          <p:cNvSpPr txBox="1"/>
          <p:nvPr/>
        </p:nvSpPr>
        <p:spPr>
          <a:xfrm>
            <a:off x="2287078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GameDataBase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FE9CF5-75E8-487F-A63C-E5C19E6BBCBF}"/>
              </a:ext>
            </a:extLst>
          </p:cNvPr>
          <p:cNvSpPr txBox="1"/>
          <p:nvPr/>
        </p:nvSpPr>
        <p:spPr>
          <a:xfrm>
            <a:off x="8473346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D8B656-8BAC-4002-AB49-2687D618B38D}"/>
              </a:ext>
            </a:extLst>
          </p:cNvPr>
          <p:cNvSpPr txBox="1"/>
          <p:nvPr/>
        </p:nvSpPr>
        <p:spPr>
          <a:xfrm>
            <a:off x="5383174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VPC Peering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8DC119-8755-48B0-8D2C-C0DDEC33E03A}"/>
              </a:ext>
            </a:extLst>
          </p:cNvPr>
          <p:cNvSpPr txBox="1"/>
          <p:nvPr/>
        </p:nvSpPr>
        <p:spPr>
          <a:xfrm>
            <a:off x="2287078" y="2424291"/>
            <a:ext cx="164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294CF"/>
                </a:solidFill>
              </a:rPr>
              <a:t>Only Open</a:t>
            </a:r>
          </a:p>
          <a:p>
            <a:pPr algn="ctr"/>
            <a:r>
              <a:rPr lang="en-US" altLang="ko-KR" b="1" dirty="0">
                <a:solidFill>
                  <a:srgbClr val="5294CF"/>
                </a:solidFill>
              </a:rPr>
              <a:t>3306 Port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DBB7DE-F409-4C81-9470-0AD7119AF482}"/>
              </a:ext>
            </a:extLst>
          </p:cNvPr>
          <p:cNvSpPr txBox="1"/>
          <p:nvPr/>
        </p:nvSpPr>
        <p:spPr>
          <a:xfrm>
            <a:off x="8444726" y="2424291"/>
            <a:ext cx="164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Only Open</a:t>
            </a:r>
          </a:p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25565, 22 Port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972868-1A57-4C57-8D8F-79732C7C79CA}"/>
              </a:ext>
            </a:extLst>
          </p:cNvPr>
          <p:cNvSpPr txBox="1"/>
          <p:nvPr/>
        </p:nvSpPr>
        <p:spPr>
          <a:xfrm>
            <a:off x="4229086" y="3505179"/>
            <a:ext cx="151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294CF"/>
                </a:solidFill>
              </a:rPr>
              <a:t>Inbound</a:t>
            </a:r>
          </a:p>
          <a:p>
            <a:pPr algn="ctr"/>
            <a:r>
              <a:rPr lang="en-US" altLang="ko-KR" b="1" dirty="0">
                <a:solidFill>
                  <a:srgbClr val="5294CF"/>
                </a:solidFill>
              </a:rPr>
              <a:t>20.20.0.0/16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F6D1B5-DDB9-4AB9-865F-721622E8D45B}"/>
              </a:ext>
            </a:extLst>
          </p:cNvPr>
          <p:cNvSpPr txBox="1"/>
          <p:nvPr/>
        </p:nvSpPr>
        <p:spPr>
          <a:xfrm>
            <a:off x="2260519" y="1644542"/>
            <a:ext cx="164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10.10.0.0/16</a:t>
            </a:r>
          </a:p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PRIVATE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E1303E-E343-4968-98E4-CEF2A326B783}"/>
              </a:ext>
            </a:extLst>
          </p:cNvPr>
          <p:cNvSpPr txBox="1"/>
          <p:nvPr/>
        </p:nvSpPr>
        <p:spPr>
          <a:xfrm>
            <a:off x="8473346" y="1644542"/>
            <a:ext cx="164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20.20.0.0/16</a:t>
            </a:r>
          </a:p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PUBLIC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47DDD3-C4D5-4D2A-8424-83108016D4B9}"/>
              </a:ext>
            </a:extLst>
          </p:cNvPr>
          <p:cNvSpPr txBox="1"/>
          <p:nvPr/>
        </p:nvSpPr>
        <p:spPr>
          <a:xfrm>
            <a:off x="6683022" y="3505179"/>
            <a:ext cx="151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Inbound</a:t>
            </a:r>
          </a:p>
          <a:p>
            <a:pPr algn="ctr"/>
            <a:r>
              <a:rPr lang="en-US" altLang="ko-KR" b="1" dirty="0">
                <a:solidFill>
                  <a:schemeClr val="accent2"/>
                </a:solidFill>
              </a:rPr>
              <a:t>10.10.0.0/16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2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5B41EA-AA2C-4A49-94C2-ACB82EF0B4DA}"/>
              </a:ext>
            </a:extLst>
          </p:cNvPr>
          <p:cNvSpPr txBox="1">
            <a:spLocks/>
          </p:cNvSpPr>
          <p:nvPr/>
        </p:nvSpPr>
        <p:spPr>
          <a:xfrm>
            <a:off x="1524000" y="3000786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Thankyou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B7B10-2A5B-4AD9-9748-074A1725ECB1}"/>
              </a:ext>
            </a:extLst>
          </p:cNvPr>
          <p:cNvSpPr txBox="1"/>
          <p:nvPr/>
        </p:nvSpPr>
        <p:spPr>
          <a:xfrm>
            <a:off x="296881" y="625379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Image Source : Hackers (Android)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715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9ECE265-D497-4D58-8E93-91A3937A0326}"/>
              </a:ext>
            </a:extLst>
          </p:cNvPr>
          <p:cNvSpPr txBox="1">
            <a:spLocks/>
          </p:cNvSpPr>
          <p:nvPr/>
        </p:nvSpPr>
        <p:spPr>
          <a:xfrm>
            <a:off x="896470" y="809812"/>
            <a:ext cx="9144000" cy="45953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</a:p>
          <a:p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01. RDS</a:t>
            </a:r>
          </a:p>
          <a:p>
            <a:endParaRPr lang="en-US" altLang="ko-KR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02. Scenario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594DBFF-3A71-4339-ADD8-059B077AE8BC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○●○○○○○○○○○○○○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A6BA6A9-E1CF-484F-87E2-2F36F9D3313A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20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F410C8-048C-4893-A7C1-1DD2BE5DBDE0}"/>
              </a:ext>
            </a:extLst>
          </p:cNvPr>
          <p:cNvSpPr/>
          <p:nvPr/>
        </p:nvSpPr>
        <p:spPr>
          <a:xfrm>
            <a:off x="5819139" y="2434589"/>
            <a:ext cx="529480" cy="19837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  <p:pic>
        <p:nvPicPr>
          <p:cNvPr id="1028" name="Picture 4" descr="PostgreSQL - 위키백과, 우리 모두의 백과사전">
            <a:extLst>
              <a:ext uri="{FF2B5EF4-FFF2-40B4-BE49-F238E27FC236}">
                <a16:creationId xmlns:a16="http://schemas.microsoft.com/office/drawing/2014/main" id="{C48ABC27-58C7-4C7D-9E2C-D07ECB2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18" y="3063632"/>
            <a:ext cx="725184" cy="7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MySQL 테이블 [생성/수정/삭제] 실습">
            <a:extLst>
              <a:ext uri="{FF2B5EF4-FFF2-40B4-BE49-F238E27FC236}">
                <a16:creationId xmlns:a16="http://schemas.microsoft.com/office/drawing/2014/main" id="{72F22F20-1040-4E9E-8D69-0AFB0283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07" y="2972515"/>
            <a:ext cx="1111586" cy="5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you shouldn't ignore Oracle 11g support end-of-life | WellData">
            <a:extLst>
              <a:ext uri="{FF2B5EF4-FFF2-40B4-BE49-F238E27FC236}">
                <a16:creationId xmlns:a16="http://schemas.microsoft.com/office/drawing/2014/main" id="{832BD3E6-9E1D-4AAD-B001-5A57ACAB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92" y="2570331"/>
            <a:ext cx="1714798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DF1A5-4233-4AEA-AF92-06C9DD6A6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359" y="2988064"/>
            <a:ext cx="1351282" cy="72068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DE3725A-BF59-4A4A-8E8D-5DEEF21CCC08}"/>
              </a:ext>
            </a:extLst>
          </p:cNvPr>
          <p:cNvGrpSpPr/>
          <p:nvPr/>
        </p:nvGrpSpPr>
        <p:grpSpPr>
          <a:xfrm>
            <a:off x="5222239" y="2437129"/>
            <a:ext cx="1747522" cy="1983742"/>
            <a:chOff x="3998485" y="2438398"/>
            <a:chExt cx="1747522" cy="1983742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30084C6D-5EEF-45B1-9E59-2B03BD525336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19151A19-4478-458E-8366-F049CC25ED89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999EDD3-503F-4CB1-AFEC-CC10EBF97491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9AD4E505-9E9C-4781-A476-6D72948E181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5608986A-F205-4C5A-9F42-0DE8A8C4EEE8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012D79-FDBB-4267-8DDB-37A05976CCBD}"/>
              </a:ext>
            </a:extLst>
          </p:cNvPr>
          <p:cNvSpPr txBox="1"/>
          <p:nvPr/>
        </p:nvSpPr>
        <p:spPr>
          <a:xfrm>
            <a:off x="3087991" y="45702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elational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D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atabase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</a:t>
            </a: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309672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6BBD877-70AF-4366-9EA2-C8A919B591DE}"/>
              </a:ext>
            </a:extLst>
          </p:cNvPr>
          <p:cNvSpPr/>
          <p:nvPr/>
        </p:nvSpPr>
        <p:spPr>
          <a:xfrm>
            <a:off x="1490402" y="2434589"/>
            <a:ext cx="10351673" cy="19837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E3725A-BF59-4A4A-8E8D-5DEEF21CCC08}"/>
              </a:ext>
            </a:extLst>
          </p:cNvPr>
          <p:cNvGrpSpPr/>
          <p:nvPr/>
        </p:nvGrpSpPr>
        <p:grpSpPr>
          <a:xfrm>
            <a:off x="896470" y="2437129"/>
            <a:ext cx="1747522" cy="1983742"/>
            <a:chOff x="3998485" y="2438398"/>
            <a:chExt cx="1747522" cy="1983742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30084C6D-5EEF-45B1-9E59-2B03BD525336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19151A19-4478-458E-8366-F049CC25ED89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999EDD3-503F-4CB1-AFEC-CC10EBF97491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9AD4E505-9E9C-4781-A476-6D72948E181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5608986A-F205-4C5A-9F42-0DE8A8C4EEE8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PostgreSQL - 위키백과, 우리 모두의 백과사전">
            <a:extLst>
              <a:ext uri="{FF2B5EF4-FFF2-40B4-BE49-F238E27FC236}">
                <a16:creationId xmlns:a16="http://schemas.microsoft.com/office/drawing/2014/main" id="{C48ABC27-58C7-4C7D-9E2C-D07ECB2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00" y="2649071"/>
            <a:ext cx="1511836" cy="155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MySQL 테이블 [생성/수정/삭제] 실습">
            <a:extLst>
              <a:ext uri="{FF2B5EF4-FFF2-40B4-BE49-F238E27FC236}">
                <a16:creationId xmlns:a16="http://schemas.microsoft.com/office/drawing/2014/main" id="{72F22F20-1040-4E9E-8D69-0AFB0283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60" y="2831306"/>
            <a:ext cx="2317392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you shouldn't ignore Oracle 11g support end-of-life | WellData">
            <a:extLst>
              <a:ext uri="{FF2B5EF4-FFF2-40B4-BE49-F238E27FC236}">
                <a16:creationId xmlns:a16="http://schemas.microsoft.com/office/drawing/2014/main" id="{832BD3E6-9E1D-4AAD-B001-5A57ACAB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86" y="2571601"/>
            <a:ext cx="1714798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DF1A5-4233-4AEA-AF92-06C9DD6A6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944" y="2677773"/>
            <a:ext cx="2817102" cy="15024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1B738-0705-4F68-8207-9B2B42B3D20E}"/>
              </a:ext>
            </a:extLst>
          </p:cNvPr>
          <p:cNvSpPr txBox="1"/>
          <p:nvPr/>
        </p:nvSpPr>
        <p:spPr>
          <a:xfrm>
            <a:off x="3087991" y="4570232"/>
            <a:ext cx="6096000" cy="10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Relational Database Service</a:t>
            </a:r>
          </a:p>
        </p:txBody>
      </p:sp>
    </p:spTree>
    <p:extLst>
      <p:ext uri="{BB962C8B-B14F-4D97-AF65-F5344CB8AC3E}">
        <p14:creationId xmlns:p14="http://schemas.microsoft.com/office/powerpoint/2010/main" val="315277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148574F9-14F1-4A28-8F58-732FFC17FFAB}"/>
              </a:ext>
            </a:extLst>
          </p:cNvPr>
          <p:cNvGrpSpPr/>
          <p:nvPr/>
        </p:nvGrpSpPr>
        <p:grpSpPr>
          <a:xfrm>
            <a:off x="6063205" y="3335047"/>
            <a:ext cx="108232" cy="147598"/>
            <a:chOff x="951897" y="1466767"/>
            <a:chExt cx="3365342" cy="4589422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0C34525B-9D46-48E3-A4E1-DE25A16C2CF9}"/>
                </a:ext>
              </a:extLst>
            </p:cNvPr>
            <p:cNvSpPr/>
            <p:nvPr/>
          </p:nvSpPr>
          <p:spPr>
            <a:xfrm>
              <a:off x="1353285" y="1666241"/>
              <a:ext cx="2963954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sp>
          <p:nvSpPr>
            <p:cNvPr id="28" name="그래픽 2" descr="구름 단색으로 채워진">
              <a:extLst>
                <a:ext uri="{FF2B5EF4-FFF2-40B4-BE49-F238E27FC236}">
                  <a16:creationId xmlns:a16="http://schemas.microsoft.com/office/drawing/2014/main" id="{37F69647-7E2B-45E4-97E4-D4332273FD2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00" b="1" dirty="0"/>
                <a:t>VPC#1</a:t>
              </a:r>
              <a:endParaRPr lang="ko-KR" altLang="en-US" sz="1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1C4963-4FA0-40CA-A836-501EA98DAD7D}"/>
              </a:ext>
            </a:extLst>
          </p:cNvPr>
          <p:cNvGrpSpPr/>
          <p:nvPr/>
        </p:nvGrpSpPr>
        <p:grpSpPr>
          <a:xfrm>
            <a:off x="5882658" y="3153303"/>
            <a:ext cx="391848" cy="534376"/>
            <a:chOff x="951897" y="1466767"/>
            <a:chExt cx="3365342" cy="458942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01C14C9-457E-46D3-B9A2-CA741F1A8C04}"/>
                </a:ext>
              </a:extLst>
            </p:cNvPr>
            <p:cNvSpPr/>
            <p:nvPr/>
          </p:nvSpPr>
          <p:spPr>
            <a:xfrm>
              <a:off x="1353285" y="1666241"/>
              <a:ext cx="2963954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그래픽 2" descr="구름 단색으로 채워진">
              <a:extLst>
                <a:ext uri="{FF2B5EF4-FFF2-40B4-BE49-F238E27FC236}">
                  <a16:creationId xmlns:a16="http://schemas.microsoft.com/office/drawing/2014/main" id="{9AAF3C28-B7B3-465E-9BF8-756503F4EB3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00" b="1" dirty="0"/>
                <a:t>VPC#2</a:t>
              </a:r>
              <a:endParaRPr lang="ko-KR" altLang="en-US" sz="100" b="1" dirty="0"/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0EB7E99B-6F4B-4E20-B284-83454F70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67" y="3312320"/>
            <a:ext cx="213610" cy="25848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8E55E2-ACBC-432F-8516-9F3579137396}"/>
              </a:ext>
            </a:extLst>
          </p:cNvPr>
          <p:cNvGrpSpPr/>
          <p:nvPr/>
        </p:nvGrpSpPr>
        <p:grpSpPr>
          <a:xfrm>
            <a:off x="5932303" y="3329690"/>
            <a:ext cx="370438" cy="425448"/>
            <a:chOff x="3765997" y="3152389"/>
            <a:chExt cx="1642634" cy="1886562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5822DC4-2863-469E-860F-4293980F8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2870" y="3152389"/>
              <a:ext cx="1408889" cy="140888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5F23B4-1C4F-49E4-96D6-932E5E137862}"/>
                </a:ext>
              </a:extLst>
            </p:cNvPr>
            <p:cNvSpPr txBox="1"/>
            <p:nvPr/>
          </p:nvSpPr>
          <p:spPr>
            <a:xfrm>
              <a:off x="3765997" y="4561280"/>
              <a:ext cx="1642634" cy="477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>
                  <a:solidFill>
                    <a:schemeClr val="accent4"/>
                  </a:solidFill>
                </a:rPr>
                <a:t>API Gateway</a:t>
              </a:r>
              <a:endParaRPr lang="ko-KR" altLang="en-US" sz="1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46848E8-B7F4-49F1-9F6E-F1E64F3909A4}"/>
              </a:ext>
            </a:extLst>
          </p:cNvPr>
          <p:cNvGrpSpPr/>
          <p:nvPr/>
        </p:nvGrpSpPr>
        <p:grpSpPr>
          <a:xfrm>
            <a:off x="5885833" y="3232864"/>
            <a:ext cx="390552" cy="461084"/>
            <a:chOff x="3448194" y="2994374"/>
            <a:chExt cx="1731816" cy="2044577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2964A58-A780-4C8F-B0E3-55435DF0C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8194" y="2994374"/>
              <a:ext cx="1731816" cy="172491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795EEE-DB37-4F3A-88AE-B187D0803D47}"/>
                </a:ext>
              </a:extLst>
            </p:cNvPr>
            <p:cNvSpPr txBox="1"/>
            <p:nvPr/>
          </p:nvSpPr>
          <p:spPr>
            <a:xfrm>
              <a:off x="3492785" y="4561281"/>
              <a:ext cx="1642634" cy="47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>
                  <a:solidFill>
                    <a:schemeClr val="accent2"/>
                  </a:solidFill>
                </a:rPr>
                <a:t>Lambda</a:t>
              </a:r>
              <a:endParaRPr lang="ko-KR" altLang="en-US" sz="1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F410C8-048C-4893-A7C1-1DD2BE5DBDE0}"/>
              </a:ext>
            </a:extLst>
          </p:cNvPr>
          <p:cNvSpPr/>
          <p:nvPr/>
        </p:nvSpPr>
        <p:spPr>
          <a:xfrm>
            <a:off x="5819139" y="2434589"/>
            <a:ext cx="529480" cy="198374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PostgreSQL - 위키백과, 우리 모두의 백과사전">
            <a:extLst>
              <a:ext uri="{FF2B5EF4-FFF2-40B4-BE49-F238E27FC236}">
                <a16:creationId xmlns:a16="http://schemas.microsoft.com/office/drawing/2014/main" id="{C48ABC27-58C7-4C7D-9E2C-D07ECB2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18" y="3063632"/>
            <a:ext cx="725184" cy="7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] MySQL 테이블 [생성/수정/삭제] 실습">
            <a:extLst>
              <a:ext uri="{FF2B5EF4-FFF2-40B4-BE49-F238E27FC236}">
                <a16:creationId xmlns:a16="http://schemas.microsoft.com/office/drawing/2014/main" id="{72F22F20-1040-4E9E-8D69-0AFB0283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07" y="2972515"/>
            <a:ext cx="1111586" cy="57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you shouldn't ignore Oracle 11g support end-of-life | WellData">
            <a:extLst>
              <a:ext uri="{FF2B5EF4-FFF2-40B4-BE49-F238E27FC236}">
                <a16:creationId xmlns:a16="http://schemas.microsoft.com/office/drawing/2014/main" id="{832BD3E6-9E1D-4AAD-B001-5A57ACAB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92" y="2570331"/>
            <a:ext cx="1714798" cy="171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DF1A5-4233-4AEA-AF92-06C9DD6A69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0359" y="2988064"/>
            <a:ext cx="1351282" cy="72068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E3725A-BF59-4A4A-8E8D-5DEEF21CCC08}"/>
              </a:ext>
            </a:extLst>
          </p:cNvPr>
          <p:cNvGrpSpPr/>
          <p:nvPr/>
        </p:nvGrpSpPr>
        <p:grpSpPr>
          <a:xfrm>
            <a:off x="5222239" y="2437129"/>
            <a:ext cx="1747522" cy="1983742"/>
            <a:chOff x="3998485" y="2438398"/>
            <a:chExt cx="1747522" cy="1983742"/>
          </a:xfrm>
        </p:grpSpPr>
        <p:sp>
          <p:nvSpPr>
            <p:cNvPr id="2" name="사다리꼴 1">
              <a:extLst>
                <a:ext uri="{FF2B5EF4-FFF2-40B4-BE49-F238E27FC236}">
                  <a16:creationId xmlns:a16="http://schemas.microsoft.com/office/drawing/2014/main" id="{30084C6D-5EEF-45B1-9E59-2B03BD525336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19151A19-4478-458E-8366-F049CC25ED89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999EDD3-503F-4CB1-AFEC-CC10EBF97491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9AD4E505-9E9C-4781-A476-6D72948E181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5608986A-F205-4C5A-9F42-0DE8A8C4EEE8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래픽 14" descr="CMD 터미널 단색으로 채워진">
            <a:extLst>
              <a:ext uri="{FF2B5EF4-FFF2-40B4-BE49-F238E27FC236}">
                <a16:creationId xmlns:a16="http://schemas.microsoft.com/office/drawing/2014/main" id="{A1FD0631-8D66-4A37-B79D-7AC129E347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7021" y="4380916"/>
            <a:ext cx="1217946" cy="1217946"/>
          </a:xfrm>
          <a:prstGeom prst="rect">
            <a:avLst/>
          </a:prstGeom>
        </p:spPr>
      </p:pic>
      <p:pic>
        <p:nvPicPr>
          <p:cNvPr id="17" name="그래픽 16" descr="기중기 단색으로 채워진">
            <a:extLst>
              <a:ext uri="{FF2B5EF4-FFF2-40B4-BE49-F238E27FC236}">
                <a16:creationId xmlns:a16="http://schemas.microsoft.com/office/drawing/2014/main" id="{C12A3B83-FAB7-40FD-9507-466699DA64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81296" y="4240342"/>
            <a:ext cx="1217946" cy="1217946"/>
          </a:xfrm>
          <a:prstGeom prst="rect">
            <a:avLst/>
          </a:prstGeom>
        </p:spPr>
      </p:pic>
      <p:pic>
        <p:nvPicPr>
          <p:cNvPr id="19" name="그래픽 18" descr="게임 컨트롤러 단색으로 채워진">
            <a:extLst>
              <a:ext uri="{FF2B5EF4-FFF2-40B4-BE49-F238E27FC236}">
                <a16:creationId xmlns:a16="http://schemas.microsoft.com/office/drawing/2014/main" id="{B6692926-95BE-493C-92F0-37CF24F58D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30864" y="2029751"/>
            <a:ext cx="1217946" cy="1217946"/>
          </a:xfrm>
          <a:prstGeom prst="rect">
            <a:avLst/>
          </a:prstGeom>
        </p:spPr>
      </p:pic>
      <p:pic>
        <p:nvPicPr>
          <p:cNvPr id="21" name="그래픽 20" descr="네트워크 단색으로 채워진">
            <a:extLst>
              <a:ext uri="{FF2B5EF4-FFF2-40B4-BE49-F238E27FC236}">
                <a16:creationId xmlns:a16="http://schemas.microsoft.com/office/drawing/2014/main" id="{D110152B-FC32-4E19-86E1-E5E1E74863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87027" y="859206"/>
            <a:ext cx="1217946" cy="1217946"/>
          </a:xfrm>
          <a:prstGeom prst="rect">
            <a:avLst/>
          </a:prstGeom>
        </p:spPr>
      </p:pic>
      <p:pic>
        <p:nvPicPr>
          <p:cNvPr id="24" name="그래픽 23" descr="과학적 사고 단색으로 채워진">
            <a:extLst>
              <a:ext uri="{FF2B5EF4-FFF2-40B4-BE49-F238E27FC236}">
                <a16:creationId xmlns:a16="http://schemas.microsoft.com/office/drawing/2014/main" id="{5DD5756F-8827-4A75-A8C4-C4CFD325BE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9036" y="2029700"/>
            <a:ext cx="1217946" cy="12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mph" presetSubtype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indefinite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4" dur="indefinite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indefinit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7" dur="indefinite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indefinit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0" dur="indefinite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indefinit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3" dur="indefinite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35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37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39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41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43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mph" presetSubtype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indefinite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4" dur="indefinite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indefinite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27" dur="indefinite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indefinite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0" dur="indefinite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9" presetClass="emph" presetSubtype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indefinite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5"/>
                                          </p:to>
                                        </p:set>
                                        <p:animEffect filter="image" prLst="opacity: 0.5">
                                          <p:cBhvr rctx="IE">
                                            <p:cTn id="33" dur="indefinite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5" dur="2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7" dur="2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2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2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6" presetClass="emp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3" dur="2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3018313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3F2146-DFC5-41B3-8235-424E6B9A4F91}"/>
              </a:ext>
            </a:extLst>
          </p:cNvPr>
          <p:cNvSpPr txBox="1"/>
          <p:nvPr/>
        </p:nvSpPr>
        <p:spPr>
          <a:xfrm>
            <a:off x="3429696" y="4561280"/>
            <a:ext cx="21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+ Economy System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9596E23-43C4-4632-9B22-D1874779D866}"/>
              </a:ext>
            </a:extLst>
          </p:cNvPr>
          <p:cNvGrpSpPr/>
          <p:nvPr/>
        </p:nvGrpSpPr>
        <p:grpSpPr>
          <a:xfrm rot="1800000">
            <a:off x="4904800" y="2626666"/>
            <a:ext cx="384644" cy="377041"/>
            <a:chOff x="8142352" y="2670810"/>
            <a:chExt cx="384644" cy="377041"/>
          </a:xfrm>
        </p:grpSpPr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1B6D21EF-46AC-4C95-9F29-27CD3492BD2F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680F723-12A0-46AF-B52E-1508D950AB97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16" name="순서도: 지연 15">
                <a:extLst>
                  <a:ext uri="{FF2B5EF4-FFF2-40B4-BE49-F238E27FC236}">
                    <a16:creationId xmlns:a16="http://schemas.microsoft.com/office/drawing/2014/main" id="{9C309078-6CBD-4E82-8474-AC657B263FBB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순서도: 지연 65">
                <a:extLst>
                  <a:ext uri="{FF2B5EF4-FFF2-40B4-BE49-F238E27FC236}">
                    <a16:creationId xmlns:a16="http://schemas.microsoft.com/office/drawing/2014/main" id="{29192E38-35EA-41DD-BF1F-00F402C56F6F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FDE9DF2-F918-44F0-B698-A43FB84663BD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DD843927-40ED-47C3-94FD-2A0EAA75905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0872C5-F018-4DEE-8BA6-2A2D57D63762}"/>
              </a:ext>
            </a:extLst>
          </p:cNvPr>
          <p:cNvSpPr/>
          <p:nvPr/>
        </p:nvSpPr>
        <p:spPr>
          <a:xfrm>
            <a:off x="5097123" y="3777217"/>
            <a:ext cx="1707538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25565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236" y="3156069"/>
            <a:ext cx="1165466" cy="1410292"/>
          </a:xfrm>
          <a:prstGeom prst="rect">
            <a:avLst/>
          </a:prstGeom>
        </p:spPr>
      </p:pic>
      <p:pic>
        <p:nvPicPr>
          <p:cNvPr id="46" name="그래픽 45" descr="게임 컨트롤러 단색으로 채워진">
            <a:extLst>
              <a:ext uri="{FF2B5EF4-FFF2-40B4-BE49-F238E27FC236}">
                <a16:creationId xmlns:a16="http://schemas.microsoft.com/office/drawing/2014/main" id="{E882CEAA-57CF-4732-A1D9-31BF1C08E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5708" y="3139756"/>
            <a:ext cx="1217946" cy="121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9EF5F-DACB-4AA9-88E8-D66A1F1CBAB2}"/>
              </a:ext>
            </a:extLst>
          </p:cNvPr>
          <p:cNvSpPr txBox="1"/>
          <p:nvPr/>
        </p:nvSpPr>
        <p:spPr>
          <a:xfrm>
            <a:off x="3695652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F264-A715-4D31-9935-2FD38A9E555E}"/>
              </a:ext>
            </a:extLst>
          </p:cNvPr>
          <p:cNvSpPr txBox="1"/>
          <p:nvPr/>
        </p:nvSpPr>
        <p:spPr>
          <a:xfrm>
            <a:off x="6483364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GameClient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0.01693 0.0539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4619965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00E9A-630B-4C7F-9FD7-967606DD0ECE}"/>
              </a:ext>
            </a:extLst>
          </p:cNvPr>
          <p:cNvGrpSpPr/>
          <p:nvPr/>
        </p:nvGrpSpPr>
        <p:grpSpPr>
          <a:xfrm>
            <a:off x="1550698" y="1466767"/>
            <a:ext cx="2660889" cy="4589422"/>
            <a:chOff x="951897" y="1466767"/>
            <a:chExt cx="2660889" cy="458942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0111B36-A50E-4ACC-8F11-356685022223}"/>
                </a:ext>
              </a:extLst>
            </p:cNvPr>
            <p:cNvSpPr/>
            <p:nvPr/>
          </p:nvSpPr>
          <p:spPr>
            <a:xfrm>
              <a:off x="1353285" y="1666241"/>
              <a:ext cx="225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그래픽 2" descr="구름 단색으로 채워진">
              <a:extLst>
                <a:ext uri="{FF2B5EF4-FFF2-40B4-BE49-F238E27FC236}">
                  <a16:creationId xmlns:a16="http://schemas.microsoft.com/office/drawing/2014/main" id="{78E8FE3D-5ED7-491B-A361-9E8D4D71966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VPC#2</a:t>
              </a:r>
              <a:endParaRPr lang="ko-KR" altLang="en-US" sz="16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663401-194B-44EC-82E4-578A529A190B}"/>
              </a:ext>
            </a:extLst>
          </p:cNvPr>
          <p:cNvGrpSpPr/>
          <p:nvPr/>
        </p:nvGrpSpPr>
        <p:grpSpPr>
          <a:xfrm rot="1800000">
            <a:off x="6276034" y="3018161"/>
            <a:ext cx="384644" cy="377041"/>
            <a:chOff x="8142352" y="2670810"/>
            <a:chExt cx="384644" cy="377041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3AF4EBCB-6E25-4595-8EB7-722D970BA9E8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7FC4911-1271-4449-88F8-DC7E856CB6B3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80138255-A801-477D-9DD3-A5CBE94D1190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C20EDC63-5E0C-4A03-BA69-103217862204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358CE30-DB9D-4B19-A5E6-1101B9E9373F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99C48BF9-D091-4BE4-AD10-002420B9C9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3F2146-DFC5-41B3-8235-424E6B9A4F91}"/>
              </a:ext>
            </a:extLst>
          </p:cNvPr>
          <p:cNvSpPr txBox="1"/>
          <p:nvPr/>
        </p:nvSpPr>
        <p:spPr>
          <a:xfrm>
            <a:off x="5031348" y="4561280"/>
            <a:ext cx="21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+ Economy System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461D62-887E-4519-96B3-AB20F5DDD9C6}"/>
              </a:ext>
            </a:extLst>
          </p:cNvPr>
          <p:cNvSpPr/>
          <p:nvPr/>
        </p:nvSpPr>
        <p:spPr>
          <a:xfrm>
            <a:off x="3633312" y="3777217"/>
            <a:ext cx="1941814" cy="159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0872C5-F018-4DEE-8BA6-2A2D57D63762}"/>
              </a:ext>
            </a:extLst>
          </p:cNvPr>
          <p:cNvSpPr/>
          <p:nvPr/>
        </p:nvSpPr>
        <p:spPr>
          <a:xfrm>
            <a:off x="6698775" y="3777217"/>
            <a:ext cx="1707538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25565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88" y="3156069"/>
            <a:ext cx="1165466" cy="1410292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A3BE00-CE34-4158-9DD2-467585B92544}"/>
              </a:ext>
            </a:extLst>
          </p:cNvPr>
          <p:cNvGrpSpPr/>
          <p:nvPr/>
        </p:nvGrpSpPr>
        <p:grpSpPr>
          <a:xfrm>
            <a:off x="2583480" y="3233239"/>
            <a:ext cx="1049832" cy="1191740"/>
            <a:chOff x="3998485" y="2438398"/>
            <a:chExt cx="1747522" cy="1983742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9BC5C78A-EBB3-4326-B997-1E6253A62DE7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A55B3E39-EFA0-430A-878D-3E0023B4A7F1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0423F4-C049-4C33-8642-1634412324CB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4C823DC1-D488-4C7B-82C7-FEDBD28EED8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EF201430-78D3-46BC-BD4D-9F21FE898493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 descr="게임 컨트롤러 단색으로 채워진">
            <a:extLst>
              <a:ext uri="{FF2B5EF4-FFF2-40B4-BE49-F238E27FC236}">
                <a16:creationId xmlns:a16="http://schemas.microsoft.com/office/drawing/2014/main" id="{E882CEAA-57CF-4732-A1D9-31BF1C08E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7360" y="3139756"/>
            <a:ext cx="1217946" cy="121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9EF5F-DACB-4AA9-88E8-D66A1F1CBAB2}"/>
              </a:ext>
            </a:extLst>
          </p:cNvPr>
          <p:cNvSpPr txBox="1"/>
          <p:nvPr/>
        </p:nvSpPr>
        <p:spPr>
          <a:xfrm>
            <a:off x="5297304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5A31C-6AAE-4C05-8B02-C93C6A2C69BA}"/>
              </a:ext>
            </a:extLst>
          </p:cNvPr>
          <p:cNvSpPr txBox="1"/>
          <p:nvPr/>
        </p:nvSpPr>
        <p:spPr>
          <a:xfrm>
            <a:off x="2287078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GameDataBase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F264-A715-4D31-9935-2FD38A9E555E}"/>
              </a:ext>
            </a:extLst>
          </p:cNvPr>
          <p:cNvSpPr txBox="1"/>
          <p:nvPr/>
        </p:nvSpPr>
        <p:spPr>
          <a:xfrm>
            <a:off x="8085016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GameClient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C9652-B142-4721-948E-9C03198D27C2}"/>
              </a:ext>
            </a:extLst>
          </p:cNvPr>
          <p:cNvSpPr txBox="1"/>
          <p:nvPr/>
        </p:nvSpPr>
        <p:spPr>
          <a:xfrm>
            <a:off x="2287078" y="2445118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294CF"/>
                </a:solidFill>
              </a:rPr>
              <a:t>+ PRIVATE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EDFC6-8650-40E5-B6D7-C3A7702D9694}"/>
              </a:ext>
            </a:extLst>
          </p:cNvPr>
          <p:cNvSpPr txBox="1"/>
          <p:nvPr/>
        </p:nvSpPr>
        <p:spPr>
          <a:xfrm>
            <a:off x="2287078" y="2758971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294CF"/>
                </a:solidFill>
              </a:rPr>
              <a:t>+ STRONG PW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0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4619965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00E9A-630B-4C7F-9FD7-967606DD0ECE}"/>
              </a:ext>
            </a:extLst>
          </p:cNvPr>
          <p:cNvGrpSpPr/>
          <p:nvPr/>
        </p:nvGrpSpPr>
        <p:grpSpPr>
          <a:xfrm>
            <a:off x="1550698" y="1466767"/>
            <a:ext cx="2660889" cy="4589422"/>
            <a:chOff x="951897" y="1466767"/>
            <a:chExt cx="2660889" cy="458942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0111B36-A50E-4ACC-8F11-356685022223}"/>
                </a:ext>
              </a:extLst>
            </p:cNvPr>
            <p:cNvSpPr/>
            <p:nvPr/>
          </p:nvSpPr>
          <p:spPr>
            <a:xfrm>
              <a:off x="1353285" y="1666241"/>
              <a:ext cx="225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그래픽 2" descr="구름 단색으로 채워진">
              <a:extLst>
                <a:ext uri="{FF2B5EF4-FFF2-40B4-BE49-F238E27FC236}">
                  <a16:creationId xmlns:a16="http://schemas.microsoft.com/office/drawing/2014/main" id="{78E8FE3D-5ED7-491B-A361-9E8D4D71966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VPC#2</a:t>
              </a:r>
              <a:endParaRPr lang="ko-KR" altLang="en-US" sz="16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663401-194B-44EC-82E4-578A529A190B}"/>
              </a:ext>
            </a:extLst>
          </p:cNvPr>
          <p:cNvGrpSpPr/>
          <p:nvPr/>
        </p:nvGrpSpPr>
        <p:grpSpPr>
          <a:xfrm rot="1800000">
            <a:off x="6276034" y="3018161"/>
            <a:ext cx="384644" cy="377041"/>
            <a:chOff x="8142352" y="2670810"/>
            <a:chExt cx="384644" cy="377041"/>
          </a:xfrm>
          <a:solidFill>
            <a:srgbClr val="C00000"/>
          </a:solidFill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3AF4EBCB-6E25-4595-8EB7-722D970BA9E8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7FC4911-1271-4449-88F8-DC7E856CB6B3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80138255-A801-477D-9DD3-A5CBE94D1190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C20EDC63-5E0C-4A03-BA69-103217862204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358CE30-DB9D-4B19-A5E6-1101B9E9373F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99C48BF9-D091-4BE4-AD10-002420B9C9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grpFill/>
            <a:ln w="571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3F2146-DFC5-41B3-8235-424E6B9A4F91}"/>
              </a:ext>
            </a:extLst>
          </p:cNvPr>
          <p:cNvSpPr txBox="1"/>
          <p:nvPr/>
        </p:nvSpPr>
        <p:spPr>
          <a:xfrm>
            <a:off x="5031348" y="4561280"/>
            <a:ext cx="21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+ Economy System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461D62-887E-4519-96B3-AB20F5DDD9C6}"/>
              </a:ext>
            </a:extLst>
          </p:cNvPr>
          <p:cNvSpPr/>
          <p:nvPr/>
        </p:nvSpPr>
        <p:spPr>
          <a:xfrm>
            <a:off x="3633312" y="3777217"/>
            <a:ext cx="1941814" cy="159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0872C5-F018-4DEE-8BA6-2A2D57D63762}"/>
              </a:ext>
            </a:extLst>
          </p:cNvPr>
          <p:cNvSpPr/>
          <p:nvPr/>
        </p:nvSpPr>
        <p:spPr>
          <a:xfrm>
            <a:off x="6698775" y="3777217"/>
            <a:ext cx="1707538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25565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88" y="3156069"/>
            <a:ext cx="1165466" cy="1410292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A3BE00-CE34-4158-9DD2-467585B92544}"/>
              </a:ext>
            </a:extLst>
          </p:cNvPr>
          <p:cNvGrpSpPr/>
          <p:nvPr/>
        </p:nvGrpSpPr>
        <p:grpSpPr>
          <a:xfrm>
            <a:off x="2583480" y="3233239"/>
            <a:ext cx="1049832" cy="1191740"/>
            <a:chOff x="3998485" y="2438398"/>
            <a:chExt cx="1747522" cy="1983742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9BC5C78A-EBB3-4326-B997-1E6253A62DE7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A55B3E39-EFA0-430A-878D-3E0023B4A7F1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0423F4-C049-4C33-8642-1634412324CB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4C823DC1-D488-4C7B-82C7-FEDBD28EED8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EF201430-78D3-46BC-BD4D-9F21FE898493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 descr="게임 컨트롤러 단색으로 채워진">
            <a:extLst>
              <a:ext uri="{FF2B5EF4-FFF2-40B4-BE49-F238E27FC236}">
                <a16:creationId xmlns:a16="http://schemas.microsoft.com/office/drawing/2014/main" id="{E882CEAA-57CF-4732-A1D9-31BF1C08E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7360" y="3139756"/>
            <a:ext cx="1217946" cy="121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9EF5F-DACB-4AA9-88E8-D66A1F1CBAB2}"/>
              </a:ext>
            </a:extLst>
          </p:cNvPr>
          <p:cNvSpPr txBox="1"/>
          <p:nvPr/>
        </p:nvSpPr>
        <p:spPr>
          <a:xfrm>
            <a:off x="5297304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5A31C-6AAE-4C05-8B02-C93C6A2C69BA}"/>
              </a:ext>
            </a:extLst>
          </p:cNvPr>
          <p:cNvSpPr txBox="1"/>
          <p:nvPr/>
        </p:nvSpPr>
        <p:spPr>
          <a:xfrm>
            <a:off x="2287078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GameDataBase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F264-A715-4D31-9935-2FD38A9E555E}"/>
              </a:ext>
            </a:extLst>
          </p:cNvPr>
          <p:cNvSpPr txBox="1"/>
          <p:nvPr/>
        </p:nvSpPr>
        <p:spPr>
          <a:xfrm>
            <a:off x="8085016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GameClient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C9652-B142-4721-948E-9C03198D27C2}"/>
              </a:ext>
            </a:extLst>
          </p:cNvPr>
          <p:cNvSpPr txBox="1"/>
          <p:nvPr/>
        </p:nvSpPr>
        <p:spPr>
          <a:xfrm>
            <a:off x="2287078" y="2445118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294CF"/>
                </a:solidFill>
              </a:rPr>
              <a:t>+ PRIVATE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EDFC6-8650-40E5-B6D7-C3A7702D9694}"/>
              </a:ext>
            </a:extLst>
          </p:cNvPr>
          <p:cNvSpPr txBox="1"/>
          <p:nvPr/>
        </p:nvSpPr>
        <p:spPr>
          <a:xfrm>
            <a:off x="2287078" y="2758971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294CF"/>
                </a:solidFill>
              </a:rPr>
              <a:t>+ STRONG PW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F9052C-F581-4AB8-A0FB-CBCBFB66A624}"/>
              </a:ext>
            </a:extLst>
          </p:cNvPr>
          <p:cNvSpPr txBox="1"/>
          <p:nvPr/>
        </p:nvSpPr>
        <p:spPr>
          <a:xfrm>
            <a:off x="4846320" y="5125152"/>
            <a:ext cx="249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+ Command Execute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32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5448576A-80A3-4B2A-8612-D4A1C11E7D6F}"/>
              </a:ext>
            </a:extLst>
          </p:cNvPr>
          <p:cNvGrpSpPr/>
          <p:nvPr/>
        </p:nvGrpSpPr>
        <p:grpSpPr>
          <a:xfrm>
            <a:off x="4619965" y="1466767"/>
            <a:ext cx="2540889" cy="4589422"/>
            <a:chOff x="951897" y="1466767"/>
            <a:chExt cx="2540889" cy="458942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75B69D9-6A71-47A7-BE94-7108C2E9613E}"/>
                </a:ext>
              </a:extLst>
            </p:cNvPr>
            <p:cNvSpPr/>
            <p:nvPr/>
          </p:nvSpPr>
          <p:spPr>
            <a:xfrm>
              <a:off x="1353285" y="1666241"/>
              <a:ext cx="213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그래픽 2" descr="구름 단색으로 채워진">
              <a:extLst>
                <a:ext uri="{FF2B5EF4-FFF2-40B4-BE49-F238E27FC236}">
                  <a16:creationId xmlns:a16="http://schemas.microsoft.com/office/drawing/2014/main" id="{D2A6F639-9500-4D51-8481-6A642A83CF95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VPC#1</a:t>
              </a:r>
              <a:endParaRPr lang="ko-KR" altLang="en-US" sz="16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F00E9A-630B-4C7F-9FD7-967606DD0ECE}"/>
              </a:ext>
            </a:extLst>
          </p:cNvPr>
          <p:cNvGrpSpPr/>
          <p:nvPr/>
        </p:nvGrpSpPr>
        <p:grpSpPr>
          <a:xfrm>
            <a:off x="1550698" y="1466767"/>
            <a:ext cx="2660889" cy="4589422"/>
            <a:chOff x="951897" y="1466767"/>
            <a:chExt cx="2660889" cy="458942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0111B36-A50E-4ACC-8F11-356685022223}"/>
                </a:ext>
              </a:extLst>
            </p:cNvPr>
            <p:cNvSpPr/>
            <p:nvPr/>
          </p:nvSpPr>
          <p:spPr>
            <a:xfrm>
              <a:off x="1353285" y="1666241"/>
              <a:ext cx="2259501" cy="4389948"/>
            </a:xfrm>
            <a:prstGeom prst="roundRect">
              <a:avLst>
                <a:gd name="adj" fmla="val 5314"/>
              </a:avLst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그래픽 2" descr="구름 단색으로 채워진">
              <a:extLst>
                <a:ext uri="{FF2B5EF4-FFF2-40B4-BE49-F238E27FC236}">
                  <a16:creationId xmlns:a16="http://schemas.microsoft.com/office/drawing/2014/main" id="{78E8FE3D-5ED7-491B-A361-9E8D4D719660}"/>
                </a:ext>
              </a:extLst>
            </p:cNvPr>
            <p:cNvSpPr/>
            <p:nvPr/>
          </p:nvSpPr>
          <p:spPr>
            <a:xfrm>
              <a:off x="951897" y="1466767"/>
              <a:ext cx="802774" cy="457059"/>
            </a:xfrm>
            <a:custGeom>
              <a:avLst/>
              <a:gdLst>
                <a:gd name="connsiteX0" fmla="*/ 689427 w 802774"/>
                <a:gd name="connsiteY0" fmla="*/ 227507 h 457059"/>
                <a:gd name="connsiteX1" fmla="*/ 679902 w 802774"/>
                <a:gd name="connsiteY1" fmla="*/ 227507 h 457059"/>
                <a:gd name="connsiteX2" fmla="*/ 679902 w 802774"/>
                <a:gd name="connsiteY2" fmla="*/ 227507 h 457059"/>
                <a:gd name="connsiteX3" fmla="*/ 619895 w 802774"/>
                <a:gd name="connsiteY3" fmla="*/ 111302 h 457059"/>
                <a:gd name="connsiteX4" fmla="*/ 489403 w 802774"/>
                <a:gd name="connsiteY4" fmla="*/ 93204 h 457059"/>
                <a:gd name="connsiteX5" fmla="*/ 296998 w 802774"/>
                <a:gd name="connsiteY5" fmla="*/ 4622 h 457059"/>
                <a:gd name="connsiteX6" fmla="*/ 165552 w 802774"/>
                <a:gd name="connsiteY6" fmla="*/ 170357 h 457059"/>
                <a:gd name="connsiteX7" fmla="*/ 165552 w 802774"/>
                <a:gd name="connsiteY7" fmla="*/ 172262 h 457059"/>
                <a:gd name="connsiteX8" fmla="*/ 28392 w 802774"/>
                <a:gd name="connsiteY8" fmla="*/ 227507 h 457059"/>
                <a:gd name="connsiteX9" fmla="*/ 13152 w 802774"/>
                <a:gd name="connsiteY9" fmla="*/ 374192 h 457059"/>
                <a:gd name="connsiteX10" fmla="*/ 136025 w 802774"/>
                <a:gd name="connsiteY10" fmla="*/ 456107 h 457059"/>
                <a:gd name="connsiteX11" fmla="*/ 136025 w 802774"/>
                <a:gd name="connsiteY11" fmla="*/ 457059 h 457059"/>
                <a:gd name="connsiteX12" fmla="*/ 688475 w 802774"/>
                <a:gd name="connsiteY12" fmla="*/ 457059 h 457059"/>
                <a:gd name="connsiteX13" fmla="*/ 802775 w 802774"/>
                <a:gd name="connsiteY13" fmla="*/ 342759 h 457059"/>
                <a:gd name="connsiteX14" fmla="*/ 689427 w 802774"/>
                <a:gd name="connsiteY14" fmla="*/ 227507 h 45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2774" h="457059">
                  <a:moveTo>
                    <a:pt x="689427" y="227507"/>
                  </a:moveTo>
                  <a:cubicBezTo>
                    <a:pt x="686570" y="227507"/>
                    <a:pt x="682760" y="227507"/>
                    <a:pt x="679902" y="227507"/>
                  </a:cubicBezTo>
                  <a:cubicBezTo>
                    <a:pt x="679902" y="227507"/>
                    <a:pt x="679902" y="227507"/>
                    <a:pt x="679902" y="227507"/>
                  </a:cubicBezTo>
                  <a:cubicBezTo>
                    <a:pt x="679902" y="180834"/>
                    <a:pt x="657043" y="137972"/>
                    <a:pt x="619895" y="111302"/>
                  </a:cubicBezTo>
                  <a:cubicBezTo>
                    <a:pt x="581795" y="84632"/>
                    <a:pt x="533218" y="77964"/>
                    <a:pt x="489403" y="93204"/>
                  </a:cubicBezTo>
                  <a:cubicBezTo>
                    <a:pt x="453208" y="22719"/>
                    <a:pt x="373198" y="-13476"/>
                    <a:pt x="296998" y="4622"/>
                  </a:cubicBezTo>
                  <a:cubicBezTo>
                    <a:pt x="220797" y="22719"/>
                    <a:pt x="165552" y="91299"/>
                    <a:pt x="165552" y="170357"/>
                  </a:cubicBezTo>
                  <a:cubicBezTo>
                    <a:pt x="165552" y="170357"/>
                    <a:pt x="165552" y="171309"/>
                    <a:pt x="165552" y="172262"/>
                  </a:cubicBezTo>
                  <a:cubicBezTo>
                    <a:pt x="113165" y="163689"/>
                    <a:pt x="60777" y="185597"/>
                    <a:pt x="28392" y="227507"/>
                  </a:cubicBezTo>
                  <a:cubicBezTo>
                    <a:pt x="-3040" y="270369"/>
                    <a:pt x="-8755" y="326567"/>
                    <a:pt x="13152" y="374192"/>
                  </a:cubicBezTo>
                  <a:cubicBezTo>
                    <a:pt x="36012" y="421817"/>
                    <a:pt x="83637" y="453249"/>
                    <a:pt x="136025" y="456107"/>
                  </a:cubicBezTo>
                  <a:lnTo>
                    <a:pt x="136025" y="457059"/>
                  </a:lnTo>
                  <a:lnTo>
                    <a:pt x="688475" y="457059"/>
                  </a:lnTo>
                  <a:cubicBezTo>
                    <a:pt x="751340" y="457059"/>
                    <a:pt x="802775" y="405624"/>
                    <a:pt x="802775" y="342759"/>
                  </a:cubicBezTo>
                  <a:cubicBezTo>
                    <a:pt x="802775" y="279894"/>
                    <a:pt x="752293" y="227507"/>
                    <a:pt x="689427" y="227507"/>
                  </a:cubicBezTo>
                  <a:close/>
                </a:path>
              </a:pathLst>
            </a:custGeom>
            <a:solidFill>
              <a:srgbClr val="ED7D31"/>
            </a:solidFill>
            <a:ln w="9525" cap="flat">
              <a:noFill/>
              <a:prstDash val="solid"/>
              <a:miter/>
            </a:ln>
          </p:spPr>
          <p:txBody>
            <a:bodyPr rtlCol="0" anchor="b"/>
            <a:lstStyle/>
            <a:p>
              <a:pPr algn="ctr"/>
              <a:r>
                <a:rPr lang="en-US" altLang="ko-KR" sz="1600" b="1" dirty="0"/>
                <a:t>VPC#2</a:t>
              </a:r>
              <a:endParaRPr lang="ko-KR" altLang="en-US" sz="1600" b="1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1663401-194B-44EC-82E4-578A529A190B}"/>
              </a:ext>
            </a:extLst>
          </p:cNvPr>
          <p:cNvGrpSpPr/>
          <p:nvPr/>
        </p:nvGrpSpPr>
        <p:grpSpPr>
          <a:xfrm rot="1800000">
            <a:off x="6276034" y="3018161"/>
            <a:ext cx="384644" cy="377041"/>
            <a:chOff x="8142352" y="2670810"/>
            <a:chExt cx="384644" cy="377041"/>
          </a:xfrm>
          <a:solidFill>
            <a:srgbClr val="C00000"/>
          </a:solidFill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3AF4EBCB-6E25-4595-8EB7-722D970BA9E8}"/>
                </a:ext>
              </a:extLst>
            </p:cNvPr>
            <p:cNvSpPr/>
            <p:nvPr/>
          </p:nvSpPr>
          <p:spPr>
            <a:xfrm>
              <a:off x="8142352" y="2730851"/>
              <a:ext cx="296799" cy="202916"/>
            </a:xfrm>
            <a:prstGeom prst="flowChartAlternateProcess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7FC4911-1271-4449-88F8-DC7E856CB6B3}"/>
                </a:ext>
              </a:extLst>
            </p:cNvPr>
            <p:cNvGrpSpPr/>
            <p:nvPr/>
          </p:nvGrpSpPr>
          <p:grpSpPr>
            <a:xfrm>
              <a:off x="8173664" y="2950912"/>
              <a:ext cx="234175" cy="96939"/>
              <a:chOff x="8173259" y="2933767"/>
              <a:chExt cx="234175" cy="96939"/>
            </a:xfrm>
            <a:grpFill/>
          </p:grpSpPr>
          <p:sp>
            <p:nvSpPr>
              <p:cNvPr id="56" name="순서도: 지연 55">
                <a:extLst>
                  <a:ext uri="{FF2B5EF4-FFF2-40B4-BE49-F238E27FC236}">
                    <a16:creationId xmlns:a16="http://schemas.microsoft.com/office/drawing/2014/main" id="{80138255-A801-477D-9DD3-A5CBE94D1190}"/>
                  </a:ext>
                </a:extLst>
              </p:cNvPr>
              <p:cNvSpPr/>
              <p:nvPr/>
            </p:nvSpPr>
            <p:spPr>
              <a:xfrm rot="5400000">
                <a:off x="8159962" y="2947064"/>
                <a:ext cx="96939" cy="70345"/>
              </a:xfrm>
              <a:prstGeom prst="flowChartDelay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지연 57">
                <a:extLst>
                  <a:ext uri="{FF2B5EF4-FFF2-40B4-BE49-F238E27FC236}">
                    <a16:creationId xmlns:a16="http://schemas.microsoft.com/office/drawing/2014/main" id="{C20EDC63-5E0C-4A03-BA69-103217862204}"/>
                  </a:ext>
                </a:extLst>
              </p:cNvPr>
              <p:cNvSpPr/>
              <p:nvPr/>
            </p:nvSpPr>
            <p:spPr>
              <a:xfrm rot="5400000">
                <a:off x="8323792" y="2947064"/>
                <a:ext cx="96939" cy="70345"/>
              </a:xfrm>
              <a:prstGeom prst="flowChartDelay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358CE30-DB9D-4B19-A5E6-1101B9E9373F}"/>
                </a:ext>
              </a:extLst>
            </p:cNvPr>
            <p:cNvSpPr/>
            <p:nvPr/>
          </p:nvSpPr>
          <p:spPr>
            <a:xfrm>
              <a:off x="8173664" y="2670810"/>
              <a:ext cx="234175" cy="45719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99C48BF9-D091-4BE4-AD10-002420B9C9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93571" y="2569895"/>
              <a:ext cx="30605" cy="236245"/>
            </a:xfrm>
            <a:prstGeom prst="curvedConnector4">
              <a:avLst>
                <a:gd name="adj1" fmla="val -746937"/>
                <a:gd name="adj2" fmla="val 74781"/>
              </a:avLst>
            </a:prstGeom>
            <a:grpFill/>
            <a:ln w="571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3F2146-DFC5-41B3-8235-424E6B9A4F91}"/>
              </a:ext>
            </a:extLst>
          </p:cNvPr>
          <p:cNvSpPr txBox="1"/>
          <p:nvPr/>
        </p:nvSpPr>
        <p:spPr>
          <a:xfrm>
            <a:off x="5031348" y="4561280"/>
            <a:ext cx="21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accent2"/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+ Economy System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461D62-887E-4519-96B3-AB20F5DDD9C6}"/>
              </a:ext>
            </a:extLst>
          </p:cNvPr>
          <p:cNvSpPr/>
          <p:nvPr/>
        </p:nvSpPr>
        <p:spPr>
          <a:xfrm>
            <a:off x="3633312" y="3777217"/>
            <a:ext cx="1941814" cy="159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0872C5-F018-4DEE-8BA6-2A2D57D63762}"/>
              </a:ext>
            </a:extLst>
          </p:cNvPr>
          <p:cNvSpPr/>
          <p:nvPr/>
        </p:nvSpPr>
        <p:spPr>
          <a:xfrm>
            <a:off x="6698775" y="3777217"/>
            <a:ext cx="1707538" cy="159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25565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E5C93C-F767-47E4-A9FB-30DC61211C75}"/>
              </a:ext>
            </a:extLst>
          </p:cNvPr>
          <p:cNvSpPr/>
          <p:nvPr/>
        </p:nvSpPr>
        <p:spPr>
          <a:xfrm>
            <a:off x="152400" y="152400"/>
            <a:ext cx="11887200" cy="6553202"/>
          </a:xfrm>
          <a:prstGeom prst="roundRect">
            <a:avLst>
              <a:gd name="adj" fmla="val 4028"/>
            </a:avLst>
          </a:pr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989E705-0ECC-48F6-81A5-CAE023BE2A97}"/>
              </a:ext>
            </a:extLst>
          </p:cNvPr>
          <p:cNvSpPr txBox="1">
            <a:spLocks/>
          </p:cNvSpPr>
          <p:nvPr/>
        </p:nvSpPr>
        <p:spPr>
          <a:xfrm>
            <a:off x="896470" y="809813"/>
            <a:ext cx="9144000" cy="8564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Scenario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35C3FA6-6644-49ED-896A-8C27D5FF81B9}"/>
              </a:ext>
            </a:extLst>
          </p:cNvPr>
          <p:cNvSpPr txBox="1">
            <a:spLocks/>
          </p:cNvSpPr>
          <p:nvPr/>
        </p:nvSpPr>
        <p:spPr>
          <a:xfrm>
            <a:off x="4395994" y="6342829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RDS Breach</a:t>
            </a:r>
            <a:endParaRPr lang="ko-KR" altLang="en-US" sz="2000" dirty="0">
              <a:solidFill>
                <a:schemeClr val="bg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D399FEE-914C-4177-821F-169116F0A087}"/>
              </a:ext>
            </a:extLst>
          </p:cNvPr>
          <p:cNvSpPr txBox="1">
            <a:spLocks/>
          </p:cNvSpPr>
          <p:nvPr/>
        </p:nvSpPr>
        <p:spPr>
          <a:xfrm>
            <a:off x="8442063" y="333188"/>
            <a:ext cx="3400013" cy="362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○○●○○○○○○○○○○○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479D247-9FFA-4FDF-8B7C-3E608622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88" y="3156069"/>
            <a:ext cx="1165466" cy="1410292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A3A3BE00-CE34-4158-9DD2-467585B92544}"/>
              </a:ext>
            </a:extLst>
          </p:cNvPr>
          <p:cNvGrpSpPr/>
          <p:nvPr/>
        </p:nvGrpSpPr>
        <p:grpSpPr>
          <a:xfrm>
            <a:off x="2583480" y="3233239"/>
            <a:ext cx="1049832" cy="1191740"/>
            <a:chOff x="3998485" y="2438398"/>
            <a:chExt cx="1747522" cy="1983742"/>
          </a:xfrm>
        </p:grpSpPr>
        <p:sp>
          <p:nvSpPr>
            <p:cNvPr id="49" name="사다리꼴 48">
              <a:extLst>
                <a:ext uri="{FF2B5EF4-FFF2-40B4-BE49-F238E27FC236}">
                  <a16:creationId xmlns:a16="http://schemas.microsoft.com/office/drawing/2014/main" id="{9BC5C78A-EBB3-4326-B997-1E6253A62DE7}"/>
                </a:ext>
              </a:extLst>
            </p:cNvPr>
            <p:cNvSpPr/>
            <p:nvPr/>
          </p:nvSpPr>
          <p:spPr>
            <a:xfrm rot="16200000">
              <a:off x="3307605" y="3329940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1A4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A55B3E39-EFA0-430A-878D-3E0023B4A7F1}"/>
                </a:ext>
              </a:extLst>
            </p:cNvPr>
            <p:cNvSpPr/>
            <p:nvPr/>
          </p:nvSpPr>
          <p:spPr>
            <a:xfrm rot="16200000">
              <a:off x="3404124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205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40423F4-C049-4C33-8642-1634412324CB}"/>
                </a:ext>
              </a:extLst>
            </p:cNvPr>
            <p:cNvSpPr/>
            <p:nvPr/>
          </p:nvSpPr>
          <p:spPr>
            <a:xfrm>
              <a:off x="4595385" y="2438398"/>
              <a:ext cx="553722" cy="1983742"/>
            </a:xfrm>
            <a:prstGeom prst="rect">
              <a:avLst/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4C823DC1-D488-4C7B-82C7-FEDBD28EED88}"/>
                </a:ext>
              </a:extLst>
            </p:cNvPr>
            <p:cNvSpPr/>
            <p:nvPr/>
          </p:nvSpPr>
          <p:spPr>
            <a:xfrm rot="5400000">
              <a:off x="4857007" y="3329939"/>
              <a:ext cx="1579880" cy="198120"/>
            </a:xfrm>
            <a:prstGeom prst="trapezoid">
              <a:avLst>
                <a:gd name="adj" fmla="val 119872"/>
              </a:avLst>
            </a:prstGeom>
            <a:solidFill>
              <a:srgbClr val="2D7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EF201430-78D3-46BC-BD4D-9F21FE898493}"/>
                </a:ext>
              </a:extLst>
            </p:cNvPr>
            <p:cNvSpPr/>
            <p:nvPr/>
          </p:nvSpPr>
          <p:spPr>
            <a:xfrm rot="5400000">
              <a:off x="4356626" y="3230880"/>
              <a:ext cx="1983741" cy="398780"/>
            </a:xfrm>
            <a:prstGeom prst="trapezoid">
              <a:avLst>
                <a:gd name="adj" fmla="val 50765"/>
              </a:avLst>
            </a:prstGeom>
            <a:solidFill>
              <a:srgbClr val="529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6" name="그래픽 45" descr="게임 컨트롤러 단색으로 채워진">
            <a:extLst>
              <a:ext uri="{FF2B5EF4-FFF2-40B4-BE49-F238E27FC236}">
                <a16:creationId xmlns:a16="http://schemas.microsoft.com/office/drawing/2014/main" id="{E882CEAA-57CF-4732-A1D9-31BF1C08E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7360" y="3139756"/>
            <a:ext cx="1217946" cy="121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9EF5F-DACB-4AA9-88E8-D66A1F1CBAB2}"/>
              </a:ext>
            </a:extLst>
          </p:cNvPr>
          <p:cNvSpPr txBox="1"/>
          <p:nvPr/>
        </p:nvSpPr>
        <p:spPr>
          <a:xfrm>
            <a:off x="5297304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2"/>
                </a:solidFill>
              </a:rPr>
              <a:t>GameServer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5A31C-6AAE-4C05-8B02-C93C6A2C69BA}"/>
              </a:ext>
            </a:extLst>
          </p:cNvPr>
          <p:cNvSpPr txBox="1"/>
          <p:nvPr/>
        </p:nvSpPr>
        <p:spPr>
          <a:xfrm>
            <a:off x="2287078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5294CF"/>
                </a:solidFill>
              </a:rPr>
              <a:t>GameDataBase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F264-A715-4D31-9935-2FD38A9E555E}"/>
              </a:ext>
            </a:extLst>
          </p:cNvPr>
          <p:cNvSpPr txBox="1"/>
          <p:nvPr/>
        </p:nvSpPr>
        <p:spPr>
          <a:xfrm>
            <a:off x="8085016" y="4561280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6"/>
                </a:solidFill>
              </a:rPr>
              <a:t>GameClient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4C9652-B142-4721-948E-9C03198D27C2}"/>
              </a:ext>
            </a:extLst>
          </p:cNvPr>
          <p:cNvSpPr txBox="1"/>
          <p:nvPr/>
        </p:nvSpPr>
        <p:spPr>
          <a:xfrm>
            <a:off x="2287078" y="2445118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294CF"/>
                </a:solidFill>
              </a:rPr>
              <a:t>+ PRIVATE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9EDFC6-8650-40E5-B6D7-C3A7702D9694}"/>
              </a:ext>
            </a:extLst>
          </p:cNvPr>
          <p:cNvSpPr txBox="1"/>
          <p:nvPr/>
        </p:nvSpPr>
        <p:spPr>
          <a:xfrm>
            <a:off x="2287078" y="2758971"/>
            <a:ext cx="16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294CF"/>
                </a:solidFill>
              </a:rPr>
              <a:t>+ STRONG PW</a:t>
            </a:r>
            <a:endParaRPr lang="ko-KR" altLang="en-US" b="1" dirty="0">
              <a:solidFill>
                <a:srgbClr val="5294CF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B96198-116F-4582-82D8-8C779ACDC71C}"/>
              </a:ext>
            </a:extLst>
          </p:cNvPr>
          <p:cNvSpPr txBox="1"/>
          <p:nvPr/>
        </p:nvSpPr>
        <p:spPr>
          <a:xfrm>
            <a:off x="4846320" y="5125152"/>
            <a:ext cx="249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+ Command Execute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1CEEC003-F2B4-4299-B16C-BBFEDA203AA8}"/>
              </a:ext>
            </a:extLst>
          </p:cNvPr>
          <p:cNvSpPr/>
          <p:nvPr/>
        </p:nvSpPr>
        <p:spPr>
          <a:xfrm flipH="1">
            <a:off x="6217604" y="1796626"/>
            <a:ext cx="2591282" cy="912403"/>
          </a:xfrm>
          <a:prstGeom prst="curvedDownArrow">
            <a:avLst>
              <a:gd name="adj1" fmla="val 27594"/>
              <a:gd name="adj2" fmla="val 27056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EXECUTE COMMAND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화살표: 아래로 구부러짐 61">
            <a:extLst>
              <a:ext uri="{FF2B5EF4-FFF2-40B4-BE49-F238E27FC236}">
                <a16:creationId xmlns:a16="http://schemas.microsoft.com/office/drawing/2014/main" id="{CF22C36F-7310-424F-9A3C-EE1EF4932BCE}"/>
              </a:ext>
            </a:extLst>
          </p:cNvPr>
          <p:cNvSpPr/>
          <p:nvPr/>
        </p:nvSpPr>
        <p:spPr>
          <a:xfrm flipH="1">
            <a:off x="3120135" y="1796626"/>
            <a:ext cx="2591282" cy="912403"/>
          </a:xfrm>
          <a:prstGeom prst="curvedDownArrow">
            <a:avLst>
              <a:gd name="adj1" fmla="val 27594"/>
              <a:gd name="adj2" fmla="val 27056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EXECUTE QUERY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화살표: 아래로 구부러짐 62">
            <a:extLst>
              <a:ext uri="{FF2B5EF4-FFF2-40B4-BE49-F238E27FC236}">
                <a16:creationId xmlns:a16="http://schemas.microsoft.com/office/drawing/2014/main" id="{39034705-4E01-4F7F-A5EA-2061E2BC82D6}"/>
              </a:ext>
            </a:extLst>
          </p:cNvPr>
          <p:cNvSpPr/>
          <p:nvPr/>
        </p:nvSpPr>
        <p:spPr>
          <a:xfrm flipV="1">
            <a:off x="3120135" y="5515370"/>
            <a:ext cx="2591282" cy="912403"/>
          </a:xfrm>
          <a:prstGeom prst="curvedDownArrow">
            <a:avLst>
              <a:gd name="adj1" fmla="val 27594"/>
              <a:gd name="adj2" fmla="val 27056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화살표: 아래로 구부러짐 63">
            <a:extLst>
              <a:ext uri="{FF2B5EF4-FFF2-40B4-BE49-F238E27FC236}">
                <a16:creationId xmlns:a16="http://schemas.microsoft.com/office/drawing/2014/main" id="{E20D412F-5495-4173-8B43-8E177D0E4C3E}"/>
              </a:ext>
            </a:extLst>
          </p:cNvPr>
          <p:cNvSpPr/>
          <p:nvPr/>
        </p:nvSpPr>
        <p:spPr>
          <a:xfrm flipV="1">
            <a:off x="6310671" y="5515370"/>
            <a:ext cx="2591282" cy="912403"/>
          </a:xfrm>
          <a:prstGeom prst="curvedDownArrow">
            <a:avLst>
              <a:gd name="adj1" fmla="val 27594"/>
              <a:gd name="adj2" fmla="val 27056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B30DD8-0906-40D3-9F4A-3220C391132D}"/>
              </a:ext>
            </a:extLst>
          </p:cNvPr>
          <p:cNvSpPr txBox="1"/>
          <p:nvPr/>
        </p:nvSpPr>
        <p:spPr>
          <a:xfrm>
            <a:off x="3060868" y="569086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RETURN RESULTS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579AE5-C6CF-4B24-A1EA-28D202A235B7}"/>
              </a:ext>
            </a:extLst>
          </p:cNvPr>
          <p:cNvSpPr txBox="1"/>
          <p:nvPr/>
        </p:nvSpPr>
        <p:spPr>
          <a:xfrm>
            <a:off x="6234712" y="5690868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PRINT RESULTS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CF461D-2900-4AB1-B56F-E2068FF1D76A}"/>
              </a:ext>
            </a:extLst>
          </p:cNvPr>
          <p:cNvSpPr txBox="1"/>
          <p:nvPr/>
        </p:nvSpPr>
        <p:spPr>
          <a:xfrm>
            <a:off x="9544770" y="3317321"/>
            <a:ext cx="214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en-US" altLang="ko-KR" b="1" dirty="0" err="1">
                <a:solidFill>
                  <a:srgbClr val="FF0000"/>
                </a:solidFill>
              </a:rPr>
              <a:t>GameCurrency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24AB72-12AA-4733-BBD6-05FF95AACC61}"/>
              </a:ext>
            </a:extLst>
          </p:cNvPr>
          <p:cNvSpPr txBox="1"/>
          <p:nvPr/>
        </p:nvSpPr>
        <p:spPr>
          <a:xfrm>
            <a:off x="9425640" y="3631174"/>
            <a:ext cx="238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+ Administrator Permission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186</Words>
  <Application>Microsoft Office PowerPoint</Application>
  <PresentationFormat>와이드스크린</PresentationFormat>
  <Paragraphs>102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배달의민족 도현</vt:lpstr>
      <vt:lpstr>Arial</vt:lpstr>
      <vt:lpstr>Calibri</vt:lpstr>
      <vt:lpstr>Calibri Light</vt:lpstr>
      <vt:lpstr>Office Theme</vt:lpstr>
      <vt:lpstr>Cloud Breach RDS Breach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Breach</dc:title>
  <dc:creator>태룡</dc:creator>
  <cp:lastModifiedBy>김태룡</cp:lastModifiedBy>
  <cp:revision>92</cp:revision>
  <dcterms:created xsi:type="dcterms:W3CDTF">2021-01-11T04:06:05Z</dcterms:created>
  <dcterms:modified xsi:type="dcterms:W3CDTF">2021-01-25T09:10:35Z</dcterms:modified>
</cp:coreProperties>
</file>