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3" r:id="rId5"/>
    <p:sldId id="275" r:id="rId6"/>
    <p:sldId id="278" r:id="rId7"/>
    <p:sldId id="280" r:id="rId8"/>
    <p:sldId id="281" r:id="rId9"/>
    <p:sldId id="279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C0E78-8A19-4404-B443-BD407A91E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69AB2-7D11-48DB-B2D1-74CB74A3E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D2691-55A1-45FC-AA27-0FF33385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764E2-B642-4D17-AE67-B197E9A5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32F32-117E-42DA-8A62-5193FC69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4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91515-569C-4984-B8EC-0B7B4700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22C36-49B9-46ED-97D2-66ADF8B9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CD04E-9D16-4876-BEC1-73CF12CA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92F3-0F7E-4D32-A6FA-9E940815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F1AE7-4F4C-47E8-8E27-DFC040F3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4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C2B5E-C5E5-4138-9159-F1534D8EE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27E83-9C33-45B1-A650-AB8E23043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61A46-A961-47F2-B623-028DA63B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A448A-2994-4ED3-B4FC-63E13A33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FF0DA-6A22-4A0B-8E63-BCA5AF2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7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1475C-E7A1-4FDB-94C3-680FEBC4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F9093-37A3-415F-9098-1CD60196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45D73-C352-4323-8EA1-88ABF03D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A2422-7686-4987-B52C-D847CAE9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2718-24E0-4A38-9B2B-2A592ED2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3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107C-0FB2-4EB4-A3E2-340604C2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6E3CC-9CE1-45FC-9E0A-791E8CE6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E037B-8FC3-4202-9D9E-F3F5794F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5AD4C-DF26-47A9-9B37-27CEE2EB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8098F-7655-4D98-A806-5C67827E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48C60-A4B2-44F0-AF4D-5CAC2E1D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F5D96-4053-4D3E-9BE1-E49266E2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A780E-2B5F-4A64-99D8-44192E44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F0C90-4C03-4518-A364-C2FDA080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26750-74C5-49AC-8EF7-373918D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8E023-153A-4298-BF0B-39C2C71E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2906-CB86-4F70-8920-F26BFA58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C835B-4953-41B2-9479-D46D4242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19757-D2E2-4477-BF25-45219F7A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0F08B-F34F-434E-9072-59542B1F0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659D4-E913-4886-BD33-57B1A3600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D1B13-6AA4-4A06-9515-CF7AF868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D0DAB-EDCC-4064-A2E1-7F4FEA36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291F87-7BD8-4947-82A4-BB91C65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D581-0CC0-49B3-BC73-60F5613A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575B28-4472-4EA6-80DA-4D1D2A92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64206-F846-401F-B418-16F587D2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89B5E1-597A-4FC2-B518-D61024C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8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ED3B3-9BFD-4668-BC99-46963B7A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AF9EE7-2C6E-4B47-8127-DCF99029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B7AA-A128-4283-ABFB-626B7A14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0A20-4CA6-40C9-9937-4655EDE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FE0C0-361F-46D3-A9B0-7C90D148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EE359-B3CD-4EA0-A869-89B81F1C3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DF8D9-7A31-410D-B768-FCA9E2C5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77567-381B-4591-9BB0-CC67E2C0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93C48-4136-4FBB-87A0-54B6A237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1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5355-677B-4A5B-B7E9-C2ABAEF2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1AA78C-B645-4FE1-85D8-3C360016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15235-DF8F-4A84-A7CB-6EC4AF0E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257EA-9EF8-499A-8FFA-FBD85F54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684D2-5676-4BD4-BB74-EC7BC424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A6E67-9ACA-48B2-8261-1F7C2951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0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7C1AFA-06FA-426E-905E-5BFF32FE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6BF1C-31BE-4333-AED3-92D74895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CDCE-051C-4EA3-B23B-261054E7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F786-0F48-42A0-9D46-CAB0077A42EC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DB6F3-8BBE-4E38-89BB-DD41FE5C9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F6337-09E1-4044-B691-C416EB3C0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CDA9-E31B-43DA-9B96-4B981B327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6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image" Target="../media/image7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A75E12-7EBB-4DE2-9190-A7ED19C21302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E1B59C-2E08-4C79-8CE5-1002871F1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0" y="809813"/>
            <a:ext cx="9144000" cy="16644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3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10min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1F0308-B07D-4421-AB58-F7400E345F7E}"/>
              </a:ext>
            </a:extLst>
          </p:cNvPr>
          <p:cNvSpPr txBox="1">
            <a:spLocks/>
          </p:cNvSpPr>
          <p:nvPr/>
        </p:nvSpPr>
        <p:spPr>
          <a:xfrm>
            <a:off x="7895517" y="5241364"/>
            <a:ext cx="3400013" cy="8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DigitalForensic</a:t>
            </a:r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Track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김태룡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F2180E-D3BA-4455-B3A6-7388FC1B4196}"/>
              </a:ext>
            </a:extLst>
          </p:cNvPr>
          <p:cNvGrpSpPr/>
          <p:nvPr/>
        </p:nvGrpSpPr>
        <p:grpSpPr>
          <a:xfrm>
            <a:off x="562839" y="5185617"/>
            <a:ext cx="1049832" cy="1191740"/>
            <a:chOff x="3998485" y="2438398"/>
            <a:chExt cx="1747522" cy="1983742"/>
          </a:xfrm>
        </p:grpSpPr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CB504CD1-4503-4282-A3C6-03AE59C5542C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7B4A3A90-18C5-4A01-BDCC-43FE4DF5765A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28FA33-6CFB-4CCA-9BEC-9A768E2C7E48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AE5FBB03-0806-4849-B3CF-CF93D2C06410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93F0C9C2-6EAA-4F1C-8888-0DAC871E48AE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49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E492F5-EB8C-4BA4-8E35-3A5DE4E64D15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145" name="_x211689432">
            <a:extLst>
              <a:ext uri="{FF2B5EF4-FFF2-40B4-BE49-F238E27FC236}">
                <a16:creationId xmlns:a16="http://schemas.microsoft.com/office/drawing/2014/main" id="{8A3A68B2-2F42-42EF-A2B8-D0FE717B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03" y="1746254"/>
            <a:ext cx="9846196" cy="41597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210623832">
            <a:extLst>
              <a:ext uri="{FF2B5EF4-FFF2-40B4-BE49-F238E27FC236}">
                <a16:creationId xmlns:a16="http://schemas.microsoft.com/office/drawing/2014/main" id="{C08C243F-5EDA-4C25-9544-28A5DCD89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03" y="1746254"/>
            <a:ext cx="9846196" cy="41597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FEC455F-E348-40F8-947C-1C31BE656B83}"/>
              </a:ext>
            </a:extLst>
          </p:cNvPr>
          <p:cNvSpPr txBox="1">
            <a:spLocks/>
          </p:cNvSpPr>
          <p:nvPr/>
        </p:nvSpPr>
        <p:spPr>
          <a:xfrm>
            <a:off x="3639670" y="1056101"/>
            <a:ext cx="4374777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Attack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D3A50EE-D9F3-47EB-BA50-B0B5D415E172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○○○○○○○○○●○○○○○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6563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E492F5-EB8C-4BA4-8E35-3A5DE4E64D15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42" name="_x210623832">
            <a:extLst>
              <a:ext uri="{FF2B5EF4-FFF2-40B4-BE49-F238E27FC236}">
                <a16:creationId xmlns:a16="http://schemas.microsoft.com/office/drawing/2014/main" id="{71FF0E93-DE9C-4814-AEF0-B0526FD6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30" y="1685319"/>
            <a:ext cx="7196740" cy="436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211689272">
            <a:extLst>
              <a:ext uri="{FF2B5EF4-FFF2-40B4-BE49-F238E27FC236}">
                <a16:creationId xmlns:a16="http://schemas.microsoft.com/office/drawing/2014/main" id="{C3E322B4-5937-489A-9A43-81F51533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30" y="1685319"/>
            <a:ext cx="7196740" cy="436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FB5A89F6-6565-4509-A4A5-29F875D5E187}"/>
              </a:ext>
            </a:extLst>
          </p:cNvPr>
          <p:cNvSpPr txBox="1">
            <a:spLocks/>
          </p:cNvSpPr>
          <p:nvPr/>
        </p:nvSpPr>
        <p:spPr>
          <a:xfrm>
            <a:off x="3639670" y="1056101"/>
            <a:ext cx="4374777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Attack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359B314-6E35-4332-82A0-292E3A1DFD16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○○○○○○○○○○●○○○○</a:t>
            </a:r>
          </a:p>
        </p:txBody>
      </p:sp>
    </p:spTree>
    <p:extLst>
      <p:ext uri="{BB962C8B-B14F-4D97-AF65-F5344CB8AC3E}">
        <p14:creationId xmlns:p14="http://schemas.microsoft.com/office/powerpoint/2010/main" val="1317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E492F5-EB8C-4BA4-8E35-3A5DE4E64D15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2065F9-E463-48CA-97D3-F3273EFCC74F}"/>
              </a:ext>
            </a:extLst>
          </p:cNvPr>
          <p:cNvGrpSpPr/>
          <p:nvPr/>
        </p:nvGrpSpPr>
        <p:grpSpPr>
          <a:xfrm>
            <a:off x="726992" y="1973481"/>
            <a:ext cx="10738016" cy="3339989"/>
            <a:chOff x="896470" y="1973481"/>
            <a:chExt cx="10738016" cy="3339989"/>
          </a:xfrm>
        </p:grpSpPr>
        <p:pic>
          <p:nvPicPr>
            <p:cNvPr id="11265" name="_x210623432">
              <a:extLst>
                <a:ext uri="{FF2B5EF4-FFF2-40B4-BE49-F238E27FC236}">
                  <a16:creationId xmlns:a16="http://schemas.microsoft.com/office/drawing/2014/main" id="{06186A4C-4600-4A18-8E7E-7DAE0C310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70" y="1973483"/>
              <a:ext cx="5489215" cy="332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7" name="_x211689112">
              <a:extLst>
                <a:ext uri="{FF2B5EF4-FFF2-40B4-BE49-F238E27FC236}">
                  <a16:creationId xmlns:a16="http://schemas.microsoft.com/office/drawing/2014/main" id="{FCB55068-6981-4E55-9AF9-8C0C5D3EF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379" y="1973481"/>
              <a:ext cx="5070107" cy="3339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B71AE727-8266-4F4A-ADE2-B61CE067D043}"/>
              </a:ext>
            </a:extLst>
          </p:cNvPr>
          <p:cNvSpPr txBox="1">
            <a:spLocks/>
          </p:cNvSpPr>
          <p:nvPr/>
        </p:nvSpPr>
        <p:spPr>
          <a:xfrm>
            <a:off x="3639670" y="1056101"/>
            <a:ext cx="4374777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Attack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F51E08-2A83-4396-9342-FECBB3F83DCA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○○○○○○○○○○○●○○○</a:t>
            </a:r>
          </a:p>
        </p:txBody>
      </p:sp>
    </p:spTree>
    <p:extLst>
      <p:ext uri="{BB962C8B-B14F-4D97-AF65-F5344CB8AC3E}">
        <p14:creationId xmlns:p14="http://schemas.microsoft.com/office/powerpoint/2010/main" val="11114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E492F5-EB8C-4BA4-8E35-3A5DE4E64D15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289" name="_x210623912">
            <a:extLst>
              <a:ext uri="{FF2B5EF4-FFF2-40B4-BE49-F238E27FC236}">
                <a16:creationId xmlns:a16="http://schemas.microsoft.com/office/drawing/2014/main" id="{9A84EB7C-2F72-4F0B-BE26-9C81BEEA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33" y="1573543"/>
            <a:ext cx="4691063" cy="2722563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211688472">
            <a:extLst>
              <a:ext uri="{FF2B5EF4-FFF2-40B4-BE49-F238E27FC236}">
                <a16:creationId xmlns:a16="http://schemas.microsoft.com/office/drawing/2014/main" id="{245AD5A2-B044-4A0A-A750-B191278A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28" y="3033983"/>
            <a:ext cx="5075238" cy="131445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55270824">
            <a:extLst>
              <a:ext uri="{FF2B5EF4-FFF2-40B4-BE49-F238E27FC236}">
                <a16:creationId xmlns:a16="http://schemas.microsoft.com/office/drawing/2014/main" id="{36EEFF1A-DE98-4308-A6EF-E81B842B8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28" y="1577999"/>
            <a:ext cx="5075238" cy="1152742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_x55270824">
            <a:extLst>
              <a:ext uri="{FF2B5EF4-FFF2-40B4-BE49-F238E27FC236}">
                <a16:creationId xmlns:a16="http://schemas.microsoft.com/office/drawing/2014/main" id="{F50429B5-B54F-4D28-816C-1A8330D6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29" y="4659506"/>
            <a:ext cx="5075238" cy="157129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_x55270984">
            <a:extLst>
              <a:ext uri="{FF2B5EF4-FFF2-40B4-BE49-F238E27FC236}">
                <a16:creationId xmlns:a16="http://schemas.microsoft.com/office/drawing/2014/main" id="{CF86B7E9-BDCC-46D9-B8EB-08F14097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33" y="4558138"/>
            <a:ext cx="4691063" cy="1678818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0E4484B1-B583-47E3-8646-562B57F32A10}"/>
              </a:ext>
            </a:extLst>
          </p:cNvPr>
          <p:cNvSpPr txBox="1">
            <a:spLocks/>
          </p:cNvSpPr>
          <p:nvPr/>
        </p:nvSpPr>
        <p:spPr>
          <a:xfrm>
            <a:off x="3639670" y="1056101"/>
            <a:ext cx="4374777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Detection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7BFC9F-23E8-40EC-9C74-7D996EF231FF}"/>
              </a:ext>
            </a:extLst>
          </p:cNvPr>
          <p:cNvGrpSpPr/>
          <p:nvPr/>
        </p:nvGrpSpPr>
        <p:grpSpPr>
          <a:xfrm>
            <a:off x="37682" y="2130543"/>
            <a:ext cx="2161702" cy="1806878"/>
            <a:chOff x="0" y="2282614"/>
            <a:chExt cx="2161702" cy="180687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E0BB8FC-B08F-470F-9682-E62FF001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5079" y="2282614"/>
              <a:ext cx="1151544" cy="1304420"/>
            </a:xfrm>
            <a:prstGeom prst="rect">
              <a:avLst/>
            </a:prstGeom>
          </p:spPr>
        </p:pic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448ADA36-66AC-4F41-B3F1-9CBDE9EAB32D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599423"/>
              <a:ext cx="2161702" cy="4900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Cloud Watch</a:t>
              </a:r>
            </a:p>
            <a:p>
              <a:pPr algn="ctr"/>
              <a:r>
                <a:rPr lang="en-US" altLang="ko-KR" sz="1100" dirty="0">
                  <a:solidFill>
                    <a:schemeClr val="accent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Indicators</a:t>
              </a:r>
              <a:endParaRPr lang="ko-KR" altLang="en-US" sz="1100" dirty="0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895E133-D0B6-415E-9224-DEB9E5B0367F}"/>
              </a:ext>
            </a:extLst>
          </p:cNvPr>
          <p:cNvGrpSpPr/>
          <p:nvPr/>
        </p:nvGrpSpPr>
        <p:grpSpPr>
          <a:xfrm>
            <a:off x="46705" y="4531541"/>
            <a:ext cx="2161702" cy="1742708"/>
            <a:chOff x="2408372" y="4798725"/>
            <a:chExt cx="2161702" cy="174270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B07734C-9C31-4B66-B3FD-8E4BA015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71867" y="4798725"/>
              <a:ext cx="1034712" cy="1249462"/>
            </a:xfrm>
            <a:prstGeom prst="rect">
              <a:avLst/>
            </a:prstGeom>
          </p:spPr>
        </p:pic>
        <p:sp>
          <p:nvSpPr>
            <p:cNvPr id="43" name="제목 1">
              <a:extLst>
                <a:ext uri="{FF2B5EF4-FFF2-40B4-BE49-F238E27FC236}">
                  <a16:creationId xmlns:a16="http://schemas.microsoft.com/office/drawing/2014/main" id="{C75F663E-6F85-43BB-9539-9B4EA05DEBB0}"/>
                </a:ext>
              </a:extLst>
            </p:cNvPr>
            <p:cNvSpPr txBox="1">
              <a:spLocks/>
            </p:cNvSpPr>
            <p:nvPr/>
          </p:nvSpPr>
          <p:spPr>
            <a:xfrm>
              <a:off x="2408372" y="6051364"/>
              <a:ext cx="2161702" cy="4900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Cloud Trail</a:t>
              </a:r>
            </a:p>
            <a:p>
              <a:pPr algn="ctr"/>
              <a:r>
                <a:rPr lang="en-US" altLang="ko-KR" sz="1100" dirty="0">
                  <a:solidFill>
                    <a:schemeClr val="accent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Logs</a:t>
              </a:r>
              <a:endParaRPr lang="ko-KR" altLang="en-US" sz="1100" dirty="0">
                <a:solidFill>
                  <a:schemeClr val="accent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B9D77A-260E-45CF-84BE-6B5EBBF34B9C}"/>
              </a:ext>
            </a:extLst>
          </p:cNvPr>
          <p:cNvGrpSpPr/>
          <p:nvPr/>
        </p:nvGrpSpPr>
        <p:grpSpPr>
          <a:xfrm>
            <a:off x="9992616" y="1300159"/>
            <a:ext cx="2161702" cy="1708422"/>
            <a:chOff x="9959184" y="1570170"/>
            <a:chExt cx="2161702" cy="170842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BDB9E85-F648-4C8B-B693-9AE3BD90454C}"/>
                </a:ext>
              </a:extLst>
            </p:cNvPr>
            <p:cNvGrpSpPr/>
            <p:nvPr/>
          </p:nvGrpSpPr>
          <p:grpSpPr>
            <a:xfrm>
              <a:off x="10532298" y="1570170"/>
              <a:ext cx="1015474" cy="1152740"/>
              <a:chOff x="3998485" y="2438398"/>
              <a:chExt cx="1747522" cy="1983742"/>
            </a:xfrm>
          </p:grpSpPr>
          <p:sp>
            <p:nvSpPr>
              <p:cNvPr id="26" name="사다리꼴 25">
                <a:extLst>
                  <a:ext uri="{FF2B5EF4-FFF2-40B4-BE49-F238E27FC236}">
                    <a16:creationId xmlns:a16="http://schemas.microsoft.com/office/drawing/2014/main" id="{96AD7366-4A6D-4F77-A802-160AE70FB042}"/>
                  </a:ext>
                </a:extLst>
              </p:cNvPr>
              <p:cNvSpPr/>
              <p:nvPr/>
            </p:nvSpPr>
            <p:spPr>
              <a:xfrm rot="16200000">
                <a:off x="3307605" y="3329940"/>
                <a:ext cx="1579880" cy="198120"/>
              </a:xfrm>
              <a:prstGeom prst="trapezoid">
                <a:avLst>
                  <a:gd name="adj" fmla="val 119872"/>
                </a:avLst>
              </a:prstGeom>
              <a:solidFill>
                <a:srgbClr val="1A47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다리꼴 26">
                <a:extLst>
                  <a:ext uri="{FF2B5EF4-FFF2-40B4-BE49-F238E27FC236}">
                    <a16:creationId xmlns:a16="http://schemas.microsoft.com/office/drawing/2014/main" id="{6C6CEEB4-D9A3-42AB-BED6-07390B115058}"/>
                  </a:ext>
                </a:extLst>
              </p:cNvPr>
              <p:cNvSpPr/>
              <p:nvPr/>
            </p:nvSpPr>
            <p:spPr>
              <a:xfrm rot="16200000">
                <a:off x="3404124" y="3230880"/>
                <a:ext cx="1983741" cy="398780"/>
              </a:xfrm>
              <a:prstGeom prst="trapezoid">
                <a:avLst>
                  <a:gd name="adj" fmla="val 50765"/>
                </a:avLst>
              </a:prstGeom>
              <a:solidFill>
                <a:srgbClr val="205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8F6315D-1B7F-45B9-B96D-0E3216F7CEE4}"/>
                  </a:ext>
                </a:extLst>
              </p:cNvPr>
              <p:cNvSpPr/>
              <p:nvPr/>
            </p:nvSpPr>
            <p:spPr>
              <a:xfrm>
                <a:off x="4595385" y="2438398"/>
                <a:ext cx="553722" cy="1983742"/>
              </a:xfrm>
              <a:prstGeom prst="rect">
                <a:avLst/>
              </a:prstGeom>
              <a:solidFill>
                <a:srgbClr val="2D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다리꼴 28">
                <a:extLst>
                  <a:ext uri="{FF2B5EF4-FFF2-40B4-BE49-F238E27FC236}">
                    <a16:creationId xmlns:a16="http://schemas.microsoft.com/office/drawing/2014/main" id="{E6236333-8C30-4016-8FC9-F0F05858F0FB}"/>
                  </a:ext>
                </a:extLst>
              </p:cNvPr>
              <p:cNvSpPr/>
              <p:nvPr/>
            </p:nvSpPr>
            <p:spPr>
              <a:xfrm rot="5400000">
                <a:off x="4857007" y="3329939"/>
                <a:ext cx="1579880" cy="198120"/>
              </a:xfrm>
              <a:prstGeom prst="trapezoid">
                <a:avLst>
                  <a:gd name="adj" fmla="val 119872"/>
                </a:avLst>
              </a:prstGeom>
              <a:solidFill>
                <a:srgbClr val="2D7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사다리꼴 29">
                <a:extLst>
                  <a:ext uri="{FF2B5EF4-FFF2-40B4-BE49-F238E27FC236}">
                    <a16:creationId xmlns:a16="http://schemas.microsoft.com/office/drawing/2014/main" id="{BBA237EA-5A93-4D49-A2E1-E81E6F9A0592}"/>
                  </a:ext>
                </a:extLst>
              </p:cNvPr>
              <p:cNvSpPr/>
              <p:nvPr/>
            </p:nvSpPr>
            <p:spPr>
              <a:xfrm rot="5400000">
                <a:off x="4356626" y="3230880"/>
                <a:ext cx="1983741" cy="398780"/>
              </a:xfrm>
              <a:prstGeom prst="trapezoid">
                <a:avLst>
                  <a:gd name="adj" fmla="val 50765"/>
                </a:avLst>
              </a:prstGeom>
              <a:solidFill>
                <a:srgbClr val="5294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제목 1">
              <a:extLst>
                <a:ext uri="{FF2B5EF4-FFF2-40B4-BE49-F238E27FC236}">
                  <a16:creationId xmlns:a16="http://schemas.microsoft.com/office/drawing/2014/main" id="{A480D8DE-FDB6-4EF1-9644-528653AEC6C4}"/>
                </a:ext>
              </a:extLst>
            </p:cNvPr>
            <p:cNvSpPr txBox="1">
              <a:spLocks/>
            </p:cNvSpPr>
            <p:nvPr/>
          </p:nvSpPr>
          <p:spPr>
            <a:xfrm>
              <a:off x="9959184" y="2788523"/>
              <a:ext cx="2161702" cy="4900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RDS</a:t>
              </a:r>
            </a:p>
            <a:p>
              <a:pPr algn="ctr"/>
              <a:r>
                <a:rPr lang="en-US" altLang="ko-KR" sz="1100" dirty="0"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General.log</a:t>
              </a:r>
              <a:endParaRPr lang="ko-KR" altLang="en-US" sz="11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C60257-F9DB-4AAD-A30C-2DE2488C5037}"/>
              </a:ext>
            </a:extLst>
          </p:cNvPr>
          <p:cNvGrpSpPr/>
          <p:nvPr/>
        </p:nvGrpSpPr>
        <p:grpSpPr>
          <a:xfrm>
            <a:off x="9988130" y="3595006"/>
            <a:ext cx="2090576" cy="2328601"/>
            <a:chOff x="10111584" y="3780416"/>
            <a:chExt cx="2090576" cy="232860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C3ACEB1-0049-4647-9B4F-B71B215E5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92372" y="3780416"/>
              <a:ext cx="1400126" cy="1705972"/>
            </a:xfrm>
            <a:prstGeom prst="rect">
              <a:avLst/>
            </a:prstGeom>
          </p:spPr>
        </p:pic>
        <p:sp>
          <p:nvSpPr>
            <p:cNvPr id="49" name="제목 1">
              <a:extLst>
                <a:ext uri="{FF2B5EF4-FFF2-40B4-BE49-F238E27FC236}">
                  <a16:creationId xmlns:a16="http://schemas.microsoft.com/office/drawing/2014/main" id="{B974D86E-0956-40F6-8846-D1D5E6D5B7F4}"/>
                </a:ext>
              </a:extLst>
            </p:cNvPr>
            <p:cNvSpPr txBox="1">
              <a:spLocks/>
            </p:cNvSpPr>
            <p:nvPr/>
          </p:nvSpPr>
          <p:spPr>
            <a:xfrm>
              <a:off x="10111584" y="5497444"/>
              <a:ext cx="2090576" cy="61157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1400" dirty="0">
                  <a:solidFill>
                    <a:schemeClr val="accent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EC2</a:t>
              </a:r>
            </a:p>
            <a:p>
              <a:pPr algn="ctr"/>
              <a:r>
                <a:rPr lang="en-US" altLang="ko-KR" sz="1100" dirty="0">
                  <a:solidFill>
                    <a:schemeClr val="accent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Server Logs</a:t>
              </a:r>
            </a:p>
            <a:p>
              <a:pPr algn="ctr"/>
              <a:r>
                <a:rPr lang="en-US" altLang="ko-KR" sz="1100" dirty="0">
                  <a:solidFill>
                    <a:schemeClr val="accent2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Server Directory</a:t>
              </a:r>
              <a:endParaRPr lang="ko-KR" altLang="en-US" sz="1100" dirty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51" name="제목 1">
            <a:extLst>
              <a:ext uri="{FF2B5EF4-FFF2-40B4-BE49-F238E27FC236}">
                <a16:creationId xmlns:a16="http://schemas.microsoft.com/office/drawing/2014/main" id="{79928D6D-33BF-4064-B04E-24FE5F0A89CD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○○○○○○○○○○○○●○○</a:t>
            </a:r>
          </a:p>
        </p:txBody>
      </p:sp>
    </p:spTree>
    <p:extLst>
      <p:ext uri="{BB962C8B-B14F-4D97-AF65-F5344CB8AC3E}">
        <p14:creationId xmlns:p14="http://schemas.microsoft.com/office/powerpoint/2010/main" val="285274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467795C-AB94-4F5D-8185-442C6B37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3373"/>
            <a:ext cx="10972800" cy="490537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Remediate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AE492F5-EB8C-4BA4-8E35-3A5DE4E64D15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13695789-D1A1-46D4-86E4-FB8CF904A8C9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○○○○○○○○○○○○○●○</a:t>
            </a:r>
          </a:p>
        </p:txBody>
      </p:sp>
    </p:spTree>
    <p:extLst>
      <p:ext uri="{BB962C8B-B14F-4D97-AF65-F5344CB8AC3E}">
        <p14:creationId xmlns:p14="http://schemas.microsoft.com/office/powerpoint/2010/main" val="402760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B646DCA-1602-4CE8-BFC1-85FE09F2EBD0}"/>
              </a:ext>
            </a:extLst>
          </p:cNvPr>
          <p:cNvSpPr txBox="1">
            <a:spLocks/>
          </p:cNvSpPr>
          <p:nvPr/>
        </p:nvSpPr>
        <p:spPr>
          <a:xfrm>
            <a:off x="1524000" y="3000786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Thankyou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58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9EB170A-55F7-4A9A-B0BF-640985335FF4}"/>
              </a:ext>
            </a:extLst>
          </p:cNvPr>
          <p:cNvSpPr txBox="1">
            <a:spLocks/>
          </p:cNvSpPr>
          <p:nvPr/>
        </p:nvSpPr>
        <p:spPr>
          <a:xfrm>
            <a:off x="896470" y="809812"/>
            <a:ext cx="9144000" cy="5533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01. RDS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02. Scenario</a:t>
            </a: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2-1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Build</a:t>
            </a: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2-2 Attack</a:t>
            </a: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    2-3 Detection</a:t>
            </a:r>
          </a:p>
          <a:p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   03. Remediate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87880F-9CAE-450D-9F19-1ABC216E469B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0774A42-1022-466C-993E-5235181C18B1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○●○○○○○○○○○○○○○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A7D9A8C-E969-4D1B-BADF-97AF87585DD3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63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MS DB Icon 이미지 검색결과">
            <a:extLst>
              <a:ext uri="{FF2B5EF4-FFF2-40B4-BE49-F238E27FC236}">
                <a16:creationId xmlns:a16="http://schemas.microsoft.com/office/drawing/2014/main" id="{9D1D92A8-F684-4A8D-A3EF-3AFBB735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68" y="2742090"/>
            <a:ext cx="1363658" cy="136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F410C8-048C-4893-A7C1-1DD2BE5DBDE0}"/>
              </a:ext>
            </a:extLst>
          </p:cNvPr>
          <p:cNvSpPr/>
          <p:nvPr/>
        </p:nvSpPr>
        <p:spPr>
          <a:xfrm>
            <a:off x="5819139" y="2434589"/>
            <a:ext cx="529480" cy="19837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18" y="3063632"/>
            <a:ext cx="725184" cy="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07" y="2972515"/>
            <a:ext cx="1111586" cy="5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92" y="257033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5222239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012D79-FDBB-4267-8DDB-37A05976CCBD}"/>
              </a:ext>
            </a:extLst>
          </p:cNvPr>
          <p:cNvSpPr txBox="1"/>
          <p:nvPr/>
        </p:nvSpPr>
        <p:spPr>
          <a:xfrm>
            <a:off x="3087991" y="45702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elational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atabase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A3B7166E-E5BE-4C30-9E8E-7234F10A0924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0967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BBD877-70AF-4366-9EA2-C8A919B591DE}"/>
              </a:ext>
            </a:extLst>
          </p:cNvPr>
          <p:cNvSpPr/>
          <p:nvPr/>
        </p:nvSpPr>
        <p:spPr>
          <a:xfrm>
            <a:off x="1490402" y="2434589"/>
            <a:ext cx="10351673" cy="19837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896470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00" y="2649071"/>
            <a:ext cx="1511836" cy="15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60" y="2831306"/>
            <a:ext cx="2317392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8" y="257160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1B738-0705-4F68-8207-9B2B42B3D20E}"/>
              </a:ext>
            </a:extLst>
          </p:cNvPr>
          <p:cNvSpPr txBox="1"/>
          <p:nvPr/>
        </p:nvSpPr>
        <p:spPr>
          <a:xfrm>
            <a:off x="3087991" y="4570232"/>
            <a:ext cx="6096000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Relational Database Service</a:t>
            </a:r>
          </a:p>
        </p:txBody>
      </p:sp>
      <p:pic>
        <p:nvPicPr>
          <p:cNvPr id="1026" name="Picture 2" descr="MS DB Icon 이미지 검색결과">
            <a:extLst>
              <a:ext uri="{FF2B5EF4-FFF2-40B4-BE49-F238E27FC236}">
                <a16:creationId xmlns:a16="http://schemas.microsoft.com/office/drawing/2014/main" id="{8B378331-E7E9-4EF5-8EE5-D2765AFE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06" y="2432048"/>
            <a:ext cx="1983742" cy="19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563881B5-1215-4524-B393-870470B1AEAC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6495074C-A1C3-4563-9ED4-B00AB60067F1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○○○●○○○○○○○○○○○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15277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MS DB Icon 이미지 검색결과">
            <a:extLst>
              <a:ext uri="{FF2B5EF4-FFF2-40B4-BE49-F238E27FC236}">
                <a16:creationId xmlns:a16="http://schemas.microsoft.com/office/drawing/2014/main" id="{6512BA7D-86D1-4E7B-B7EC-85020C74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75" y="2871294"/>
            <a:ext cx="1105250" cy="11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8574F9-14F1-4A28-8F58-732FFC17FFAB}"/>
              </a:ext>
            </a:extLst>
          </p:cNvPr>
          <p:cNvGrpSpPr/>
          <p:nvPr/>
        </p:nvGrpSpPr>
        <p:grpSpPr>
          <a:xfrm>
            <a:off x="6063205" y="3335047"/>
            <a:ext cx="108232" cy="147598"/>
            <a:chOff x="951897" y="1466767"/>
            <a:chExt cx="3365342" cy="4589422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C34525B-9D46-48E3-A4E1-DE25A16C2CF9}"/>
                </a:ext>
              </a:extLst>
            </p:cNvPr>
            <p:cNvSpPr/>
            <p:nvPr/>
          </p:nvSpPr>
          <p:spPr>
            <a:xfrm>
              <a:off x="1353285" y="1666241"/>
              <a:ext cx="2963954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28" name="그래픽 2" descr="구름 단색으로 채워진">
              <a:extLst>
                <a:ext uri="{FF2B5EF4-FFF2-40B4-BE49-F238E27FC236}">
                  <a16:creationId xmlns:a16="http://schemas.microsoft.com/office/drawing/2014/main" id="{37F69647-7E2B-45E4-97E4-D4332273FD2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00" b="1" dirty="0"/>
                <a:t>VPC#1</a:t>
              </a:r>
              <a:endParaRPr lang="ko-KR" altLang="en-US" sz="1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1C4963-4FA0-40CA-A836-501EA98DAD7D}"/>
              </a:ext>
            </a:extLst>
          </p:cNvPr>
          <p:cNvGrpSpPr/>
          <p:nvPr/>
        </p:nvGrpSpPr>
        <p:grpSpPr>
          <a:xfrm>
            <a:off x="5882658" y="3153303"/>
            <a:ext cx="391848" cy="534376"/>
            <a:chOff x="951897" y="1466767"/>
            <a:chExt cx="3365342" cy="458942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01C14C9-457E-46D3-B9A2-CA741F1A8C04}"/>
                </a:ext>
              </a:extLst>
            </p:cNvPr>
            <p:cNvSpPr/>
            <p:nvPr/>
          </p:nvSpPr>
          <p:spPr>
            <a:xfrm>
              <a:off x="1353285" y="1666241"/>
              <a:ext cx="2963954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그래픽 2" descr="구름 단색으로 채워진">
              <a:extLst>
                <a:ext uri="{FF2B5EF4-FFF2-40B4-BE49-F238E27FC236}">
                  <a16:creationId xmlns:a16="http://schemas.microsoft.com/office/drawing/2014/main" id="{9AAF3C28-B7B3-465E-9BF8-756503F4EB3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00" b="1" dirty="0"/>
                <a:t>VPC#2</a:t>
              </a:r>
              <a:endParaRPr lang="ko-KR" altLang="en-US" sz="100" b="1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0EB7E99B-6F4B-4E20-B284-83454F70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67" y="3312320"/>
            <a:ext cx="213610" cy="25848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8E55E2-ACBC-432F-8516-9F3579137396}"/>
              </a:ext>
            </a:extLst>
          </p:cNvPr>
          <p:cNvGrpSpPr/>
          <p:nvPr/>
        </p:nvGrpSpPr>
        <p:grpSpPr>
          <a:xfrm>
            <a:off x="5932303" y="3329690"/>
            <a:ext cx="370438" cy="425448"/>
            <a:chOff x="3765997" y="3152389"/>
            <a:chExt cx="1642634" cy="188656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5822DC4-2863-469E-860F-4293980F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2870" y="3152389"/>
              <a:ext cx="1408889" cy="140888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5F23B4-1C4F-49E4-96D6-932E5E137862}"/>
                </a:ext>
              </a:extLst>
            </p:cNvPr>
            <p:cNvSpPr txBox="1"/>
            <p:nvPr/>
          </p:nvSpPr>
          <p:spPr>
            <a:xfrm>
              <a:off x="3765997" y="4561280"/>
              <a:ext cx="1642634" cy="47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>
                  <a:solidFill>
                    <a:schemeClr val="accent4"/>
                  </a:solidFill>
                </a:rPr>
                <a:t>API Gateway</a:t>
              </a:r>
              <a:endParaRPr lang="ko-KR" altLang="en-US" sz="1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6848E8-B7F4-49F1-9F6E-F1E64F3909A4}"/>
              </a:ext>
            </a:extLst>
          </p:cNvPr>
          <p:cNvGrpSpPr/>
          <p:nvPr/>
        </p:nvGrpSpPr>
        <p:grpSpPr>
          <a:xfrm>
            <a:off x="5885833" y="3232864"/>
            <a:ext cx="390552" cy="461084"/>
            <a:chOff x="3448194" y="2994374"/>
            <a:chExt cx="1731816" cy="204457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964A58-A780-4C8F-B0E3-55435DF0C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8194" y="2994374"/>
              <a:ext cx="1731816" cy="172491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795EEE-DB37-4F3A-88AE-B187D0803D47}"/>
                </a:ext>
              </a:extLst>
            </p:cNvPr>
            <p:cNvSpPr txBox="1"/>
            <p:nvPr/>
          </p:nvSpPr>
          <p:spPr>
            <a:xfrm>
              <a:off x="3492785" y="4561281"/>
              <a:ext cx="1642634" cy="47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>
                  <a:solidFill>
                    <a:schemeClr val="accent2"/>
                  </a:solidFill>
                </a:rPr>
                <a:t>Lambda</a:t>
              </a:r>
              <a:endParaRPr lang="ko-KR" altLang="en-US" sz="1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F410C8-048C-4893-A7C1-1DD2BE5DBDE0}"/>
              </a:ext>
            </a:extLst>
          </p:cNvPr>
          <p:cNvSpPr/>
          <p:nvPr/>
        </p:nvSpPr>
        <p:spPr>
          <a:xfrm>
            <a:off x="5819139" y="2434589"/>
            <a:ext cx="529480" cy="19837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18" y="3063632"/>
            <a:ext cx="725184" cy="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07" y="2972515"/>
            <a:ext cx="1111586" cy="5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92" y="257033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DF1A5-4233-4AEA-AF92-06C9DD6A69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0359" y="2988064"/>
            <a:ext cx="1351282" cy="72068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5222239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 descr="CMD 터미널 단색으로 채워진">
            <a:extLst>
              <a:ext uri="{FF2B5EF4-FFF2-40B4-BE49-F238E27FC236}">
                <a16:creationId xmlns:a16="http://schemas.microsoft.com/office/drawing/2014/main" id="{A1FD0631-8D66-4A37-B79D-7AC129E34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7021" y="4380916"/>
            <a:ext cx="1217946" cy="1217946"/>
          </a:xfrm>
          <a:prstGeom prst="rect">
            <a:avLst/>
          </a:prstGeom>
        </p:spPr>
      </p:pic>
      <p:pic>
        <p:nvPicPr>
          <p:cNvPr id="17" name="그래픽 16" descr="기중기 단색으로 채워진">
            <a:extLst>
              <a:ext uri="{FF2B5EF4-FFF2-40B4-BE49-F238E27FC236}">
                <a16:creationId xmlns:a16="http://schemas.microsoft.com/office/drawing/2014/main" id="{C12A3B83-FAB7-40FD-9507-466699DA64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81296" y="4240342"/>
            <a:ext cx="1217946" cy="1217946"/>
          </a:xfrm>
          <a:prstGeom prst="rect">
            <a:avLst/>
          </a:prstGeom>
        </p:spPr>
      </p:pic>
      <p:pic>
        <p:nvPicPr>
          <p:cNvPr id="19" name="그래픽 18" descr="게임 컨트롤러 단색으로 채워진">
            <a:extLst>
              <a:ext uri="{FF2B5EF4-FFF2-40B4-BE49-F238E27FC236}">
                <a16:creationId xmlns:a16="http://schemas.microsoft.com/office/drawing/2014/main" id="{B6692926-95BE-493C-92F0-37CF24F58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0864" y="2029751"/>
            <a:ext cx="1217946" cy="1217946"/>
          </a:xfrm>
          <a:prstGeom prst="rect">
            <a:avLst/>
          </a:prstGeom>
        </p:spPr>
      </p:pic>
      <p:pic>
        <p:nvPicPr>
          <p:cNvPr id="21" name="그래픽 20" descr="네트워크 단색으로 채워진">
            <a:extLst>
              <a:ext uri="{FF2B5EF4-FFF2-40B4-BE49-F238E27FC236}">
                <a16:creationId xmlns:a16="http://schemas.microsoft.com/office/drawing/2014/main" id="{D110152B-FC32-4E19-86E1-E5E1E74863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87027" y="859206"/>
            <a:ext cx="1217946" cy="1217946"/>
          </a:xfrm>
          <a:prstGeom prst="rect">
            <a:avLst/>
          </a:prstGeom>
        </p:spPr>
      </p:pic>
      <p:pic>
        <p:nvPicPr>
          <p:cNvPr id="24" name="그래픽 23" descr="과학적 사고 단색으로 채워진">
            <a:extLst>
              <a:ext uri="{FF2B5EF4-FFF2-40B4-BE49-F238E27FC236}">
                <a16:creationId xmlns:a16="http://schemas.microsoft.com/office/drawing/2014/main" id="{5DD5756F-8827-4A75-A8C4-C4CFD325BE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39036" y="2029700"/>
            <a:ext cx="1217946" cy="1217946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4796861-16FC-4B0C-8705-3E2DEC22064C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3501DC88-502F-48A2-B306-EFD920320660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D08A3139-4920-44FA-A1F2-2F36C34B4032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○○○○●○○○○○○○○○○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184326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mph" presetSubtype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indefinite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4" dur="indefinite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indefinit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7" dur="indefinite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indefinit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0" dur="indefinite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indefinit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3" dur="indefinite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5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7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9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41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43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mph" presetSubtype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indefinite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4" dur="indefinite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indefinit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7" dur="indefinite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indefinit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0" dur="indefinite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indefinit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3" dur="indefinite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2C9D9B5-3C6B-4413-90A7-13E81078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3" b="99806" l="884" r="97680">
                        <a14:foregroundMark x1="16906" y1="26019" x2="15249" y2="18641"/>
                        <a14:foregroundMark x1="12928" y1="26019" x2="18232" y2="25049"/>
                        <a14:foregroundMark x1="13370" y1="26990" x2="14254" y2="18835"/>
                        <a14:foregroundMark x1="15359" y1="19612" x2="13370" y2="24078"/>
                        <a14:foregroundMark x1="16464" y1="24078" x2="18122" y2="25825"/>
                        <a14:foregroundMark x1="14807" y1="18447" x2="12818" y2="20777"/>
                        <a14:foregroundMark x1="13370" y1="22136" x2="15912" y2="31068"/>
                        <a14:foregroundMark x1="15912" y1="31068" x2="12818" y2="41359"/>
                        <a14:foregroundMark x1="12818" y1="41359" x2="15359" y2="47961"/>
                        <a14:foregroundMark x1="15249" y1="24078" x2="27514" y2="33398"/>
                        <a14:foregroundMark x1="27514" y1="33398" x2="28619" y2="34951"/>
                        <a14:foregroundMark x1="14696" y1="28932" x2="20221" y2="20388"/>
                        <a14:foregroundMark x1="20221" y1="20388" x2="26188" y2="18447"/>
                        <a14:foregroundMark x1="16906" y1="19612" x2="22873" y2="23301"/>
                        <a14:foregroundMark x1="22873" y1="23301" x2="27182" y2="30680"/>
                        <a14:foregroundMark x1="27182" y1="30680" x2="27293" y2="31845"/>
                        <a14:foregroundMark x1="17569" y1="21553" x2="26961" y2="33204"/>
                        <a14:foregroundMark x1="26961" y1="33204" x2="32155" y2="28155"/>
                        <a14:foregroundMark x1="32155" y1="28155" x2="32597" y2="25049"/>
                        <a14:foregroundMark x1="32155" y1="30874" x2="21105" y2="33981"/>
                        <a14:foregroundMark x1="21989" y1="30291" x2="32265" y2="30485"/>
                        <a14:foregroundMark x1="31160" y1="34369" x2="25967" y2="49320"/>
                        <a14:foregroundMark x1="25967" y1="49320" x2="23536" y2="52621"/>
                        <a14:foregroundMark x1="6298" y1="57476" x2="1878" y2="39417"/>
                        <a14:foregroundMark x1="1878" y1="39417" x2="13039" y2="15728"/>
                        <a14:foregroundMark x1="13039" y1="15728" x2="33923" y2="8932"/>
                        <a14:foregroundMark x1="33923" y1="8932" x2="91492" y2="23495"/>
                        <a14:foregroundMark x1="91492" y1="23495" x2="97238" y2="36117"/>
                        <a14:foregroundMark x1="97238" y1="36117" x2="96575" y2="49320"/>
                        <a14:foregroundMark x1="96575" y1="49320" x2="91160" y2="63301"/>
                        <a14:foregroundMark x1="91160" y1="63301" x2="81768" y2="71456"/>
                        <a14:foregroundMark x1="81768" y1="71456" x2="3315" y2="70874"/>
                        <a14:foregroundMark x1="3315" y1="70874" x2="3315" y2="70874"/>
                        <a14:foregroundMark x1="20442" y1="74369" x2="26409" y2="79417"/>
                        <a14:foregroundMark x1="26409" y1="79417" x2="54475" y2="83883"/>
                        <a14:foregroundMark x1="54475" y1="83883" x2="75138" y2="80777"/>
                        <a14:foregroundMark x1="75138" y1="80777" x2="90939" y2="66602"/>
                        <a14:foregroundMark x1="90939" y1="66602" x2="92597" y2="52233"/>
                        <a14:foregroundMark x1="92597" y1="52233" x2="90718" y2="42718"/>
                        <a14:foregroundMark x1="90718" y1="42718" x2="77459" y2="22718"/>
                        <a14:foregroundMark x1="77459" y1="22718" x2="68398" y2="16505"/>
                        <a14:foregroundMark x1="68398" y1="16505" x2="45193" y2="20000"/>
                        <a14:foregroundMark x1="45193" y1="20000" x2="27624" y2="38058"/>
                        <a14:foregroundMark x1="27624" y1="38058" x2="18011" y2="58252"/>
                        <a14:foregroundMark x1="18011" y1="58252" x2="16022" y2="68544"/>
                        <a14:foregroundMark x1="16022" y1="68544" x2="19558" y2="76505"/>
                        <a14:foregroundMark x1="19558" y1="76505" x2="21105" y2="76505"/>
                        <a14:foregroundMark x1="21215" y1="76505" x2="21657" y2="76505"/>
                        <a14:foregroundMark x1="42762" y1="61553" x2="54696" y2="89709"/>
                        <a14:foregroundMark x1="63779" y1="94697" x2="64454" y2="95068"/>
                        <a14:foregroundMark x1="54696" y1="89709" x2="56903" y2="90921"/>
                        <a14:foregroundMark x1="67072" y1="96505" x2="96906" y2="81165"/>
                        <a14:foregroundMark x1="96906" y1="81165" x2="98564" y2="21165"/>
                        <a14:foregroundMark x1="98564" y1="21165" x2="96133" y2="5243"/>
                        <a14:foregroundMark x1="96133" y1="5243" x2="69171" y2="14175"/>
                        <a14:foregroundMark x1="69171" y1="14175" x2="52155" y2="31068"/>
                        <a14:foregroundMark x1="52155" y1="31068" x2="43978" y2="49903"/>
                        <a14:foregroundMark x1="43978" y1="49903" x2="42210" y2="59417"/>
                        <a14:foregroundMark x1="42210" y1="59417" x2="42099" y2="66408"/>
                        <a14:foregroundMark x1="71713" y1="95534" x2="67576" y2="97553"/>
                        <a14:foregroundMark x1="53629" y1="90621" x2="6298" y2="49515"/>
                        <a14:foregroundMark x1="6298" y1="49515" x2="16575" y2="38058"/>
                        <a14:foregroundMark x1="16575" y1="38058" x2="28287" y2="37864"/>
                        <a14:foregroundMark x1="28287" y1="37864" x2="45635" y2="49903"/>
                        <a14:foregroundMark x1="45635" y1="49903" x2="53591" y2="64660"/>
                        <a14:foregroundMark x1="53591" y1="64660" x2="53845" y2="90750"/>
                        <a14:foregroundMark x1="31954" y1="94440" x2="30055" y2="87767"/>
                        <a14:foregroundMark x1="33039" y1="98252" x2="32493" y2="96333"/>
                        <a14:foregroundMark x1="30055" y1="87767" x2="32265" y2="82136"/>
                        <a14:foregroundMark x1="33521" y1="92820" x2="37569" y2="93592"/>
                        <a14:foregroundMark x1="23315" y1="90874" x2="32825" y2="92687"/>
                        <a14:foregroundMark x1="37569" y1="93592" x2="37985" y2="93889"/>
                        <a14:foregroundMark x1="33231" y1="98434" x2="28840" y2="99806"/>
                        <a14:foregroundMark x1="37017" y1="84660" x2="72707" y2="55534"/>
                        <a14:foregroundMark x1="72707" y1="55534" x2="58232" y2="50874"/>
                        <a14:foregroundMark x1="58232" y1="50874" x2="55028" y2="50680"/>
                        <a14:foregroundMark x1="53812" y1="50485" x2="73149" y2="38641"/>
                        <a14:foregroundMark x1="73370" y1="38641" x2="67293" y2="45825"/>
                        <a14:foregroundMark x1="67293" y1="45825" x2="64309" y2="56117"/>
                        <a14:foregroundMark x1="64309" y1="56117" x2="64309" y2="58835"/>
                        <a14:foregroundMark x1="68398" y1="43689" x2="74144" y2="45437"/>
                        <a14:foregroundMark x1="74144" y1="45437" x2="74586" y2="46019"/>
                        <a14:foregroundMark x1="74365" y1="48932" x2="69945" y2="65825"/>
                        <a14:foregroundMark x1="69613" y1="66796" x2="75138" y2="94757"/>
                        <a14:foregroundMark x1="74365" y1="86602" x2="69061" y2="63689"/>
                        <a14:foregroundMark x1="69061" y1="63689" x2="69834" y2="52233"/>
                        <a14:foregroundMark x1="70718" y1="50291" x2="74917" y2="37476"/>
                        <a14:foregroundMark x1="74917" y1="37476" x2="76354" y2="35340"/>
                        <a14:foregroundMark x1="67182" y1="45243" x2="71492" y2="61942"/>
                        <a14:foregroundMark x1="71492" y1="61942" x2="80773" y2="76699"/>
                        <a14:foregroundMark x1="80773" y1="70291" x2="96575" y2="89515"/>
                        <a14:foregroundMark x1="96575" y1="89515" x2="97790" y2="91845"/>
                        <a14:foregroundMark x1="4530" y1="15534" x2="884" y2="1553"/>
                        <a14:foregroundMark x1="1547" y1="10680" x2="5967" y2="1553"/>
                        <a14:foregroundMark x1="8398" y1="2913" x2="72155" y2="10485"/>
                        <a14:foregroundMark x1="72155" y1="10485" x2="92044" y2="10680"/>
                        <a14:foregroundMark x1="92044" y1="10680" x2="97459" y2="4854"/>
                        <a14:foregroundMark x1="97459" y1="4854" x2="15028" y2="1359"/>
                        <a14:foregroundMark x1="17348" y1="7184" x2="4641" y2="6019"/>
                        <a14:foregroundMark x1="4641" y1="6019" x2="3867" y2="6408"/>
                        <a14:foregroundMark x1="2541" y1="16117" x2="2873" y2="45825"/>
                        <a14:foregroundMark x1="2873" y1="45825" x2="1326" y2="56699"/>
                        <a14:foregroundMark x1="1326" y1="56699" x2="2210" y2="66796"/>
                        <a14:foregroundMark x1="2210" y1="66796" x2="12928" y2="94175"/>
                        <a14:foregroundMark x1="40857" y1="91981" x2="52486" y2="91068"/>
                        <a14:foregroundMark x1="33442" y1="92564" x2="40480" y2="92011"/>
                        <a14:foregroundMark x1="12928" y1="94175" x2="32803" y2="92614"/>
                        <a14:backgroundMark x1="36796" y1="98641" x2="49282" y2="97087"/>
                        <a14:backgroundMark x1="49282" y1="97087" x2="64420" y2="98641"/>
                        <a14:backgroundMark x1="65193" y1="98835" x2="60442" y2="93981"/>
                        <a14:backgroundMark x1="65525" y1="97864" x2="65856" y2="98058"/>
                        <a14:backgroundMark x1="66188" y1="98252" x2="66961" y2="96699"/>
                        <a14:backgroundMark x1="67072" y1="96699" x2="64530" y2="99806"/>
                        <a14:backgroundMark x1="65856" y1="99417" x2="60110" y2="93981"/>
                        <a14:backgroundMark x1="60110" y1="93981" x2="57569" y2="93010"/>
                        <a14:backgroundMark x1="58453" y1="96505" x2="53260" y2="93398"/>
                        <a14:backgroundMark x1="54254" y1="94951" x2="60221" y2="94951"/>
                        <a14:backgroundMark x1="60221" y1="94951" x2="60331" y2="94951"/>
                        <a14:backgroundMark x1="59890" y1="95146" x2="61547" y2="99806"/>
                        <a14:backgroundMark x1="36796" y1="98835" x2="36133" y2="98447"/>
                        <a14:backgroundMark x1="35249" y1="98835" x2="39890" y2="95340"/>
                        <a14:backgroundMark x1="35801" y1="98058" x2="35028" y2="97087"/>
                        <a14:backgroundMark x1="35580" y1="96505" x2="35580" y2="98641"/>
                        <a14:backgroundMark x1="34475" y1="95922" x2="33702" y2="95534"/>
                        <a14:backgroundMark x1="33149" y1="96505" x2="32818" y2="96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766" y="1677826"/>
            <a:ext cx="8516468" cy="4846388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156FC0-E909-40BB-8DD7-2C15EC70124A}"/>
              </a:ext>
            </a:extLst>
          </p:cNvPr>
          <p:cNvSpPr/>
          <p:nvPr/>
        </p:nvSpPr>
        <p:spPr>
          <a:xfrm>
            <a:off x="0" y="1496438"/>
            <a:ext cx="1417320" cy="5027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80CC80-B9A6-4E91-9C11-5A5EC52F65B0}"/>
              </a:ext>
            </a:extLst>
          </p:cNvPr>
          <p:cNvSpPr/>
          <p:nvPr/>
        </p:nvSpPr>
        <p:spPr>
          <a:xfrm>
            <a:off x="0" y="-661175"/>
            <a:ext cx="12192000" cy="215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03805F7-2275-4BE9-9140-15424743BDF8}"/>
              </a:ext>
            </a:extLst>
          </p:cNvPr>
          <p:cNvSpPr/>
          <p:nvPr/>
        </p:nvSpPr>
        <p:spPr>
          <a:xfrm>
            <a:off x="0" y="6535798"/>
            <a:ext cx="12192000" cy="103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CF49AC2-7BC7-4861-BD67-AB3A417C30F6}"/>
              </a:ext>
            </a:extLst>
          </p:cNvPr>
          <p:cNvSpPr/>
          <p:nvPr/>
        </p:nvSpPr>
        <p:spPr>
          <a:xfrm>
            <a:off x="10774680" y="1496439"/>
            <a:ext cx="1417320" cy="5027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A92903C-4BAB-40D6-996F-C391200FA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704" y="2369820"/>
            <a:ext cx="728391" cy="887502"/>
          </a:xfrm>
          <a:prstGeom prst="rect">
            <a:avLst/>
          </a:prstGeom>
        </p:spPr>
      </p:pic>
      <p:sp>
        <p:nvSpPr>
          <p:cNvPr id="75" name="제목 1">
            <a:extLst>
              <a:ext uri="{FF2B5EF4-FFF2-40B4-BE49-F238E27FC236}">
                <a16:creationId xmlns:a16="http://schemas.microsoft.com/office/drawing/2014/main" id="{53AC395C-7FD8-4921-9EDE-C6E4CDE6186A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" name="제목 1">
            <a:extLst>
              <a:ext uri="{FF2B5EF4-FFF2-40B4-BE49-F238E27FC236}">
                <a16:creationId xmlns:a16="http://schemas.microsoft.com/office/drawing/2014/main" id="{07711B0E-79CB-41AE-8722-5A7B7F6F922A}"/>
              </a:ext>
            </a:extLst>
          </p:cNvPr>
          <p:cNvSpPr txBox="1">
            <a:spLocks/>
          </p:cNvSpPr>
          <p:nvPr/>
        </p:nvSpPr>
        <p:spPr>
          <a:xfrm>
            <a:off x="3639670" y="1056101"/>
            <a:ext cx="4374777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Build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:a16="http://schemas.microsoft.com/office/drawing/2014/main" id="{B0517259-9D87-476D-B6E0-D366F2A02962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○○○○○●○○○○○○○○○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0594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2C9D9B5-3C6B-4413-90A7-13E81078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764324" y="-673366"/>
            <a:ext cx="31370804" cy="17851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C74015-BBF9-4C84-8EE1-7D5B94132406}"/>
              </a:ext>
            </a:extLst>
          </p:cNvPr>
          <p:cNvSpPr/>
          <p:nvPr/>
        </p:nvSpPr>
        <p:spPr>
          <a:xfrm>
            <a:off x="0" y="-661175"/>
            <a:ext cx="12192000" cy="245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0BB5F6-1F1B-4FC5-BC64-98958037F05A}"/>
              </a:ext>
            </a:extLst>
          </p:cNvPr>
          <p:cNvSpPr/>
          <p:nvPr/>
        </p:nvSpPr>
        <p:spPr>
          <a:xfrm>
            <a:off x="0" y="5115203"/>
            <a:ext cx="12192000" cy="245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9DCCA-3B96-41DB-8619-06D5D7A33635}"/>
              </a:ext>
            </a:extLst>
          </p:cNvPr>
          <p:cNvSpPr/>
          <p:nvPr/>
        </p:nvSpPr>
        <p:spPr>
          <a:xfrm>
            <a:off x="-1" y="1794075"/>
            <a:ext cx="3953591" cy="332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A025A9-F593-4862-96DC-40B193FA6FDB}"/>
              </a:ext>
            </a:extLst>
          </p:cNvPr>
          <p:cNvSpPr/>
          <p:nvPr/>
        </p:nvSpPr>
        <p:spPr>
          <a:xfrm>
            <a:off x="6979920" y="1794075"/>
            <a:ext cx="5212080" cy="3321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220E8D-F28B-48AF-9EEC-1F3ACA09FE1F}"/>
              </a:ext>
            </a:extLst>
          </p:cNvPr>
          <p:cNvGrpSpPr/>
          <p:nvPr/>
        </p:nvGrpSpPr>
        <p:grpSpPr>
          <a:xfrm rot="1800000">
            <a:off x="6570505" y="1629495"/>
            <a:ext cx="818828" cy="802643"/>
            <a:chOff x="8142352" y="2670810"/>
            <a:chExt cx="384644" cy="377041"/>
          </a:xfrm>
        </p:grpSpPr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4E870E86-3A60-4233-A06C-B5CF4BE5E51C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1FAD551-ECBC-4F12-9409-86CFF6E2FDB1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17" name="순서도: 지연 16">
                <a:extLst>
                  <a:ext uri="{FF2B5EF4-FFF2-40B4-BE49-F238E27FC236}">
                    <a16:creationId xmlns:a16="http://schemas.microsoft.com/office/drawing/2014/main" id="{AF0EC1F1-C14E-42EF-AD82-904FF1F7AF17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순서도: 지연 17">
                <a:extLst>
                  <a:ext uri="{FF2B5EF4-FFF2-40B4-BE49-F238E27FC236}">
                    <a16:creationId xmlns:a16="http://schemas.microsoft.com/office/drawing/2014/main" id="{E1CF9391-AAF6-4C06-98B7-B5336C3852E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1769A27-1005-4674-9C99-1F6E550DDCA6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18069859-E068-4BDA-BAA7-2E2E4DB55B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AA745A7-FE8D-4516-8518-D233A906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00" y="1871440"/>
            <a:ext cx="2697600" cy="32868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756888-1078-4DCC-A62F-5D6FF1AD5372}"/>
              </a:ext>
            </a:extLst>
          </p:cNvPr>
          <p:cNvSpPr txBox="1"/>
          <p:nvPr/>
        </p:nvSpPr>
        <p:spPr>
          <a:xfrm>
            <a:off x="2642886" y="5370518"/>
            <a:ext cx="690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+ Economy System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43834EE3-9F4C-42DA-8D0F-213C5388723A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D1AB358-B367-45FB-BD60-4088D6C2ECE4}"/>
              </a:ext>
            </a:extLst>
          </p:cNvPr>
          <p:cNvSpPr txBox="1">
            <a:spLocks/>
          </p:cNvSpPr>
          <p:nvPr/>
        </p:nvSpPr>
        <p:spPr>
          <a:xfrm>
            <a:off x="3639670" y="1056101"/>
            <a:ext cx="4374777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Build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8523129-7DF2-4147-A9A6-5770E93AB424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○○○○○○●○○○○○○○○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2641764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F5A30BC7-83A7-4CC3-BFB2-FF29D2404416}"/>
              </a:ext>
            </a:extLst>
          </p:cNvPr>
          <p:cNvGrpSpPr/>
          <p:nvPr/>
        </p:nvGrpSpPr>
        <p:grpSpPr>
          <a:xfrm rot="1800000">
            <a:off x="6581376" y="1632718"/>
            <a:ext cx="806459" cy="790515"/>
            <a:chOff x="8142352" y="2670810"/>
            <a:chExt cx="384644" cy="377041"/>
          </a:xfrm>
          <a:solidFill>
            <a:srgbClr val="C00000"/>
          </a:solidFill>
        </p:grpSpPr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07E0D9B8-B4D9-4E32-9470-D6A71FCB8223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735FF26-2F44-4822-8DEB-D564D4C732A0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  <a:grpFill/>
          </p:grpSpPr>
          <p:sp>
            <p:nvSpPr>
              <p:cNvPr id="26" name="순서도: 지연 25">
                <a:extLst>
                  <a:ext uri="{FF2B5EF4-FFF2-40B4-BE49-F238E27FC236}">
                    <a16:creationId xmlns:a16="http://schemas.microsoft.com/office/drawing/2014/main" id="{9EA6D17D-54DC-491A-A3CF-B759E2867AED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지연 26">
                <a:extLst>
                  <a:ext uri="{FF2B5EF4-FFF2-40B4-BE49-F238E27FC236}">
                    <a16:creationId xmlns:a16="http://schemas.microsoft.com/office/drawing/2014/main" id="{FFFF64AB-2586-412F-8882-328211642790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719AAFB-E943-40FA-980F-82559835E7EC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74CAD6AF-BFF5-4D2D-90A9-ECB88AFB95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grpFill/>
            <a:ln w="571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220E8D-F28B-48AF-9EEC-1F3ACA09FE1F}"/>
              </a:ext>
            </a:extLst>
          </p:cNvPr>
          <p:cNvGrpSpPr/>
          <p:nvPr/>
        </p:nvGrpSpPr>
        <p:grpSpPr>
          <a:xfrm rot="1800000">
            <a:off x="6570505" y="1629495"/>
            <a:ext cx="818828" cy="802643"/>
            <a:chOff x="8142352" y="2670810"/>
            <a:chExt cx="384644" cy="377041"/>
          </a:xfrm>
        </p:grpSpPr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4E870E86-3A60-4233-A06C-B5CF4BE5E51C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1FAD551-ECBC-4F12-9409-86CFF6E2FDB1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17" name="순서도: 지연 16">
                <a:extLst>
                  <a:ext uri="{FF2B5EF4-FFF2-40B4-BE49-F238E27FC236}">
                    <a16:creationId xmlns:a16="http://schemas.microsoft.com/office/drawing/2014/main" id="{AF0EC1F1-C14E-42EF-AD82-904FF1F7AF17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순서도: 지연 17">
                <a:extLst>
                  <a:ext uri="{FF2B5EF4-FFF2-40B4-BE49-F238E27FC236}">
                    <a16:creationId xmlns:a16="http://schemas.microsoft.com/office/drawing/2014/main" id="{E1CF9391-AAF6-4C06-98B7-B5336C3852E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1769A27-1005-4674-9C99-1F6E550DDCA6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18069859-E068-4BDA-BAA7-2E2E4DB55B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AA745A7-FE8D-4516-8518-D233A906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00" y="1871440"/>
            <a:ext cx="2697600" cy="32868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756888-1078-4DCC-A62F-5D6FF1AD5372}"/>
              </a:ext>
            </a:extLst>
          </p:cNvPr>
          <p:cNvSpPr txBox="1"/>
          <p:nvPr/>
        </p:nvSpPr>
        <p:spPr>
          <a:xfrm>
            <a:off x="2642886" y="5370518"/>
            <a:ext cx="690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+ Economy System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EF795-F03B-46CD-A32B-2429C2FDBC6B}"/>
              </a:ext>
            </a:extLst>
          </p:cNvPr>
          <p:cNvSpPr txBox="1"/>
          <p:nvPr/>
        </p:nvSpPr>
        <p:spPr>
          <a:xfrm>
            <a:off x="3870960" y="5110284"/>
            <a:ext cx="445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+ Command Execute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E90FDC2-C104-458B-B12B-8CA703A06367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44792C16-4C80-4124-B149-7F1CD370B6AD}"/>
              </a:ext>
            </a:extLst>
          </p:cNvPr>
          <p:cNvSpPr txBox="1">
            <a:spLocks/>
          </p:cNvSpPr>
          <p:nvPr/>
        </p:nvSpPr>
        <p:spPr>
          <a:xfrm>
            <a:off x="3639670" y="1056101"/>
            <a:ext cx="4374777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Build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58CFD28F-359B-48D8-8F32-4853F5E06ACB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○○○○○○○●○○○○○○○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6900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49" name="_x210620872">
            <a:extLst>
              <a:ext uri="{FF2B5EF4-FFF2-40B4-BE49-F238E27FC236}">
                <a16:creationId xmlns:a16="http://schemas.microsoft.com/office/drawing/2014/main" id="{8757589A-490F-442A-B43D-3C630614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87" y="1731446"/>
            <a:ext cx="7117425" cy="431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11686472">
            <a:extLst>
              <a:ext uri="{FF2B5EF4-FFF2-40B4-BE49-F238E27FC236}">
                <a16:creationId xmlns:a16="http://schemas.microsoft.com/office/drawing/2014/main" id="{EBFD042B-DE1B-43F4-9BF7-19B16776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88" y="1731446"/>
            <a:ext cx="7117424" cy="431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47590DA-2ACE-40BE-8D78-155EC364161E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 Scenario</a:t>
            </a:r>
            <a:endParaRPr lang="ko-KR" altLang="en-US" sz="2000" dirty="0">
              <a:solidFill>
                <a:schemeClr val="tx2">
                  <a:lumMod val="20000"/>
                  <a:lumOff val="8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9167096-D551-4114-8C87-717678E8C902}"/>
              </a:ext>
            </a:extLst>
          </p:cNvPr>
          <p:cNvSpPr txBox="1">
            <a:spLocks/>
          </p:cNvSpPr>
          <p:nvPr/>
        </p:nvSpPr>
        <p:spPr>
          <a:xfrm>
            <a:off x="3639670" y="1056101"/>
            <a:ext cx="4374777" cy="490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Attack</a:t>
            </a:r>
            <a:endParaRPr lang="ko-KR" altLang="en-US" sz="200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F426964-D091-49CB-BE34-D254B7D510E8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○○○○○○○○●○○○○○○</a:t>
            </a:r>
          </a:p>
        </p:txBody>
      </p:sp>
    </p:spTree>
    <p:extLst>
      <p:ext uri="{BB962C8B-B14F-4D97-AF65-F5344CB8AC3E}">
        <p14:creationId xmlns:p14="http://schemas.microsoft.com/office/powerpoint/2010/main" val="32203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143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배달의민족 도현</vt:lpstr>
      <vt:lpstr>Arial</vt:lpstr>
      <vt:lpstr>Office 테마</vt:lpstr>
      <vt:lpstr>10min RDS Breach Scenario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5min RDS Breach Scenario</dc:title>
  <dc:creator>김태룡</dc:creator>
  <cp:lastModifiedBy>김태룡</cp:lastModifiedBy>
  <cp:revision>13</cp:revision>
  <dcterms:created xsi:type="dcterms:W3CDTF">2021-02-08T03:04:29Z</dcterms:created>
  <dcterms:modified xsi:type="dcterms:W3CDTF">2021-02-08T04:52:00Z</dcterms:modified>
</cp:coreProperties>
</file>