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0BAA5-AA34-4D97-AABF-1398A002D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FB5F71-84D6-4130-A9BB-3EC3A2299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52711D-640D-4241-B9A3-B1A999AA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8C7CC8-7DD4-4CA1-9AE1-62FC746A2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C60AE-737F-4D6C-8A96-E9146993D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17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33824-EAD8-4E60-A911-40432330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6FAA4A-442D-4E09-AF8C-1F3B1871C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C5181-35E7-4982-99AA-7F5DE9A08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2C775-6522-496A-86C0-1CC4BEB5C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20444E-92DB-4823-B4A5-86D78298C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100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70BD60-FCF4-4758-BF04-87CC89403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440ACD-088D-4339-9880-42CDCF5AC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B295E9-A3C8-40EF-A58F-E03DD2017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580F71-019C-4DFE-B444-920B0A0E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92206F-9501-4E9F-B237-FF8F523C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61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E5A52-EF87-4597-8AF0-C085D357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ABB43-A299-4B36-845A-CA06AA044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5059E8-2E3D-49E7-8916-1A8E5BCF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4F58A0-47B8-40F9-875E-385CE6CAF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59139B-7C07-421F-B604-C5003CE3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89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5F8F5-D919-41E6-B938-0293799BE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F3F039-D672-442C-983D-AC07C93D3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92DC06-C205-4B03-8A58-879E288B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610AE3-ABF1-4540-83D1-6F2AF3460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5E7DE5-F105-41D6-877C-40175E55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7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6C837-0EA4-4E0B-95BA-FA611A9CA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18DD57-A293-4B50-B3B7-CE92961BB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8E315B-13A0-4393-8748-7373D6D51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5D770E-E5F0-43AB-ACC1-544E0AAD7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3D35E-5962-4926-894E-44D5CC0E0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6964BD-1D04-4C78-A3A7-332B29DDD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2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8990B-5A21-49F6-AD33-300D4C6CD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04CD93-A4D4-4ACA-894A-EE7A2E584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9407B1-DC7D-455A-9C45-224018C6D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06F595-1EE6-4FAF-A586-0A769D0E0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D30EDA-85CC-4407-8BEE-1AA8BB438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C28174-BC27-4450-AFBE-6844DC989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A68757-3393-4783-A3B8-D7B279AD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C9E118-5F7A-47F0-8176-0939742A3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18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3C63F-9E28-4508-BED0-613F52E5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05DAB3-61E1-4C4B-9363-903DEE2AF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52C178-299F-4154-9587-80F01555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E6AB23-3507-43AC-B198-ED2EC718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7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2E6F6C-0A23-4BDE-864C-F9C6807E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60A51F-A28D-4DD1-9C2D-D0E6FBE7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54964E-CC42-46E7-8D50-FD0CFBCB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88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525E7-F8D0-47F0-8A9A-AA6B7CAC5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CD0C44-4274-44D9-8576-C755D6E6C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D5786D-9606-4754-8327-898EE1CBA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C17535-8FBA-463D-831E-8B3A4D6B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F7F38C-3F40-4FD8-A616-726840B66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4B4D8C-5FBB-48FA-9EE3-DEB7E270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24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25E22-C3C0-41EF-A954-3B39DFB7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040A3F-2EFF-4373-A900-F53C6E6DD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31253E-9892-4055-905A-A2C05F929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D99E7D-4F8C-430C-B6F3-F3B3B02D3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96B9A-58E5-4E94-B12F-3390E22FD3FB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3E5BF3-5CE8-4FA6-A432-8268EED1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95663F-ED35-4F5B-836D-4D86FEC6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30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7A5A0B-7F93-4FBF-ACF9-8F9AB2D3D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00D24E-F6B2-4FB5-BD28-84E0EA392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415782-D787-432C-9243-EFE6CFA29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96B9A-58E5-4E94-B12F-3390E22FD3FB}" type="datetimeFigureOut">
              <a:rPr lang="ko-KR" altLang="en-US" smtClean="0"/>
              <a:t>2021-01-11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EBCF9D-A75E-4893-A741-39BCACADD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F1B6E0-C0F8-4853-B6CB-5CF13C28F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CAEE-C603-4891-B650-0FE46A4C2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8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31BCC-9330-4B59-90B4-20888966D4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Cloud Breach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113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Cloud Breach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Breach</dc:title>
  <dc:creator>태룡</dc:creator>
  <cp:lastModifiedBy>태룡</cp:lastModifiedBy>
  <cp:revision>1</cp:revision>
  <dcterms:created xsi:type="dcterms:W3CDTF">2021-01-11T04:06:05Z</dcterms:created>
  <dcterms:modified xsi:type="dcterms:W3CDTF">2021-01-11T04:06:41Z</dcterms:modified>
</cp:coreProperties>
</file>