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37"/>
  </p:notesMasterIdLst>
  <p:sldIdLst>
    <p:sldId id="1155" r:id="rId4"/>
    <p:sldId id="1156" r:id="rId5"/>
    <p:sldId id="1196" r:id="rId6"/>
    <p:sldId id="1141" r:id="rId7"/>
    <p:sldId id="1197" r:id="rId8"/>
    <p:sldId id="964" r:id="rId9"/>
    <p:sldId id="965" r:id="rId10"/>
    <p:sldId id="1052" r:id="rId11"/>
    <p:sldId id="979" r:id="rId12"/>
    <p:sldId id="1058" r:id="rId13"/>
    <p:sldId id="1198" r:id="rId14"/>
    <p:sldId id="1127" r:id="rId15"/>
    <p:sldId id="1020" r:id="rId16"/>
    <p:sldId id="1029" r:id="rId17"/>
    <p:sldId id="1129" r:id="rId18"/>
    <p:sldId id="1199" r:id="rId19"/>
    <p:sldId id="1200" r:id="rId20"/>
    <p:sldId id="1227" r:id="rId21"/>
    <p:sldId id="1228" r:id="rId22"/>
    <p:sldId id="1225" r:id="rId23"/>
    <p:sldId id="1202" r:id="rId24"/>
    <p:sldId id="1203" r:id="rId25"/>
    <p:sldId id="1205" r:id="rId26"/>
    <p:sldId id="1204" r:id="rId27"/>
    <p:sldId id="1226" r:id="rId28"/>
    <p:sldId id="1207" r:id="rId29"/>
    <p:sldId id="1208" r:id="rId30"/>
    <p:sldId id="1209" r:id="rId31"/>
    <p:sldId id="1210" r:id="rId32"/>
    <p:sldId id="1211" r:id="rId33"/>
    <p:sldId id="1212" r:id="rId34"/>
    <p:sldId id="1213" r:id="rId35"/>
    <p:sldId id="1214" r:id="rId36"/>
  </p:sldIdLst>
  <p:sldSz cx="10668000" cy="8001000"/>
  <p:notesSz cx="6858000" cy="9144000"/>
  <p:custDataLst>
    <p:tags r:id="rId41"/>
  </p:custDataLst>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3399"/>
    <a:srgbClr val="99CC00"/>
    <a:srgbClr val="339966"/>
    <a:srgbClr val="FF3300"/>
    <a:srgbClr val="003366"/>
    <a:srgbClr val="003300"/>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58" d="100"/>
          <a:sy n="58" d="100"/>
        </p:scale>
        <p:origin x="-570" y="-90"/>
      </p:cViewPr>
      <p:guideLst>
        <p:guide orient="horz" pos="2556"/>
        <p:guide pos="33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tags" Target="tags/tag1.xml"/><Relationship Id="rId40" Type="http://schemas.openxmlformats.org/officeDocument/2006/relationships/tableStyles" Target="tableStyles.xml"/><Relationship Id="rId4" Type="http://schemas.openxmlformats.org/officeDocument/2006/relationships/slide" Target="slides/slide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notesMaster" Target="notesMasters/notesMaster1.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13.vml.rels><?xml version="1.0" encoding="UTF-8" standalone="yes"?>
<Relationships xmlns="http://schemas.openxmlformats.org/package/2006/relationships"><Relationship Id="rId4" Type="http://schemas.openxmlformats.org/officeDocument/2006/relationships/image" Target="../media/image33.emf"/><Relationship Id="rId3" Type="http://schemas.openxmlformats.org/officeDocument/2006/relationships/image" Target="../media/image32.emf"/><Relationship Id="rId2" Type="http://schemas.openxmlformats.org/officeDocument/2006/relationships/image" Target="../media/image31.wmf"/><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p:cNvSpPr>
          <p:nvPr>
            <p:ph type="hdr" sz="quarter"/>
          </p:nvPr>
        </p:nvSpPr>
        <p:spPr>
          <a:xfrm>
            <a:off x="0" y="0"/>
            <a:ext cx="2971800" cy="457200"/>
          </a:xfrm>
          <a:prstGeom prst="rect">
            <a:avLst/>
          </a:prstGeom>
          <a:noFill/>
          <a:ln w="9525">
            <a:noFill/>
          </a:ln>
        </p:spPr>
        <p:txBody>
          <a:bodyPr/>
          <a:p>
            <a:pPr lvl="0" eaLnBrk="1" fontAlgn="base" hangingPunct="1"/>
            <a:endParaRPr lang="en-US" altLang="x-none" sz="1200" strike="noStrike" noProof="1" dirty="0">
              <a:latin typeface="Times New Roman" panose="02020603050405020304" pitchFamily="18" charset="0"/>
            </a:endParaRPr>
          </a:p>
        </p:txBody>
      </p:sp>
      <p:sp>
        <p:nvSpPr>
          <p:cNvPr id="2051" name="Rectangle 3"/>
          <p:cNvSpPr>
            <a:spLocks noGrp="1"/>
          </p:cNvSpPr>
          <p:nvPr>
            <p:ph type="dt" idx="1"/>
          </p:nvPr>
        </p:nvSpPr>
        <p:spPr>
          <a:xfrm>
            <a:off x="3884613" y="0"/>
            <a:ext cx="2971800" cy="457200"/>
          </a:xfrm>
          <a:prstGeom prst="rect">
            <a:avLst/>
          </a:prstGeom>
          <a:noFill/>
          <a:ln w="9525">
            <a:noFill/>
          </a:ln>
        </p:spPr>
        <p:txBody>
          <a:bodyPr/>
          <a:p>
            <a:pPr lvl="0" algn="r" eaLnBrk="1" fontAlgn="base" hangingPunct="1"/>
            <a:endParaRPr lang="en-US" altLang="x-none" sz="1200" strike="noStrike" noProof="1" dirty="0">
              <a:latin typeface="Times New Roman" panose="02020603050405020304" pitchFamily="18" charset="0"/>
            </a:endParaRPr>
          </a:p>
        </p:txBody>
      </p:sp>
      <p:sp>
        <p:nvSpPr>
          <p:cNvPr id="3076" name="Rectangle 4"/>
          <p:cNvSpPr>
            <a:spLocks noGrp="1"/>
          </p:cNvSpPr>
          <p:nvPr>
            <p:ph type="sldImg"/>
          </p:nvPr>
        </p:nvSpPr>
        <p:spPr>
          <a:xfrm>
            <a:off x="1143000" y="685800"/>
            <a:ext cx="4572000" cy="3429000"/>
          </a:xfrm>
          <a:prstGeom prst="rect">
            <a:avLst/>
          </a:prstGeom>
          <a:noFill/>
          <a:ln w="9525">
            <a:noFill/>
          </a:ln>
        </p:spPr>
      </p:sp>
      <p:sp>
        <p:nvSpPr>
          <p:cNvPr id="3077" name="Rectangle 5"/>
          <p:cNvSpPr>
            <a:spLocks noGrp="1"/>
          </p:cNvSpPr>
          <p:nvPr>
            <p:ph type="body" sz="quarter"/>
          </p:nvPr>
        </p:nvSpPr>
        <p:spPr>
          <a:xfrm>
            <a:off x="685800" y="4343400"/>
            <a:ext cx="5486400" cy="4114800"/>
          </a:xfrm>
          <a:prstGeom prst="rect">
            <a:avLst/>
          </a:prstGeom>
          <a:noFill/>
          <a:ln w="9525">
            <a:noFill/>
          </a:ln>
        </p:spPr>
        <p:txBody>
          <a:bodyPr anchor="ctr" anchorCtr="0"/>
          <a:p>
            <a:pPr lvl="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2054" name="Rectangle 6"/>
          <p:cNvSpPr>
            <a:spLocks noGrp="1"/>
          </p:cNvSpPr>
          <p:nvPr>
            <p:ph type="ftr" sz="quarter" idx="4"/>
          </p:nvPr>
        </p:nvSpPr>
        <p:spPr>
          <a:xfrm>
            <a:off x="0" y="8685213"/>
            <a:ext cx="2971800" cy="457200"/>
          </a:xfrm>
          <a:prstGeom prst="rect">
            <a:avLst/>
          </a:prstGeom>
          <a:noFill/>
          <a:ln w="9525">
            <a:noFill/>
          </a:ln>
        </p:spPr>
        <p:txBody>
          <a:bodyPr anchor="b"/>
          <a:p>
            <a:pPr lvl="0" eaLnBrk="1" fontAlgn="base" hangingPunct="1"/>
            <a:endParaRPr lang="en-US" altLang="x-none" sz="1200" strike="noStrike" noProof="1" dirty="0">
              <a:latin typeface="Times New Roman" panose="02020603050405020304" pitchFamily="18" charset="0"/>
            </a:endParaRPr>
          </a:p>
        </p:txBody>
      </p:sp>
      <p:sp>
        <p:nvSpPr>
          <p:cNvPr id="2055" name="Rectangle 7"/>
          <p:cNvSpPr>
            <a:spLocks noGrp="1"/>
          </p:cNvSpPr>
          <p:nvPr>
            <p:ph type="sldNum" sz="quarter" idx="5"/>
          </p:nvPr>
        </p:nvSpPr>
        <p:spPr>
          <a:xfrm>
            <a:off x="3884613" y="8685213"/>
            <a:ext cx="2971800" cy="457200"/>
          </a:xfrm>
          <a:prstGeom prst="rect">
            <a:avLst/>
          </a:prstGeom>
          <a:noFill/>
          <a:ln w="9525">
            <a:noFill/>
          </a:ln>
        </p:spPr>
        <p:txBody>
          <a:bodyPr anchor="b"/>
          <a:p>
            <a:pPr lvl="0" algn="r" eaLnBrk="1" fontAlgn="base" hangingPunct="1"/>
            <a:fld id="{9A0DB2DC-4C9A-4742-B13C-FB6460FD3503}" type="slidenum">
              <a:rPr lang="en-US" altLang="zh-CN" sz="1200" strike="noStrike" noProof="1" dirty="0">
                <a:latin typeface="Times New Roman" panose="02020603050405020304" pitchFamily="18" charset="0"/>
                <a:ea typeface="宋体" panose="02010600030101010101" pitchFamily="2" charset="-122"/>
                <a:cs typeface="+mn-cs"/>
              </a:rPr>
            </a:fld>
            <a:endParaRPr lang="en-US" altLang="zh-CN" sz="1200" strike="noStrike" noProof="1"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333500" y="1309424"/>
            <a:ext cx="8001000" cy="2785533"/>
          </a:xfrm>
        </p:spPr>
        <p:txBody>
          <a:bodyPr anchor="b"/>
          <a:lstStyle>
            <a:lvl1pPr algn="ctr">
              <a:defRPr sz="5250"/>
            </a:lvl1pPr>
          </a:lstStyle>
          <a:p>
            <a:pPr fontAlgn="base"/>
            <a:r>
              <a:rPr lang="zh-CN" altLang="en-US" sz="5250"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33500" y="4202378"/>
            <a:ext cx="8001000" cy="1931722"/>
          </a:xfrm>
        </p:spPr>
        <p:txBody>
          <a:bodyPr/>
          <a:lstStyle>
            <a:lvl1pPr marL="0" indent="0" algn="ctr">
              <a:buNone/>
              <a:defRPr sz="2100"/>
            </a:lvl1pPr>
            <a:lvl2pPr marL="400050" indent="0" algn="ctr">
              <a:buNone/>
              <a:defRPr sz="1750"/>
            </a:lvl2pPr>
            <a:lvl3pPr marL="800100" indent="0" algn="ctr">
              <a:buNone/>
              <a:defRPr sz="1575"/>
            </a:lvl3pPr>
            <a:lvl4pPr marL="1200150" indent="0" algn="ctr">
              <a:buNone/>
              <a:defRPr sz="1400"/>
            </a:lvl4pPr>
            <a:lvl5pPr marL="1600200" indent="0" algn="ctr">
              <a:buNone/>
              <a:defRPr sz="1400"/>
            </a:lvl5pPr>
            <a:lvl6pPr marL="2000250" indent="0" algn="ctr">
              <a:buNone/>
              <a:defRPr sz="1400"/>
            </a:lvl6pPr>
            <a:lvl7pPr marL="2400300" indent="0" algn="ctr">
              <a:buNone/>
              <a:defRPr sz="1400"/>
            </a:lvl7pPr>
            <a:lvl8pPr marL="2800350" indent="0" algn="ctr">
              <a:buNone/>
              <a:defRPr sz="1400"/>
            </a:lvl8pPr>
            <a:lvl9pPr marL="3200400" indent="0" algn="ctr">
              <a:buNone/>
              <a:defRPr sz="1400"/>
            </a:lvl9pPr>
          </a:lstStyle>
          <a:p>
            <a:pPr fontAlgn="base"/>
            <a:r>
              <a:rPr lang="zh-CN" altLang="en-US" strike="noStrike" noProof="1" smtClean="0"/>
              <a:t>单击此处编辑母版副标题样式</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x-none" strike="noStrike" noProof="1">
              <a:latin typeface="Arial" panose="020B0604020202020204" pitchFamily="34" charset="0"/>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altLang="zh-CN" strike="noStrike" noProof="1">
                <a:latin typeface="Arial Black" panose="020B0A040201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
        <p:nvSpPr>
          <p:cNvPr id="6" name="日期占位符 5"/>
          <p:cNvSpPr>
            <a:spLocks noGrp="1"/>
          </p:cNvSpPr>
          <p:nvPr>
            <p:ph type="dt" sz="half" idx="12"/>
          </p:nvPr>
        </p:nvSpPr>
        <p:spPr/>
        <p:txBody>
          <a:bodyPr/>
          <a:p>
            <a:pPr lvl="0" eaLnBrk="1" fontAlgn="base" hangingPunct="1"/>
            <a:endParaRPr lang="en-US" altLang="x-none" strike="noStrike" noProof="1">
              <a:latin typeface="Arial" panose="020B0604020202020204" pitchFamily="34" charset="0"/>
            </a:endParaRPr>
          </a:p>
        </p:txBody>
      </p:sp>
    </p:spTree>
  </p:cSld>
  <p:clrMapOvr>
    <a:masterClrMapping/>
  </p:clrMapOvr>
  <p:transition spd="med">
    <p:zoom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x-none" strike="noStrike" noProof="1">
              <a:latin typeface="Arial" panose="020B0604020202020204" pitchFamily="34" charset="0"/>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altLang="zh-CN" strike="noStrike" noProof="1">
                <a:latin typeface="Arial Black" panose="020B0A040201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
        <p:nvSpPr>
          <p:cNvPr id="6" name="日期占位符 5"/>
          <p:cNvSpPr>
            <a:spLocks noGrp="1"/>
          </p:cNvSpPr>
          <p:nvPr>
            <p:ph type="dt" sz="half" idx="12"/>
          </p:nvPr>
        </p:nvSpPr>
        <p:spPr/>
        <p:txBody>
          <a:bodyPr/>
          <a:p>
            <a:pPr lvl="0" eaLnBrk="1" fontAlgn="base" hangingPunct="1"/>
            <a:endParaRPr lang="en-US" altLang="x-none" strike="noStrike" noProof="1">
              <a:latin typeface="Arial" panose="020B0604020202020204" pitchFamily="34" charset="0"/>
            </a:endParaRPr>
          </a:p>
        </p:txBody>
      </p:sp>
    </p:spTree>
  </p:cSld>
  <p:clrMapOvr>
    <a:masterClrMapping/>
  </p:clrMapOvr>
  <p:transition spd="med">
    <p:zoom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734300" y="533400"/>
            <a:ext cx="2400300" cy="63119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533400" y="533400"/>
            <a:ext cx="7061752" cy="63119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x-none" strike="noStrike" noProof="1">
              <a:latin typeface="Arial" panose="020B0604020202020204" pitchFamily="34" charset="0"/>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altLang="zh-CN" strike="noStrike" noProof="1">
                <a:latin typeface="Arial Black" panose="020B0A040201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
        <p:nvSpPr>
          <p:cNvPr id="6" name="日期占位符 5"/>
          <p:cNvSpPr>
            <a:spLocks noGrp="1"/>
          </p:cNvSpPr>
          <p:nvPr>
            <p:ph type="dt" sz="half" idx="12"/>
          </p:nvPr>
        </p:nvSpPr>
        <p:spPr/>
        <p:txBody>
          <a:bodyPr/>
          <a:p>
            <a:pPr lvl="0" eaLnBrk="1" fontAlgn="base" hangingPunct="1"/>
            <a:endParaRPr lang="en-US" altLang="x-none" strike="noStrike" noProof="1">
              <a:latin typeface="Arial" panose="020B0604020202020204" pitchFamily="34" charset="0"/>
            </a:endParaRPr>
          </a:p>
        </p:txBody>
      </p:sp>
    </p:spTree>
  </p:cSld>
  <p:clrMapOvr>
    <a:masterClrMapping/>
  </p:clrMapOvr>
  <p:transition spd="med">
    <p:zoom dir="in"/>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333500" y="1309424"/>
            <a:ext cx="8001000" cy="2785533"/>
          </a:xfrm>
        </p:spPr>
        <p:txBody>
          <a:bodyPr anchor="b"/>
          <a:lstStyle>
            <a:lvl1pPr algn="ctr">
              <a:defRPr sz="5250"/>
            </a:lvl1pPr>
          </a:lstStyle>
          <a:p>
            <a:pPr fontAlgn="base"/>
            <a:r>
              <a:rPr lang="zh-CN" altLang="en-US" sz="5250"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33500" y="4202378"/>
            <a:ext cx="8001000" cy="1931722"/>
          </a:xfrm>
        </p:spPr>
        <p:txBody>
          <a:bodyPr/>
          <a:lstStyle>
            <a:lvl1pPr marL="0" indent="0" algn="ctr">
              <a:buNone/>
              <a:defRPr sz="2100"/>
            </a:lvl1pPr>
            <a:lvl2pPr marL="400050" indent="0" algn="ctr">
              <a:buNone/>
              <a:defRPr sz="1750"/>
            </a:lvl2pPr>
            <a:lvl3pPr marL="800100" indent="0" algn="ctr">
              <a:buNone/>
              <a:defRPr sz="1575"/>
            </a:lvl3pPr>
            <a:lvl4pPr marL="1200150" indent="0" algn="ctr">
              <a:buNone/>
              <a:defRPr sz="1400"/>
            </a:lvl4pPr>
            <a:lvl5pPr marL="1600200" indent="0" algn="ctr">
              <a:buNone/>
              <a:defRPr sz="1400"/>
            </a:lvl5pPr>
            <a:lvl6pPr marL="2000250" indent="0" algn="ctr">
              <a:buNone/>
              <a:defRPr sz="1400"/>
            </a:lvl6pPr>
            <a:lvl7pPr marL="2400300" indent="0" algn="ctr">
              <a:buNone/>
              <a:defRPr sz="1400"/>
            </a:lvl7pPr>
            <a:lvl8pPr marL="2800350" indent="0" algn="ctr">
              <a:buNone/>
              <a:defRPr sz="1400"/>
            </a:lvl8pPr>
            <a:lvl9pPr marL="3200400" indent="0" algn="ctr">
              <a:buNone/>
              <a:defRPr sz="1400"/>
            </a:lvl9pPr>
          </a:lstStyle>
          <a:p>
            <a:pPr fontAlgn="base"/>
            <a:r>
              <a:rPr lang="zh-CN" altLang="en-US" strike="noStrike" noProof="1" smtClean="0"/>
              <a:t>单击此处编辑母版副标题样式</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x-none" strike="noStrike" noProof="1">
              <a:latin typeface="Arial" panose="020B0604020202020204" pitchFamily="34" charset="0"/>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altLang="zh-CN" strike="noStrike" noProof="1">
                <a:latin typeface="Arial Black" panose="020B0A040201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
        <p:nvSpPr>
          <p:cNvPr id="6" name="日期占位符 5"/>
          <p:cNvSpPr>
            <a:spLocks noGrp="1"/>
          </p:cNvSpPr>
          <p:nvPr>
            <p:ph type="dt" sz="half" idx="12"/>
          </p:nvPr>
        </p:nvSpPr>
        <p:spPr/>
        <p:txBody>
          <a:bodyPr/>
          <a:p>
            <a:pPr lvl="0" eaLnBrk="1" fontAlgn="base" hangingPunct="1"/>
            <a:endParaRPr lang="en-US" altLang="x-none" strike="noStrike" noProof="1">
              <a:latin typeface="Arial" panose="020B0604020202020204" pitchFamily="34" charset="0"/>
            </a:endParaRPr>
          </a:p>
        </p:txBody>
      </p:sp>
    </p:spTree>
  </p:cSld>
  <p:clrMapOvr>
    <a:masterClrMapping/>
  </p:clrMapOvr>
  <p:transition spd="med">
    <p:zoom dir="in"/>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x-none" strike="noStrike" noProof="1">
              <a:latin typeface="Arial" panose="020B0604020202020204" pitchFamily="34" charset="0"/>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altLang="zh-CN" strike="noStrike" noProof="1">
                <a:latin typeface="Arial Black" panose="020B0A040201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
        <p:nvSpPr>
          <p:cNvPr id="6" name="日期占位符 5"/>
          <p:cNvSpPr>
            <a:spLocks noGrp="1"/>
          </p:cNvSpPr>
          <p:nvPr>
            <p:ph type="dt" sz="half" idx="12"/>
          </p:nvPr>
        </p:nvSpPr>
        <p:spPr/>
        <p:txBody>
          <a:bodyPr/>
          <a:p>
            <a:pPr lvl="0" eaLnBrk="1" fontAlgn="base" hangingPunct="1"/>
            <a:endParaRPr lang="en-US" altLang="x-none" strike="noStrike" noProof="1">
              <a:latin typeface="Arial" panose="020B0604020202020204" pitchFamily="34" charset="0"/>
            </a:endParaRPr>
          </a:p>
        </p:txBody>
      </p:sp>
    </p:spTree>
  </p:cSld>
  <p:clrMapOvr>
    <a:masterClrMapping/>
  </p:clrMapOvr>
  <p:transition spd="med">
    <p:zoom dir="in"/>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7869" y="1994694"/>
            <a:ext cx="9201150" cy="3328193"/>
          </a:xfrm>
        </p:spPr>
        <p:txBody>
          <a:bodyPr anchor="b"/>
          <a:lstStyle>
            <a:lvl1pPr>
              <a:defRPr sz="5250"/>
            </a:lvl1pPr>
          </a:lstStyle>
          <a:p>
            <a:pPr fontAlgn="base"/>
            <a:r>
              <a:rPr lang="zh-CN" altLang="en-US" sz="5250"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7869" y="5354374"/>
            <a:ext cx="9201150" cy="1750218"/>
          </a:xfrm>
        </p:spPr>
        <p:txBody>
          <a:bodyPr/>
          <a:lstStyle>
            <a:lvl1pPr marL="0" indent="0">
              <a:buNone/>
              <a:defRPr sz="2100">
                <a:solidFill>
                  <a:schemeClr val="tx1">
                    <a:tint val="75000"/>
                  </a:schemeClr>
                </a:solidFill>
              </a:defRPr>
            </a:lvl1pPr>
            <a:lvl2pPr marL="400050" indent="0">
              <a:buNone/>
              <a:defRPr sz="1750">
                <a:solidFill>
                  <a:schemeClr val="tx1">
                    <a:tint val="75000"/>
                  </a:schemeClr>
                </a:solidFill>
              </a:defRPr>
            </a:lvl2pPr>
            <a:lvl3pPr marL="800100" indent="0">
              <a:buNone/>
              <a:defRPr sz="1575">
                <a:solidFill>
                  <a:schemeClr val="tx1">
                    <a:tint val="75000"/>
                  </a:schemeClr>
                </a:solidFill>
              </a:defRPr>
            </a:lvl3pPr>
            <a:lvl4pPr marL="1200150" indent="0">
              <a:buNone/>
              <a:defRPr sz="1400">
                <a:solidFill>
                  <a:schemeClr val="tx1">
                    <a:tint val="75000"/>
                  </a:schemeClr>
                </a:solidFill>
              </a:defRPr>
            </a:lvl4pPr>
            <a:lvl5pPr marL="1600200" indent="0">
              <a:buNone/>
              <a:defRPr sz="1400">
                <a:solidFill>
                  <a:schemeClr val="tx1">
                    <a:tint val="75000"/>
                  </a:schemeClr>
                </a:solidFill>
              </a:defRPr>
            </a:lvl5pPr>
            <a:lvl6pPr marL="2000250" indent="0">
              <a:buNone/>
              <a:defRPr sz="1400">
                <a:solidFill>
                  <a:schemeClr val="tx1">
                    <a:tint val="75000"/>
                  </a:schemeClr>
                </a:solidFill>
              </a:defRPr>
            </a:lvl6pPr>
            <a:lvl7pPr marL="2400300" indent="0">
              <a:buNone/>
              <a:defRPr sz="1400">
                <a:solidFill>
                  <a:schemeClr val="tx1">
                    <a:tint val="75000"/>
                  </a:schemeClr>
                </a:solidFill>
              </a:defRPr>
            </a:lvl7pPr>
            <a:lvl8pPr marL="2800350" indent="0">
              <a:buNone/>
              <a:defRPr sz="1400">
                <a:solidFill>
                  <a:schemeClr val="tx1">
                    <a:tint val="75000"/>
                  </a:schemeClr>
                </a:solidFill>
              </a:defRPr>
            </a:lvl8pPr>
            <a:lvl9pPr marL="3200400" indent="0">
              <a:buNone/>
              <a:defRPr sz="14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页脚占位符 3"/>
          <p:cNvSpPr>
            <a:spLocks noGrp="1"/>
          </p:cNvSpPr>
          <p:nvPr>
            <p:ph type="ftr" sz="quarter" idx="10"/>
          </p:nvPr>
        </p:nvSpPr>
        <p:spPr/>
        <p:txBody>
          <a:bodyPr/>
          <a:p>
            <a:pPr lvl="0" eaLnBrk="1" fontAlgn="base" hangingPunct="1"/>
            <a:endParaRPr lang="en-US" altLang="x-none" strike="noStrike" noProof="1">
              <a:latin typeface="Arial" panose="020B0604020202020204" pitchFamily="34" charset="0"/>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altLang="zh-CN" strike="noStrike" noProof="1">
                <a:latin typeface="Arial Black" panose="020B0A040201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
        <p:nvSpPr>
          <p:cNvPr id="6" name="日期占位符 5"/>
          <p:cNvSpPr>
            <a:spLocks noGrp="1"/>
          </p:cNvSpPr>
          <p:nvPr>
            <p:ph type="dt" sz="half" idx="12"/>
          </p:nvPr>
        </p:nvSpPr>
        <p:spPr/>
        <p:txBody>
          <a:bodyPr/>
          <a:p>
            <a:pPr lvl="0" eaLnBrk="1" fontAlgn="base" hangingPunct="1"/>
            <a:endParaRPr lang="en-US" altLang="x-none" strike="noStrike" noProof="1">
              <a:latin typeface="Arial" panose="020B0604020202020204" pitchFamily="34" charset="0"/>
            </a:endParaRPr>
          </a:p>
        </p:txBody>
      </p:sp>
    </p:spTree>
  </p:cSld>
  <p:clrMapOvr>
    <a:masterClrMapping/>
  </p:clrMapOvr>
  <p:transition spd="med">
    <p:zoom dir="in"/>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533400" y="2311400"/>
            <a:ext cx="4704588" cy="4533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430012" y="2311400"/>
            <a:ext cx="4704588" cy="4533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0"/>
          </p:nvPr>
        </p:nvSpPr>
        <p:spPr/>
        <p:txBody>
          <a:bodyPr/>
          <a:p>
            <a:pPr lvl="0" eaLnBrk="1" fontAlgn="base" hangingPunct="1"/>
            <a:endParaRPr lang="en-US" altLang="x-none" strike="noStrike" noProof="1">
              <a:latin typeface="Arial" panose="020B0604020202020204" pitchFamily="34" charset="0"/>
            </a:endParaRPr>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altLang="zh-CN" strike="noStrike" noProof="1">
                <a:latin typeface="Arial Black" panose="020B0A040201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
        <p:nvSpPr>
          <p:cNvPr id="7" name="日期占位符 6"/>
          <p:cNvSpPr>
            <a:spLocks noGrp="1"/>
          </p:cNvSpPr>
          <p:nvPr>
            <p:ph type="dt" sz="half" idx="12"/>
          </p:nvPr>
        </p:nvSpPr>
        <p:spPr/>
        <p:txBody>
          <a:bodyPr/>
          <a:p>
            <a:pPr lvl="0" eaLnBrk="1" fontAlgn="base" hangingPunct="1"/>
            <a:endParaRPr lang="en-US" altLang="x-none" strike="noStrike" noProof="1">
              <a:latin typeface="Arial" panose="020B0604020202020204" pitchFamily="34" charset="0"/>
            </a:endParaRPr>
          </a:p>
        </p:txBody>
      </p:sp>
    </p:spTree>
  </p:cSld>
  <p:clrMapOvr>
    <a:masterClrMapping/>
  </p:clrMapOvr>
  <p:transition spd="med">
    <p:zoom dir="in"/>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734815" y="425979"/>
            <a:ext cx="9201150" cy="154649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038427" y="2074844"/>
            <a:ext cx="4264377" cy="961231"/>
          </a:xfrm>
        </p:spPr>
        <p:txBody>
          <a:bodyPr anchor="ctr" anchorCtr="0"/>
          <a:lstStyle>
            <a:lvl1pPr marL="0" indent="0">
              <a:buNone/>
              <a:defRPr sz="2450"/>
            </a:lvl1pPr>
            <a:lvl2pPr marL="400050" indent="0">
              <a:buNone/>
              <a:defRPr sz="2100"/>
            </a:lvl2pPr>
            <a:lvl3pPr marL="800100" indent="0">
              <a:buNone/>
              <a:defRPr sz="1750"/>
            </a:lvl3pPr>
            <a:lvl4pPr marL="1200150" indent="0">
              <a:buNone/>
              <a:defRPr sz="1575"/>
            </a:lvl4pPr>
            <a:lvl5pPr marL="1600200" indent="0">
              <a:buNone/>
              <a:defRPr sz="1575"/>
            </a:lvl5pPr>
            <a:lvl6pPr marL="2000250" indent="0">
              <a:buNone/>
              <a:defRPr sz="1575"/>
            </a:lvl6pPr>
            <a:lvl7pPr marL="2400300" indent="0">
              <a:buNone/>
              <a:defRPr sz="1575"/>
            </a:lvl7pPr>
            <a:lvl8pPr marL="2800350" indent="0">
              <a:buNone/>
              <a:defRPr sz="1575"/>
            </a:lvl8pPr>
            <a:lvl9pPr marL="3200400" indent="0">
              <a:buNone/>
              <a:defRPr sz="1575"/>
            </a:lvl9pPr>
          </a:lstStyle>
          <a:p>
            <a:pPr lvl="0" fontAlgn="base"/>
            <a:r>
              <a:rPr lang="zh-CN" altLang="en-US" sz="2450"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038427" y="3109609"/>
            <a:ext cx="4264377" cy="411166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5474821" y="2074844"/>
            <a:ext cx="4285379" cy="961231"/>
          </a:xfrm>
        </p:spPr>
        <p:txBody>
          <a:bodyPr anchor="ctr" anchorCtr="0"/>
          <a:lstStyle>
            <a:lvl1pPr marL="0" indent="0">
              <a:buNone/>
              <a:defRPr sz="2450"/>
            </a:lvl1pPr>
            <a:lvl2pPr marL="400050" indent="0">
              <a:buNone/>
              <a:defRPr sz="2100"/>
            </a:lvl2pPr>
            <a:lvl3pPr marL="800100" indent="0">
              <a:buNone/>
              <a:defRPr sz="1750"/>
            </a:lvl3pPr>
            <a:lvl4pPr marL="1200150" indent="0">
              <a:buNone/>
              <a:defRPr sz="1575"/>
            </a:lvl4pPr>
            <a:lvl5pPr marL="1600200" indent="0">
              <a:buNone/>
              <a:defRPr sz="1575"/>
            </a:lvl5pPr>
            <a:lvl6pPr marL="2000250" indent="0">
              <a:buNone/>
              <a:defRPr sz="1575"/>
            </a:lvl6pPr>
            <a:lvl7pPr marL="2400300" indent="0">
              <a:buNone/>
              <a:defRPr sz="1575"/>
            </a:lvl7pPr>
            <a:lvl8pPr marL="2800350" indent="0">
              <a:buNone/>
              <a:defRPr sz="1575"/>
            </a:lvl8pPr>
            <a:lvl9pPr marL="3200400" indent="0">
              <a:buNone/>
              <a:defRPr sz="1575"/>
            </a:lvl9pPr>
          </a:lstStyle>
          <a:p>
            <a:pPr lvl="0" fontAlgn="base"/>
            <a:r>
              <a:rPr lang="zh-CN" altLang="en-US" sz="2450"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5474821" y="3109609"/>
            <a:ext cx="4285379" cy="411166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页脚占位符 6"/>
          <p:cNvSpPr>
            <a:spLocks noGrp="1"/>
          </p:cNvSpPr>
          <p:nvPr>
            <p:ph type="ftr" sz="quarter" idx="10"/>
          </p:nvPr>
        </p:nvSpPr>
        <p:spPr/>
        <p:txBody>
          <a:bodyPr/>
          <a:p>
            <a:pPr lvl="0" eaLnBrk="1" fontAlgn="base" hangingPunct="1"/>
            <a:endParaRPr lang="en-US" altLang="x-none" strike="noStrike" noProof="1">
              <a:latin typeface="Arial" panose="020B0604020202020204" pitchFamily="34" charset="0"/>
            </a:endParaRPr>
          </a:p>
        </p:txBody>
      </p:sp>
      <p:sp>
        <p:nvSpPr>
          <p:cNvPr id="8" name="灯片编号占位符 7"/>
          <p:cNvSpPr>
            <a:spLocks noGrp="1"/>
          </p:cNvSpPr>
          <p:nvPr>
            <p:ph type="sldNum" sz="quarter" idx="11"/>
          </p:nvPr>
        </p:nvSpPr>
        <p:spPr/>
        <p:txBody>
          <a:bodyPr/>
          <a:p>
            <a:pPr lvl="0" eaLnBrk="1" fontAlgn="base" hangingPunct="1"/>
            <a:fld id="{9A0DB2DC-4C9A-4742-B13C-FB6460FD3503}" type="slidenum">
              <a:rPr lang="en-US" altLang="zh-CN" strike="noStrike" noProof="1">
                <a:latin typeface="Arial Black" panose="020B0A040201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
        <p:nvSpPr>
          <p:cNvPr id="9" name="日期占位符 8"/>
          <p:cNvSpPr>
            <a:spLocks noGrp="1"/>
          </p:cNvSpPr>
          <p:nvPr>
            <p:ph type="dt" sz="half" idx="12"/>
          </p:nvPr>
        </p:nvSpPr>
        <p:spPr/>
        <p:txBody>
          <a:bodyPr/>
          <a:p>
            <a:pPr lvl="0" eaLnBrk="1" fontAlgn="base" hangingPunct="1"/>
            <a:endParaRPr lang="en-US" altLang="x-none" strike="noStrike" noProof="1">
              <a:latin typeface="Arial" panose="020B0604020202020204" pitchFamily="34" charset="0"/>
            </a:endParaRPr>
          </a:p>
        </p:txBody>
      </p:sp>
    </p:spTree>
  </p:cSld>
  <p:clrMapOvr>
    <a:masterClrMapping/>
  </p:clrMapOvr>
  <p:transition spd="med">
    <p:zoom dir="in"/>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页脚占位符 2"/>
          <p:cNvSpPr>
            <a:spLocks noGrp="1"/>
          </p:cNvSpPr>
          <p:nvPr>
            <p:ph type="ftr" sz="quarter" idx="10"/>
          </p:nvPr>
        </p:nvSpPr>
        <p:spPr/>
        <p:txBody>
          <a:bodyPr/>
          <a:p>
            <a:pPr lvl="0" eaLnBrk="1" fontAlgn="base" hangingPunct="1"/>
            <a:endParaRPr lang="en-US" altLang="x-none" strike="noStrike" noProof="1">
              <a:latin typeface="Arial" panose="020B0604020202020204" pitchFamily="34" charset="0"/>
            </a:endParaRPr>
          </a:p>
        </p:txBody>
      </p:sp>
      <p:sp>
        <p:nvSpPr>
          <p:cNvPr id="4" name="灯片编号占位符 3"/>
          <p:cNvSpPr>
            <a:spLocks noGrp="1"/>
          </p:cNvSpPr>
          <p:nvPr>
            <p:ph type="sldNum" sz="quarter" idx="11"/>
          </p:nvPr>
        </p:nvSpPr>
        <p:spPr/>
        <p:txBody>
          <a:bodyPr/>
          <a:p>
            <a:pPr lvl="0" eaLnBrk="1" fontAlgn="base" hangingPunct="1"/>
            <a:fld id="{9A0DB2DC-4C9A-4742-B13C-FB6460FD3503}" type="slidenum">
              <a:rPr lang="en-US" altLang="zh-CN" strike="noStrike" noProof="1">
                <a:latin typeface="Arial Black" panose="020B0A040201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
        <p:nvSpPr>
          <p:cNvPr id="5" name="日期占位符 4"/>
          <p:cNvSpPr>
            <a:spLocks noGrp="1"/>
          </p:cNvSpPr>
          <p:nvPr>
            <p:ph type="dt" sz="half" idx="12"/>
          </p:nvPr>
        </p:nvSpPr>
        <p:spPr/>
        <p:txBody>
          <a:bodyPr/>
          <a:p>
            <a:pPr lvl="0" eaLnBrk="1" fontAlgn="base" hangingPunct="1"/>
            <a:endParaRPr lang="en-US" altLang="x-none" strike="noStrike" noProof="1">
              <a:latin typeface="Arial" panose="020B0604020202020204" pitchFamily="34" charset="0"/>
            </a:endParaRPr>
          </a:p>
        </p:txBody>
      </p:sp>
    </p:spTree>
  </p:cSld>
  <p:clrMapOvr>
    <a:masterClrMapping/>
  </p:clrMapOvr>
  <p:transition spd="med">
    <p:zoom dir="in"/>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lvl="0" eaLnBrk="1" fontAlgn="base" hangingPunct="1"/>
            <a:endParaRPr lang="en-US" altLang="x-none" strike="noStrike" noProof="1">
              <a:latin typeface="Arial" panose="020B0604020202020204" pitchFamily="34" charset="0"/>
            </a:endParaRPr>
          </a:p>
        </p:txBody>
      </p:sp>
      <p:sp>
        <p:nvSpPr>
          <p:cNvPr id="3" name="灯片编号占位符 2"/>
          <p:cNvSpPr>
            <a:spLocks noGrp="1"/>
          </p:cNvSpPr>
          <p:nvPr>
            <p:ph type="sldNum" sz="quarter" idx="11"/>
          </p:nvPr>
        </p:nvSpPr>
        <p:spPr/>
        <p:txBody>
          <a:bodyPr/>
          <a:p>
            <a:pPr lvl="0" eaLnBrk="1" fontAlgn="base" hangingPunct="1"/>
            <a:fld id="{9A0DB2DC-4C9A-4742-B13C-FB6460FD3503}" type="slidenum">
              <a:rPr lang="en-US" altLang="zh-CN" strike="noStrike" noProof="1">
                <a:latin typeface="Arial Black" panose="020B0A040201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
        <p:nvSpPr>
          <p:cNvPr id="4" name="日期占位符 3"/>
          <p:cNvSpPr>
            <a:spLocks noGrp="1"/>
          </p:cNvSpPr>
          <p:nvPr>
            <p:ph type="dt" sz="half" idx="12"/>
          </p:nvPr>
        </p:nvSpPr>
        <p:spPr/>
        <p:txBody>
          <a:bodyPr/>
          <a:p>
            <a:pPr lvl="0" eaLnBrk="1" fontAlgn="base" hangingPunct="1"/>
            <a:endParaRPr lang="en-US" altLang="x-none" strike="noStrike" noProof="1">
              <a:latin typeface="Arial" panose="020B0604020202020204" pitchFamily="34" charset="0"/>
            </a:endParaRPr>
          </a:p>
        </p:txBody>
      </p:sp>
    </p:spTree>
  </p:cSld>
  <p:clrMapOvr>
    <a:masterClrMapping/>
  </p:clrMapOvr>
  <p:transition spd="med">
    <p:zoom dir="in"/>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734815" y="533400"/>
            <a:ext cx="3440707" cy="1866900"/>
          </a:xfrm>
        </p:spPr>
        <p:txBody>
          <a:bodyPr anchor="b"/>
          <a:lstStyle>
            <a:lvl1pPr>
              <a:defRPr sz="2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35290" y="1151996"/>
            <a:ext cx="5400675" cy="5685896"/>
          </a:xfrm>
        </p:spPr>
        <p:txBody>
          <a:bodyPr/>
          <a:lstStyle>
            <a:lvl1pPr>
              <a:defRPr sz="2800"/>
            </a:lvl1pPr>
            <a:lvl2pPr>
              <a:defRPr sz="2450"/>
            </a:lvl2pPr>
            <a:lvl3pPr>
              <a:defRPr sz="2100"/>
            </a:lvl3pPr>
            <a:lvl4pPr>
              <a:defRPr sz="1750"/>
            </a:lvl4pPr>
            <a:lvl5pPr>
              <a:defRPr sz="1750"/>
            </a:lvl5pPr>
            <a:lvl6pPr>
              <a:defRPr sz="1750"/>
            </a:lvl6pPr>
            <a:lvl7pPr>
              <a:defRPr sz="1750"/>
            </a:lvl7pPr>
            <a:lvl8pPr>
              <a:defRPr sz="1750"/>
            </a:lvl8pPr>
            <a:lvl9pPr>
              <a:defRPr sz="175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z="2450"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z="1750" strike="noStrike" noProof="1" smtClean="0"/>
              <a:t>第四级</a:t>
            </a:r>
            <a:endParaRPr lang="zh-CN" altLang="en-US" strike="noStrike" noProof="1" smtClean="0"/>
          </a:p>
          <a:p>
            <a:pPr lvl="4" fontAlgn="base"/>
            <a:r>
              <a:rPr lang="zh-CN" altLang="en-US" sz="1750" strike="noStrike" noProof="1" smtClean="0"/>
              <a:t>第五级</a:t>
            </a:r>
            <a:endParaRPr lang="zh-CN" altLang="en-US" strike="noStrike" noProof="1"/>
          </a:p>
        </p:txBody>
      </p:sp>
      <p:sp>
        <p:nvSpPr>
          <p:cNvPr id="4" name="文本占位符 3"/>
          <p:cNvSpPr>
            <a:spLocks noGrp="1"/>
          </p:cNvSpPr>
          <p:nvPr>
            <p:ph type="body" sz="half" idx="2"/>
          </p:nvPr>
        </p:nvSpPr>
        <p:spPr>
          <a:xfrm>
            <a:off x="734815" y="2400300"/>
            <a:ext cx="3440707" cy="4446853"/>
          </a:xfrm>
        </p:spPr>
        <p:txBody>
          <a:bodyPr/>
          <a:lstStyle>
            <a:lvl1pPr marL="0" indent="0">
              <a:buNone/>
              <a:defRPr sz="1400"/>
            </a:lvl1pPr>
            <a:lvl2pPr marL="400050" indent="0">
              <a:buNone/>
              <a:defRPr sz="1225"/>
            </a:lvl2pPr>
            <a:lvl3pPr marL="800100" indent="0">
              <a:buNone/>
              <a:defRPr sz="1050"/>
            </a:lvl3pPr>
            <a:lvl4pPr marL="1200150" indent="0">
              <a:buNone/>
              <a:defRPr sz="875"/>
            </a:lvl4pPr>
            <a:lvl5pPr marL="1600200" indent="0">
              <a:buNone/>
              <a:defRPr sz="875"/>
            </a:lvl5pPr>
            <a:lvl6pPr marL="2000250" indent="0">
              <a:buNone/>
              <a:defRPr sz="875"/>
            </a:lvl6pPr>
            <a:lvl7pPr marL="2400300" indent="0">
              <a:buNone/>
              <a:defRPr sz="875"/>
            </a:lvl7pPr>
            <a:lvl8pPr marL="2800350" indent="0">
              <a:buNone/>
              <a:defRPr sz="875"/>
            </a:lvl8pPr>
            <a:lvl9pPr marL="3200400" indent="0">
              <a:buNone/>
              <a:defRPr sz="875"/>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endParaRPr lang="en-US" altLang="x-none" strike="noStrike" noProof="1">
              <a:latin typeface="Arial" panose="020B0604020202020204" pitchFamily="34" charset="0"/>
            </a:endParaRPr>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altLang="zh-CN" strike="noStrike" noProof="1">
                <a:latin typeface="Arial Black" panose="020B0A040201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
        <p:nvSpPr>
          <p:cNvPr id="7" name="日期占位符 6"/>
          <p:cNvSpPr>
            <a:spLocks noGrp="1"/>
          </p:cNvSpPr>
          <p:nvPr>
            <p:ph type="dt" sz="half" idx="12"/>
          </p:nvPr>
        </p:nvSpPr>
        <p:spPr/>
        <p:txBody>
          <a:bodyPr/>
          <a:p>
            <a:pPr lvl="0" eaLnBrk="1" fontAlgn="base" hangingPunct="1"/>
            <a:endParaRPr lang="en-US" altLang="x-none" strike="noStrike" noProof="1">
              <a:latin typeface="Arial" panose="020B0604020202020204" pitchFamily="34" charset="0"/>
            </a:endParaRPr>
          </a:p>
        </p:txBody>
      </p:sp>
    </p:spTree>
  </p:cSld>
  <p:clrMapOvr>
    <a:masterClrMapping/>
  </p:clrMapOvr>
  <p:transition spd="med">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x-none" strike="noStrike" noProof="1">
              <a:latin typeface="Arial" panose="020B0604020202020204" pitchFamily="34" charset="0"/>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altLang="zh-CN" strike="noStrike" noProof="1">
                <a:latin typeface="Arial Black" panose="020B0A040201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
        <p:nvSpPr>
          <p:cNvPr id="6" name="日期占位符 5"/>
          <p:cNvSpPr>
            <a:spLocks noGrp="1"/>
          </p:cNvSpPr>
          <p:nvPr>
            <p:ph type="dt" sz="half" idx="12"/>
          </p:nvPr>
        </p:nvSpPr>
        <p:spPr/>
        <p:txBody>
          <a:bodyPr/>
          <a:p>
            <a:pPr lvl="0" eaLnBrk="1" fontAlgn="base" hangingPunct="1"/>
            <a:endParaRPr lang="en-US" altLang="x-none" strike="noStrike" noProof="1">
              <a:latin typeface="Arial" panose="020B0604020202020204" pitchFamily="34" charset="0"/>
            </a:endParaRPr>
          </a:p>
        </p:txBody>
      </p:sp>
    </p:spTree>
  </p:cSld>
  <p:clrMapOvr>
    <a:masterClrMapping/>
  </p:clrMapOvr>
  <p:transition spd="med">
    <p:zoom dir="in"/>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734815" y="533400"/>
            <a:ext cx="3644680" cy="1866900"/>
          </a:xfrm>
        </p:spPr>
        <p:txBody>
          <a:bodyPr anchor="b"/>
          <a:lstStyle>
            <a:lvl1pPr>
              <a:defRPr sz="2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4535290" y="533401"/>
            <a:ext cx="5400675" cy="6304492"/>
          </a:xfrm>
        </p:spPr>
        <p:txBody>
          <a:bodyPr/>
          <a:lstStyle>
            <a:lvl1pPr marL="0" indent="0">
              <a:buNone/>
              <a:defRPr sz="2800"/>
            </a:lvl1pPr>
            <a:lvl2pPr marL="400050" indent="0">
              <a:buNone/>
              <a:defRPr sz="2450"/>
            </a:lvl2pPr>
            <a:lvl3pPr marL="800100" indent="0">
              <a:buNone/>
              <a:defRPr sz="2100"/>
            </a:lvl3pPr>
            <a:lvl4pPr marL="1200150" indent="0">
              <a:buNone/>
              <a:defRPr sz="1750"/>
            </a:lvl4pPr>
            <a:lvl5pPr marL="1600200" indent="0">
              <a:buNone/>
              <a:defRPr sz="1750"/>
            </a:lvl5pPr>
            <a:lvl6pPr marL="2000250" indent="0">
              <a:buNone/>
              <a:defRPr sz="1750"/>
            </a:lvl6pPr>
            <a:lvl7pPr marL="2400300" indent="0">
              <a:buNone/>
              <a:defRPr sz="1750"/>
            </a:lvl7pPr>
            <a:lvl8pPr marL="2800350" indent="0">
              <a:buNone/>
              <a:defRPr sz="1750"/>
            </a:lvl8pPr>
            <a:lvl9pPr marL="3200400" indent="0">
              <a:buNone/>
              <a:defRPr sz="1750"/>
            </a:lvl9pPr>
          </a:lstStyle>
          <a:p>
            <a:pPr fontAlgn="base"/>
            <a:endParaRPr lang="zh-CN" altLang="en-US" strike="noStrike" noProof="1"/>
          </a:p>
        </p:txBody>
      </p:sp>
      <p:sp>
        <p:nvSpPr>
          <p:cNvPr id="4" name="文本占位符 3"/>
          <p:cNvSpPr>
            <a:spLocks noGrp="1"/>
          </p:cNvSpPr>
          <p:nvPr>
            <p:ph type="body" sz="half" idx="2"/>
          </p:nvPr>
        </p:nvSpPr>
        <p:spPr>
          <a:xfrm>
            <a:off x="734815" y="2400300"/>
            <a:ext cx="3644680" cy="4446853"/>
          </a:xfrm>
        </p:spPr>
        <p:txBody>
          <a:bodyPr/>
          <a:lstStyle>
            <a:lvl1pPr marL="0" indent="0">
              <a:buNone/>
              <a:defRPr sz="1750"/>
            </a:lvl1pPr>
            <a:lvl2pPr marL="400050" indent="0">
              <a:buNone/>
              <a:defRPr sz="1575"/>
            </a:lvl2pPr>
            <a:lvl3pPr marL="800100" indent="0">
              <a:buNone/>
              <a:defRPr sz="1400"/>
            </a:lvl3pPr>
            <a:lvl4pPr marL="1200150" indent="0">
              <a:buNone/>
              <a:defRPr sz="1225"/>
            </a:lvl4pPr>
            <a:lvl5pPr marL="1600200" indent="0">
              <a:buNone/>
              <a:defRPr sz="1225"/>
            </a:lvl5pPr>
            <a:lvl6pPr marL="2000250" indent="0">
              <a:buNone/>
              <a:defRPr sz="1225"/>
            </a:lvl6pPr>
            <a:lvl7pPr marL="2400300" indent="0">
              <a:buNone/>
              <a:defRPr sz="1225"/>
            </a:lvl7pPr>
            <a:lvl8pPr marL="2800350" indent="0">
              <a:buNone/>
              <a:defRPr sz="1225"/>
            </a:lvl8pPr>
            <a:lvl9pPr marL="3200400" indent="0">
              <a:buNone/>
              <a:defRPr sz="1225"/>
            </a:lvl9pPr>
          </a:lstStyle>
          <a:p>
            <a:pPr lvl="0" fontAlgn="base"/>
            <a:r>
              <a:rPr lang="zh-CN" altLang="en-US" sz="1750"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endParaRPr lang="en-US" altLang="x-none" strike="noStrike" noProof="1">
              <a:latin typeface="Arial" panose="020B0604020202020204" pitchFamily="34" charset="0"/>
            </a:endParaRPr>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altLang="zh-CN" strike="noStrike" noProof="1">
                <a:latin typeface="Arial Black" panose="020B0A040201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
        <p:nvSpPr>
          <p:cNvPr id="7" name="日期占位符 6"/>
          <p:cNvSpPr>
            <a:spLocks noGrp="1"/>
          </p:cNvSpPr>
          <p:nvPr>
            <p:ph type="dt" sz="half" idx="12"/>
          </p:nvPr>
        </p:nvSpPr>
        <p:spPr/>
        <p:txBody>
          <a:bodyPr/>
          <a:p>
            <a:pPr lvl="0" eaLnBrk="1" fontAlgn="base" hangingPunct="1"/>
            <a:endParaRPr lang="en-US" altLang="x-none" strike="noStrike" noProof="1">
              <a:latin typeface="Arial" panose="020B0604020202020204" pitchFamily="34" charset="0"/>
            </a:endParaRPr>
          </a:p>
        </p:txBody>
      </p:sp>
    </p:spTree>
  </p:cSld>
  <p:clrMapOvr>
    <a:masterClrMapping/>
  </p:clrMapOvr>
  <p:transition spd="med">
    <p:zoom dir="in"/>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x-none" strike="noStrike" noProof="1">
              <a:latin typeface="Arial" panose="020B0604020202020204" pitchFamily="34" charset="0"/>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altLang="zh-CN" strike="noStrike" noProof="1">
                <a:latin typeface="Arial Black" panose="020B0A040201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
        <p:nvSpPr>
          <p:cNvPr id="6" name="日期占位符 5"/>
          <p:cNvSpPr>
            <a:spLocks noGrp="1"/>
          </p:cNvSpPr>
          <p:nvPr>
            <p:ph type="dt" sz="half" idx="12"/>
          </p:nvPr>
        </p:nvSpPr>
        <p:spPr/>
        <p:txBody>
          <a:bodyPr/>
          <a:p>
            <a:pPr lvl="0" eaLnBrk="1" fontAlgn="base" hangingPunct="1"/>
            <a:endParaRPr lang="en-US" altLang="x-none" strike="noStrike" noProof="1">
              <a:latin typeface="Arial" panose="020B0604020202020204" pitchFamily="34" charset="0"/>
            </a:endParaRPr>
          </a:p>
        </p:txBody>
      </p:sp>
    </p:spTree>
  </p:cSld>
  <p:clrMapOvr>
    <a:masterClrMapping/>
  </p:clrMapOvr>
  <p:transition spd="med">
    <p:zoom dir="in"/>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734300" y="533400"/>
            <a:ext cx="2400300" cy="63119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533400" y="533400"/>
            <a:ext cx="7061752" cy="63119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x-none" strike="noStrike" noProof="1">
              <a:latin typeface="Arial" panose="020B0604020202020204" pitchFamily="34" charset="0"/>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altLang="zh-CN" strike="noStrike" noProof="1">
                <a:latin typeface="Arial Black" panose="020B0A040201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
        <p:nvSpPr>
          <p:cNvPr id="6" name="日期占位符 5"/>
          <p:cNvSpPr>
            <a:spLocks noGrp="1"/>
          </p:cNvSpPr>
          <p:nvPr>
            <p:ph type="dt" sz="half" idx="12"/>
          </p:nvPr>
        </p:nvSpPr>
        <p:spPr/>
        <p:txBody>
          <a:bodyPr/>
          <a:p>
            <a:pPr lvl="0" eaLnBrk="1" fontAlgn="base" hangingPunct="1"/>
            <a:endParaRPr lang="en-US" altLang="x-none" strike="noStrike" noProof="1">
              <a:latin typeface="Arial" panose="020B0604020202020204" pitchFamily="34" charset="0"/>
            </a:endParaRPr>
          </a:p>
        </p:txBody>
      </p:sp>
    </p:spTree>
  </p:cSld>
  <p:clrMapOvr>
    <a:masterClrMapping/>
  </p:clrMapOvr>
  <p:transition spd="med">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7869" y="1994694"/>
            <a:ext cx="9201150" cy="3328193"/>
          </a:xfrm>
        </p:spPr>
        <p:txBody>
          <a:bodyPr anchor="b"/>
          <a:lstStyle>
            <a:lvl1pPr>
              <a:defRPr sz="5250"/>
            </a:lvl1pPr>
          </a:lstStyle>
          <a:p>
            <a:pPr fontAlgn="base"/>
            <a:r>
              <a:rPr lang="zh-CN" altLang="en-US" sz="5250"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7869" y="5354374"/>
            <a:ext cx="9201150" cy="1750218"/>
          </a:xfrm>
        </p:spPr>
        <p:txBody>
          <a:bodyPr/>
          <a:lstStyle>
            <a:lvl1pPr marL="0" indent="0">
              <a:buNone/>
              <a:defRPr sz="2100">
                <a:solidFill>
                  <a:schemeClr val="tx1">
                    <a:tint val="75000"/>
                  </a:schemeClr>
                </a:solidFill>
              </a:defRPr>
            </a:lvl1pPr>
            <a:lvl2pPr marL="400050" indent="0">
              <a:buNone/>
              <a:defRPr sz="1750">
                <a:solidFill>
                  <a:schemeClr val="tx1">
                    <a:tint val="75000"/>
                  </a:schemeClr>
                </a:solidFill>
              </a:defRPr>
            </a:lvl2pPr>
            <a:lvl3pPr marL="800100" indent="0">
              <a:buNone/>
              <a:defRPr sz="1575">
                <a:solidFill>
                  <a:schemeClr val="tx1">
                    <a:tint val="75000"/>
                  </a:schemeClr>
                </a:solidFill>
              </a:defRPr>
            </a:lvl3pPr>
            <a:lvl4pPr marL="1200150" indent="0">
              <a:buNone/>
              <a:defRPr sz="1400">
                <a:solidFill>
                  <a:schemeClr val="tx1">
                    <a:tint val="75000"/>
                  </a:schemeClr>
                </a:solidFill>
              </a:defRPr>
            </a:lvl4pPr>
            <a:lvl5pPr marL="1600200" indent="0">
              <a:buNone/>
              <a:defRPr sz="1400">
                <a:solidFill>
                  <a:schemeClr val="tx1">
                    <a:tint val="75000"/>
                  </a:schemeClr>
                </a:solidFill>
              </a:defRPr>
            </a:lvl5pPr>
            <a:lvl6pPr marL="2000250" indent="0">
              <a:buNone/>
              <a:defRPr sz="1400">
                <a:solidFill>
                  <a:schemeClr val="tx1">
                    <a:tint val="75000"/>
                  </a:schemeClr>
                </a:solidFill>
              </a:defRPr>
            </a:lvl6pPr>
            <a:lvl7pPr marL="2400300" indent="0">
              <a:buNone/>
              <a:defRPr sz="1400">
                <a:solidFill>
                  <a:schemeClr val="tx1">
                    <a:tint val="75000"/>
                  </a:schemeClr>
                </a:solidFill>
              </a:defRPr>
            </a:lvl7pPr>
            <a:lvl8pPr marL="2800350" indent="0">
              <a:buNone/>
              <a:defRPr sz="1400">
                <a:solidFill>
                  <a:schemeClr val="tx1">
                    <a:tint val="75000"/>
                  </a:schemeClr>
                </a:solidFill>
              </a:defRPr>
            </a:lvl8pPr>
            <a:lvl9pPr marL="3200400" indent="0">
              <a:buNone/>
              <a:defRPr sz="14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页脚占位符 3"/>
          <p:cNvSpPr>
            <a:spLocks noGrp="1"/>
          </p:cNvSpPr>
          <p:nvPr>
            <p:ph type="ftr" sz="quarter" idx="10"/>
          </p:nvPr>
        </p:nvSpPr>
        <p:spPr/>
        <p:txBody>
          <a:bodyPr/>
          <a:p>
            <a:pPr lvl="0" eaLnBrk="1" fontAlgn="base" hangingPunct="1"/>
            <a:endParaRPr lang="en-US" altLang="x-none" strike="noStrike" noProof="1">
              <a:latin typeface="Arial" panose="020B0604020202020204" pitchFamily="34" charset="0"/>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altLang="zh-CN" strike="noStrike" noProof="1">
                <a:latin typeface="Arial Black" panose="020B0A040201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
        <p:nvSpPr>
          <p:cNvPr id="6" name="日期占位符 5"/>
          <p:cNvSpPr>
            <a:spLocks noGrp="1"/>
          </p:cNvSpPr>
          <p:nvPr>
            <p:ph type="dt" sz="half" idx="12"/>
          </p:nvPr>
        </p:nvSpPr>
        <p:spPr/>
        <p:txBody>
          <a:bodyPr/>
          <a:p>
            <a:pPr lvl="0" eaLnBrk="1" fontAlgn="base" hangingPunct="1"/>
            <a:endParaRPr lang="en-US" altLang="x-none" strike="noStrike" noProof="1">
              <a:latin typeface="Arial" panose="020B0604020202020204" pitchFamily="34" charset="0"/>
            </a:endParaRPr>
          </a:p>
        </p:txBody>
      </p:sp>
    </p:spTree>
  </p:cSld>
  <p:clrMapOvr>
    <a:masterClrMapping/>
  </p:clrMapOvr>
  <p:transition spd="med">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533400" y="2311400"/>
            <a:ext cx="4704588" cy="4533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430012" y="2311400"/>
            <a:ext cx="4704588" cy="4533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0"/>
          </p:nvPr>
        </p:nvSpPr>
        <p:spPr/>
        <p:txBody>
          <a:bodyPr/>
          <a:p>
            <a:pPr lvl="0" eaLnBrk="1" fontAlgn="base" hangingPunct="1"/>
            <a:endParaRPr lang="en-US" altLang="x-none" strike="noStrike" noProof="1">
              <a:latin typeface="Arial" panose="020B0604020202020204" pitchFamily="34" charset="0"/>
            </a:endParaRPr>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altLang="zh-CN" strike="noStrike" noProof="1">
                <a:latin typeface="Arial Black" panose="020B0A040201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
        <p:nvSpPr>
          <p:cNvPr id="7" name="日期占位符 6"/>
          <p:cNvSpPr>
            <a:spLocks noGrp="1"/>
          </p:cNvSpPr>
          <p:nvPr>
            <p:ph type="dt" sz="half" idx="12"/>
          </p:nvPr>
        </p:nvSpPr>
        <p:spPr/>
        <p:txBody>
          <a:bodyPr/>
          <a:p>
            <a:pPr lvl="0" eaLnBrk="1" fontAlgn="base" hangingPunct="1"/>
            <a:endParaRPr lang="en-US" altLang="x-none" strike="noStrike" noProof="1">
              <a:latin typeface="Arial" panose="020B0604020202020204" pitchFamily="34" charset="0"/>
            </a:endParaRPr>
          </a:p>
        </p:txBody>
      </p:sp>
    </p:spTree>
  </p:cSld>
  <p:clrMapOvr>
    <a:masterClrMapping/>
  </p:clrMapOvr>
  <p:transition spd="med">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734815" y="425979"/>
            <a:ext cx="9201150" cy="154649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038427" y="2074844"/>
            <a:ext cx="4264377" cy="961231"/>
          </a:xfrm>
        </p:spPr>
        <p:txBody>
          <a:bodyPr anchor="ctr" anchorCtr="0"/>
          <a:lstStyle>
            <a:lvl1pPr marL="0" indent="0">
              <a:buNone/>
              <a:defRPr sz="2450"/>
            </a:lvl1pPr>
            <a:lvl2pPr marL="400050" indent="0">
              <a:buNone/>
              <a:defRPr sz="2100"/>
            </a:lvl2pPr>
            <a:lvl3pPr marL="800100" indent="0">
              <a:buNone/>
              <a:defRPr sz="1750"/>
            </a:lvl3pPr>
            <a:lvl4pPr marL="1200150" indent="0">
              <a:buNone/>
              <a:defRPr sz="1575"/>
            </a:lvl4pPr>
            <a:lvl5pPr marL="1600200" indent="0">
              <a:buNone/>
              <a:defRPr sz="1575"/>
            </a:lvl5pPr>
            <a:lvl6pPr marL="2000250" indent="0">
              <a:buNone/>
              <a:defRPr sz="1575"/>
            </a:lvl6pPr>
            <a:lvl7pPr marL="2400300" indent="0">
              <a:buNone/>
              <a:defRPr sz="1575"/>
            </a:lvl7pPr>
            <a:lvl8pPr marL="2800350" indent="0">
              <a:buNone/>
              <a:defRPr sz="1575"/>
            </a:lvl8pPr>
            <a:lvl9pPr marL="3200400" indent="0">
              <a:buNone/>
              <a:defRPr sz="1575"/>
            </a:lvl9pPr>
          </a:lstStyle>
          <a:p>
            <a:pPr lvl="0" fontAlgn="base"/>
            <a:r>
              <a:rPr lang="zh-CN" altLang="en-US" sz="2450"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038427" y="3109609"/>
            <a:ext cx="4264377" cy="411166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5474821" y="2074844"/>
            <a:ext cx="4285379" cy="961231"/>
          </a:xfrm>
        </p:spPr>
        <p:txBody>
          <a:bodyPr anchor="ctr" anchorCtr="0"/>
          <a:lstStyle>
            <a:lvl1pPr marL="0" indent="0">
              <a:buNone/>
              <a:defRPr sz="2450"/>
            </a:lvl1pPr>
            <a:lvl2pPr marL="400050" indent="0">
              <a:buNone/>
              <a:defRPr sz="2100"/>
            </a:lvl2pPr>
            <a:lvl3pPr marL="800100" indent="0">
              <a:buNone/>
              <a:defRPr sz="1750"/>
            </a:lvl3pPr>
            <a:lvl4pPr marL="1200150" indent="0">
              <a:buNone/>
              <a:defRPr sz="1575"/>
            </a:lvl4pPr>
            <a:lvl5pPr marL="1600200" indent="0">
              <a:buNone/>
              <a:defRPr sz="1575"/>
            </a:lvl5pPr>
            <a:lvl6pPr marL="2000250" indent="0">
              <a:buNone/>
              <a:defRPr sz="1575"/>
            </a:lvl6pPr>
            <a:lvl7pPr marL="2400300" indent="0">
              <a:buNone/>
              <a:defRPr sz="1575"/>
            </a:lvl7pPr>
            <a:lvl8pPr marL="2800350" indent="0">
              <a:buNone/>
              <a:defRPr sz="1575"/>
            </a:lvl8pPr>
            <a:lvl9pPr marL="3200400" indent="0">
              <a:buNone/>
              <a:defRPr sz="1575"/>
            </a:lvl9pPr>
          </a:lstStyle>
          <a:p>
            <a:pPr lvl="0" fontAlgn="base"/>
            <a:r>
              <a:rPr lang="zh-CN" altLang="en-US" sz="2450"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5474821" y="3109609"/>
            <a:ext cx="4285379" cy="411166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页脚占位符 6"/>
          <p:cNvSpPr>
            <a:spLocks noGrp="1"/>
          </p:cNvSpPr>
          <p:nvPr>
            <p:ph type="ftr" sz="quarter" idx="10"/>
          </p:nvPr>
        </p:nvSpPr>
        <p:spPr/>
        <p:txBody>
          <a:bodyPr/>
          <a:p>
            <a:pPr lvl="0" eaLnBrk="1" fontAlgn="base" hangingPunct="1"/>
            <a:endParaRPr lang="en-US" altLang="x-none" strike="noStrike" noProof="1">
              <a:latin typeface="Arial" panose="020B0604020202020204" pitchFamily="34" charset="0"/>
            </a:endParaRPr>
          </a:p>
        </p:txBody>
      </p:sp>
      <p:sp>
        <p:nvSpPr>
          <p:cNvPr id="8" name="灯片编号占位符 7"/>
          <p:cNvSpPr>
            <a:spLocks noGrp="1"/>
          </p:cNvSpPr>
          <p:nvPr>
            <p:ph type="sldNum" sz="quarter" idx="11"/>
          </p:nvPr>
        </p:nvSpPr>
        <p:spPr/>
        <p:txBody>
          <a:bodyPr/>
          <a:p>
            <a:pPr lvl="0" eaLnBrk="1" fontAlgn="base" hangingPunct="1"/>
            <a:fld id="{9A0DB2DC-4C9A-4742-B13C-FB6460FD3503}" type="slidenum">
              <a:rPr lang="en-US" altLang="zh-CN" strike="noStrike" noProof="1">
                <a:latin typeface="Arial Black" panose="020B0A040201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
        <p:nvSpPr>
          <p:cNvPr id="9" name="日期占位符 8"/>
          <p:cNvSpPr>
            <a:spLocks noGrp="1"/>
          </p:cNvSpPr>
          <p:nvPr>
            <p:ph type="dt" sz="half" idx="12"/>
          </p:nvPr>
        </p:nvSpPr>
        <p:spPr/>
        <p:txBody>
          <a:bodyPr/>
          <a:p>
            <a:pPr lvl="0" eaLnBrk="1" fontAlgn="base" hangingPunct="1"/>
            <a:endParaRPr lang="en-US" altLang="x-none" strike="noStrike" noProof="1">
              <a:latin typeface="Arial" panose="020B0604020202020204" pitchFamily="34" charset="0"/>
            </a:endParaRPr>
          </a:p>
        </p:txBody>
      </p:sp>
    </p:spTree>
  </p:cSld>
  <p:clrMapOvr>
    <a:masterClrMapping/>
  </p:clrMapOvr>
  <p:transition spd="med">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页脚占位符 2"/>
          <p:cNvSpPr>
            <a:spLocks noGrp="1"/>
          </p:cNvSpPr>
          <p:nvPr>
            <p:ph type="ftr" sz="quarter" idx="10"/>
          </p:nvPr>
        </p:nvSpPr>
        <p:spPr/>
        <p:txBody>
          <a:bodyPr/>
          <a:p>
            <a:pPr lvl="0" eaLnBrk="1" fontAlgn="base" hangingPunct="1"/>
            <a:endParaRPr lang="en-US" altLang="x-none" strike="noStrike" noProof="1">
              <a:latin typeface="Arial" panose="020B0604020202020204" pitchFamily="34" charset="0"/>
            </a:endParaRPr>
          </a:p>
        </p:txBody>
      </p:sp>
      <p:sp>
        <p:nvSpPr>
          <p:cNvPr id="4" name="灯片编号占位符 3"/>
          <p:cNvSpPr>
            <a:spLocks noGrp="1"/>
          </p:cNvSpPr>
          <p:nvPr>
            <p:ph type="sldNum" sz="quarter" idx="11"/>
          </p:nvPr>
        </p:nvSpPr>
        <p:spPr/>
        <p:txBody>
          <a:bodyPr/>
          <a:p>
            <a:pPr lvl="0" eaLnBrk="1" fontAlgn="base" hangingPunct="1"/>
            <a:fld id="{9A0DB2DC-4C9A-4742-B13C-FB6460FD3503}" type="slidenum">
              <a:rPr lang="en-US" altLang="zh-CN" strike="noStrike" noProof="1">
                <a:latin typeface="Arial Black" panose="020B0A040201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
        <p:nvSpPr>
          <p:cNvPr id="5" name="日期占位符 4"/>
          <p:cNvSpPr>
            <a:spLocks noGrp="1"/>
          </p:cNvSpPr>
          <p:nvPr>
            <p:ph type="dt" sz="half" idx="12"/>
          </p:nvPr>
        </p:nvSpPr>
        <p:spPr/>
        <p:txBody>
          <a:bodyPr/>
          <a:p>
            <a:pPr lvl="0" eaLnBrk="1" fontAlgn="base" hangingPunct="1"/>
            <a:endParaRPr lang="en-US" altLang="x-none" strike="noStrike" noProof="1">
              <a:latin typeface="Arial" panose="020B0604020202020204" pitchFamily="34" charset="0"/>
            </a:endParaRPr>
          </a:p>
        </p:txBody>
      </p:sp>
    </p:spTree>
  </p:cSld>
  <p:clrMapOvr>
    <a:masterClrMapping/>
  </p:clrMapOvr>
  <p:transition spd="med">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lvl="0" eaLnBrk="1" fontAlgn="base" hangingPunct="1"/>
            <a:endParaRPr lang="en-US" altLang="x-none" strike="noStrike" noProof="1">
              <a:latin typeface="Arial" panose="020B0604020202020204" pitchFamily="34" charset="0"/>
            </a:endParaRPr>
          </a:p>
        </p:txBody>
      </p:sp>
      <p:sp>
        <p:nvSpPr>
          <p:cNvPr id="3" name="灯片编号占位符 2"/>
          <p:cNvSpPr>
            <a:spLocks noGrp="1"/>
          </p:cNvSpPr>
          <p:nvPr>
            <p:ph type="sldNum" sz="quarter" idx="11"/>
          </p:nvPr>
        </p:nvSpPr>
        <p:spPr/>
        <p:txBody>
          <a:bodyPr/>
          <a:p>
            <a:pPr lvl="0" eaLnBrk="1" fontAlgn="base" hangingPunct="1"/>
            <a:fld id="{9A0DB2DC-4C9A-4742-B13C-FB6460FD3503}" type="slidenum">
              <a:rPr lang="en-US" altLang="zh-CN" strike="noStrike" noProof="1">
                <a:latin typeface="Arial Black" panose="020B0A040201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
        <p:nvSpPr>
          <p:cNvPr id="4" name="日期占位符 3"/>
          <p:cNvSpPr>
            <a:spLocks noGrp="1"/>
          </p:cNvSpPr>
          <p:nvPr>
            <p:ph type="dt" sz="half" idx="12"/>
          </p:nvPr>
        </p:nvSpPr>
        <p:spPr/>
        <p:txBody>
          <a:bodyPr/>
          <a:p>
            <a:pPr lvl="0" eaLnBrk="1" fontAlgn="base" hangingPunct="1"/>
            <a:endParaRPr lang="en-US" altLang="x-none" strike="noStrike" noProof="1">
              <a:latin typeface="Arial" panose="020B0604020202020204" pitchFamily="34" charset="0"/>
            </a:endParaRPr>
          </a:p>
        </p:txBody>
      </p:sp>
    </p:spTree>
  </p:cSld>
  <p:clrMapOvr>
    <a:masterClrMapping/>
  </p:clrMapOvr>
  <p:transition spd="med">
    <p:zoom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734815" y="533400"/>
            <a:ext cx="3440707" cy="1866900"/>
          </a:xfrm>
        </p:spPr>
        <p:txBody>
          <a:bodyPr anchor="b"/>
          <a:lstStyle>
            <a:lvl1pPr>
              <a:defRPr sz="2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35290" y="1151996"/>
            <a:ext cx="5400675" cy="5685896"/>
          </a:xfrm>
        </p:spPr>
        <p:txBody>
          <a:bodyPr/>
          <a:lstStyle>
            <a:lvl1pPr>
              <a:defRPr sz="2800"/>
            </a:lvl1pPr>
            <a:lvl2pPr>
              <a:defRPr sz="2450"/>
            </a:lvl2pPr>
            <a:lvl3pPr>
              <a:defRPr sz="2100"/>
            </a:lvl3pPr>
            <a:lvl4pPr>
              <a:defRPr sz="1750"/>
            </a:lvl4pPr>
            <a:lvl5pPr>
              <a:defRPr sz="1750"/>
            </a:lvl5pPr>
            <a:lvl6pPr>
              <a:defRPr sz="1750"/>
            </a:lvl6pPr>
            <a:lvl7pPr>
              <a:defRPr sz="1750"/>
            </a:lvl7pPr>
            <a:lvl8pPr>
              <a:defRPr sz="1750"/>
            </a:lvl8pPr>
            <a:lvl9pPr>
              <a:defRPr sz="175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z="2450"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z="1750" strike="noStrike" noProof="1" smtClean="0"/>
              <a:t>第四级</a:t>
            </a:r>
            <a:endParaRPr lang="zh-CN" altLang="en-US" strike="noStrike" noProof="1" smtClean="0"/>
          </a:p>
          <a:p>
            <a:pPr lvl="4" fontAlgn="base"/>
            <a:r>
              <a:rPr lang="zh-CN" altLang="en-US" sz="1750" strike="noStrike" noProof="1" smtClean="0"/>
              <a:t>第五级</a:t>
            </a:r>
            <a:endParaRPr lang="zh-CN" altLang="en-US" strike="noStrike" noProof="1"/>
          </a:p>
        </p:txBody>
      </p:sp>
      <p:sp>
        <p:nvSpPr>
          <p:cNvPr id="4" name="文本占位符 3"/>
          <p:cNvSpPr>
            <a:spLocks noGrp="1"/>
          </p:cNvSpPr>
          <p:nvPr>
            <p:ph type="body" sz="half" idx="2"/>
          </p:nvPr>
        </p:nvSpPr>
        <p:spPr>
          <a:xfrm>
            <a:off x="734815" y="2400300"/>
            <a:ext cx="3440707" cy="4446853"/>
          </a:xfrm>
        </p:spPr>
        <p:txBody>
          <a:bodyPr/>
          <a:lstStyle>
            <a:lvl1pPr marL="0" indent="0">
              <a:buNone/>
              <a:defRPr sz="1400"/>
            </a:lvl1pPr>
            <a:lvl2pPr marL="400050" indent="0">
              <a:buNone/>
              <a:defRPr sz="1225"/>
            </a:lvl2pPr>
            <a:lvl3pPr marL="800100" indent="0">
              <a:buNone/>
              <a:defRPr sz="1050"/>
            </a:lvl3pPr>
            <a:lvl4pPr marL="1200150" indent="0">
              <a:buNone/>
              <a:defRPr sz="875"/>
            </a:lvl4pPr>
            <a:lvl5pPr marL="1600200" indent="0">
              <a:buNone/>
              <a:defRPr sz="875"/>
            </a:lvl5pPr>
            <a:lvl6pPr marL="2000250" indent="0">
              <a:buNone/>
              <a:defRPr sz="875"/>
            </a:lvl6pPr>
            <a:lvl7pPr marL="2400300" indent="0">
              <a:buNone/>
              <a:defRPr sz="875"/>
            </a:lvl7pPr>
            <a:lvl8pPr marL="2800350" indent="0">
              <a:buNone/>
              <a:defRPr sz="875"/>
            </a:lvl8pPr>
            <a:lvl9pPr marL="3200400" indent="0">
              <a:buNone/>
              <a:defRPr sz="875"/>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endParaRPr lang="en-US" altLang="x-none" strike="noStrike" noProof="1">
              <a:latin typeface="Arial" panose="020B0604020202020204" pitchFamily="34" charset="0"/>
            </a:endParaRPr>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altLang="zh-CN" strike="noStrike" noProof="1">
                <a:latin typeface="Arial Black" panose="020B0A040201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
        <p:nvSpPr>
          <p:cNvPr id="7" name="日期占位符 6"/>
          <p:cNvSpPr>
            <a:spLocks noGrp="1"/>
          </p:cNvSpPr>
          <p:nvPr>
            <p:ph type="dt" sz="half" idx="12"/>
          </p:nvPr>
        </p:nvSpPr>
        <p:spPr/>
        <p:txBody>
          <a:bodyPr/>
          <a:p>
            <a:pPr lvl="0" eaLnBrk="1" fontAlgn="base" hangingPunct="1"/>
            <a:endParaRPr lang="en-US" altLang="x-none" strike="noStrike" noProof="1">
              <a:latin typeface="Arial" panose="020B0604020202020204" pitchFamily="34" charset="0"/>
            </a:endParaRPr>
          </a:p>
        </p:txBody>
      </p:sp>
    </p:spTree>
  </p:cSld>
  <p:clrMapOvr>
    <a:masterClrMapping/>
  </p:clrMapOvr>
  <p:transition spd="med">
    <p:zoom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734815" y="533400"/>
            <a:ext cx="3644680" cy="1866900"/>
          </a:xfrm>
        </p:spPr>
        <p:txBody>
          <a:bodyPr anchor="b"/>
          <a:lstStyle>
            <a:lvl1pPr>
              <a:defRPr sz="2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4535290" y="533401"/>
            <a:ext cx="5400675" cy="6304492"/>
          </a:xfrm>
        </p:spPr>
        <p:txBody>
          <a:bodyPr/>
          <a:lstStyle>
            <a:lvl1pPr marL="0" indent="0">
              <a:buNone/>
              <a:defRPr sz="2800"/>
            </a:lvl1pPr>
            <a:lvl2pPr marL="400050" indent="0">
              <a:buNone/>
              <a:defRPr sz="2450"/>
            </a:lvl2pPr>
            <a:lvl3pPr marL="800100" indent="0">
              <a:buNone/>
              <a:defRPr sz="2100"/>
            </a:lvl3pPr>
            <a:lvl4pPr marL="1200150" indent="0">
              <a:buNone/>
              <a:defRPr sz="1750"/>
            </a:lvl4pPr>
            <a:lvl5pPr marL="1600200" indent="0">
              <a:buNone/>
              <a:defRPr sz="1750"/>
            </a:lvl5pPr>
            <a:lvl6pPr marL="2000250" indent="0">
              <a:buNone/>
              <a:defRPr sz="1750"/>
            </a:lvl6pPr>
            <a:lvl7pPr marL="2400300" indent="0">
              <a:buNone/>
              <a:defRPr sz="1750"/>
            </a:lvl7pPr>
            <a:lvl8pPr marL="2800350" indent="0">
              <a:buNone/>
              <a:defRPr sz="1750"/>
            </a:lvl8pPr>
            <a:lvl9pPr marL="3200400" indent="0">
              <a:buNone/>
              <a:defRPr sz="1750"/>
            </a:lvl9pPr>
          </a:lstStyle>
          <a:p>
            <a:pPr fontAlgn="base"/>
            <a:endParaRPr lang="zh-CN" altLang="en-US" strike="noStrike" noProof="1"/>
          </a:p>
        </p:txBody>
      </p:sp>
      <p:sp>
        <p:nvSpPr>
          <p:cNvPr id="4" name="文本占位符 3"/>
          <p:cNvSpPr>
            <a:spLocks noGrp="1"/>
          </p:cNvSpPr>
          <p:nvPr>
            <p:ph type="body" sz="half" idx="2"/>
          </p:nvPr>
        </p:nvSpPr>
        <p:spPr>
          <a:xfrm>
            <a:off x="734815" y="2400300"/>
            <a:ext cx="3644680" cy="4446853"/>
          </a:xfrm>
        </p:spPr>
        <p:txBody>
          <a:bodyPr/>
          <a:lstStyle>
            <a:lvl1pPr marL="0" indent="0">
              <a:buNone/>
              <a:defRPr sz="1750"/>
            </a:lvl1pPr>
            <a:lvl2pPr marL="400050" indent="0">
              <a:buNone/>
              <a:defRPr sz="1575"/>
            </a:lvl2pPr>
            <a:lvl3pPr marL="800100" indent="0">
              <a:buNone/>
              <a:defRPr sz="1400"/>
            </a:lvl3pPr>
            <a:lvl4pPr marL="1200150" indent="0">
              <a:buNone/>
              <a:defRPr sz="1225"/>
            </a:lvl4pPr>
            <a:lvl5pPr marL="1600200" indent="0">
              <a:buNone/>
              <a:defRPr sz="1225"/>
            </a:lvl5pPr>
            <a:lvl6pPr marL="2000250" indent="0">
              <a:buNone/>
              <a:defRPr sz="1225"/>
            </a:lvl6pPr>
            <a:lvl7pPr marL="2400300" indent="0">
              <a:buNone/>
              <a:defRPr sz="1225"/>
            </a:lvl7pPr>
            <a:lvl8pPr marL="2800350" indent="0">
              <a:buNone/>
              <a:defRPr sz="1225"/>
            </a:lvl8pPr>
            <a:lvl9pPr marL="3200400" indent="0">
              <a:buNone/>
              <a:defRPr sz="1225"/>
            </a:lvl9pPr>
          </a:lstStyle>
          <a:p>
            <a:pPr lvl="0" fontAlgn="base"/>
            <a:r>
              <a:rPr lang="zh-CN" altLang="en-US" sz="1750"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endParaRPr lang="en-US" altLang="x-none" strike="noStrike" noProof="1">
              <a:latin typeface="Arial" panose="020B0604020202020204" pitchFamily="34" charset="0"/>
            </a:endParaRPr>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altLang="zh-CN" strike="noStrike" noProof="1">
                <a:latin typeface="Arial Black" panose="020B0A040201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
        <p:nvSpPr>
          <p:cNvPr id="7" name="日期占位符 6"/>
          <p:cNvSpPr>
            <a:spLocks noGrp="1"/>
          </p:cNvSpPr>
          <p:nvPr>
            <p:ph type="dt" sz="half" idx="12"/>
          </p:nvPr>
        </p:nvSpPr>
        <p:spPr/>
        <p:txBody>
          <a:bodyPr/>
          <a:p>
            <a:pPr lvl="0" eaLnBrk="1" fontAlgn="base" hangingPunct="1"/>
            <a:endParaRPr lang="en-US" altLang="x-none" strike="noStrike" noProof="1">
              <a:latin typeface="Arial" panose="020B0604020202020204" pitchFamily="34" charset="0"/>
            </a:endParaRPr>
          </a:p>
        </p:txBody>
      </p:sp>
    </p:spTree>
  </p:cSld>
  <p:clrMapOvr>
    <a:masterClrMapping/>
  </p:clrMapOvr>
  <p:transition spd="med">
    <p:zoom dir="in"/>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ftr" sz="quarter" idx="3"/>
          </p:nvPr>
        </p:nvSpPr>
        <p:spPr>
          <a:xfrm>
            <a:off x="3644900" y="7289800"/>
            <a:ext cx="3378200" cy="533400"/>
          </a:xfrm>
          <a:prstGeom prst="rect">
            <a:avLst/>
          </a:prstGeom>
          <a:noFill/>
          <a:ln w="9525">
            <a:noFill/>
          </a:ln>
        </p:spPr>
        <p:txBody>
          <a:bodyPr lIns="106674" tIns="53337" rIns="106674" bIns="53337" anchor="b"/>
          <a:lstStyle>
            <a:lvl1pPr algn="ctr">
              <a:defRPr sz="1400"/>
            </a:lvl1pPr>
          </a:lstStyle>
          <a:p>
            <a:pPr lvl="0" eaLnBrk="1" fontAlgn="base" hangingPunct="1"/>
            <a:endParaRPr lang="en-US" altLang="x-none" strike="noStrike" noProof="1">
              <a:latin typeface="Arial" panose="020B0604020202020204" pitchFamily="34" charset="0"/>
            </a:endParaRPr>
          </a:p>
        </p:txBody>
      </p:sp>
      <p:sp>
        <p:nvSpPr>
          <p:cNvPr id="1027" name="Rectangle 3"/>
          <p:cNvSpPr>
            <a:spLocks noGrp="1"/>
          </p:cNvSpPr>
          <p:nvPr>
            <p:ph type="sldNum" sz="quarter" idx="4"/>
          </p:nvPr>
        </p:nvSpPr>
        <p:spPr>
          <a:xfrm>
            <a:off x="7645400" y="7289800"/>
            <a:ext cx="2489200" cy="533400"/>
          </a:xfrm>
          <a:prstGeom prst="rect">
            <a:avLst/>
          </a:prstGeom>
          <a:noFill/>
          <a:ln w="9525">
            <a:noFill/>
          </a:ln>
        </p:spPr>
        <p:txBody>
          <a:bodyPr lIns="106674" tIns="53337" rIns="106674" bIns="53337" anchor="b"/>
          <a:lstStyle>
            <a:lvl1pPr algn="r">
              <a:defRPr sz="1400">
                <a:latin typeface="Arial Black" panose="020B0A04020102020204" pitchFamily="34" charset="0"/>
              </a:defRPr>
            </a:lvl1pPr>
          </a:lstStyle>
          <a:p>
            <a:pPr lvl="0" eaLnBrk="1" fontAlgn="base" hangingPunct="1"/>
            <a:fld id="{9A0DB2DC-4C9A-4742-B13C-FB6460FD3503}" type="slidenum">
              <a:rPr lang="en-US" altLang="zh-CN" strike="noStrike" noProof="1">
                <a:latin typeface="Arial Black" panose="020B0A040201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grpSp>
        <p:nvGrpSpPr>
          <p:cNvPr id="1028" name="组合 1027"/>
          <p:cNvGrpSpPr/>
          <p:nvPr/>
        </p:nvGrpSpPr>
        <p:grpSpPr>
          <a:xfrm>
            <a:off x="0" y="0"/>
            <a:ext cx="10668000" cy="636588"/>
            <a:chOff x="0" y="0"/>
            <a:chExt cx="5760" cy="344"/>
          </a:xfrm>
        </p:grpSpPr>
        <p:sp>
          <p:nvSpPr>
            <p:cNvPr id="1029" name="Rectangle 5"/>
            <p:cNvSpPr/>
            <p:nvPr/>
          </p:nvSpPr>
          <p:spPr>
            <a:xfrm>
              <a:off x="0" y="0"/>
              <a:ext cx="180" cy="336"/>
            </a:xfrm>
            <a:prstGeom prst="rect">
              <a:avLst/>
            </a:prstGeom>
            <a:gradFill rotWithShape="0">
              <a:gsLst>
                <a:gs pos="0">
                  <a:schemeClr val="folHlink"/>
                </a:gs>
                <a:gs pos="100000">
                  <a:schemeClr val="bg1"/>
                </a:gs>
              </a:gsLst>
              <a:lin ang="0" scaled="1"/>
              <a:tileRect/>
            </a:gradFill>
            <a:ln w="9525">
              <a:noFill/>
            </a:ln>
          </p:spPr>
          <p:txBody>
            <a:bodyPr wrap="none" lIns="106674" tIns="53337" rIns="106674" bIns="53337" anchor="ctr" anchorCtr="0"/>
            <a:p>
              <a:pPr lvl="0" algn="ctr" defTabSz="1066800"/>
              <a:endParaRPr lang="zh-CN" altLang="en-US" sz="2800" dirty="0">
                <a:latin typeface="Times New Roman" panose="02020603050405020304" pitchFamily="18" charset="0"/>
                <a:ea typeface="宋体" panose="02010600030101010101" pitchFamily="2" charset="-122"/>
              </a:endParaRPr>
            </a:p>
          </p:txBody>
        </p:sp>
        <p:sp>
          <p:nvSpPr>
            <p:cNvPr id="1030" name="Rectangle 6"/>
            <p:cNvSpPr/>
            <p:nvPr/>
          </p:nvSpPr>
          <p:spPr>
            <a:xfrm>
              <a:off x="260" y="85"/>
              <a:ext cx="5500" cy="173"/>
            </a:xfrm>
            <a:prstGeom prst="rect">
              <a:avLst/>
            </a:prstGeom>
            <a:gradFill rotWithShape="0">
              <a:gsLst>
                <a:gs pos="0">
                  <a:schemeClr val="bg2"/>
                </a:gs>
                <a:gs pos="100000">
                  <a:schemeClr val="bg1"/>
                </a:gs>
              </a:gsLst>
              <a:lin ang="0" scaled="1"/>
              <a:tileRect/>
            </a:gradFill>
            <a:ln w="9525">
              <a:noFill/>
            </a:ln>
          </p:spPr>
          <p:txBody>
            <a:bodyPr lIns="106674" tIns="53337" rIns="106674" bIns="53337" anchor="t" anchorCtr="0"/>
            <a:p>
              <a:pPr lvl="0" defTabSz="1066800"/>
              <a:endParaRPr lang="zh-CN" altLang="en-US" sz="2800" dirty="0">
                <a:latin typeface="Times New Roman" panose="02020603050405020304" pitchFamily="18" charset="0"/>
                <a:ea typeface="宋体" panose="02010600030101010101" pitchFamily="2" charset="-122"/>
              </a:endParaRPr>
            </a:p>
          </p:txBody>
        </p:sp>
        <p:sp>
          <p:nvSpPr>
            <p:cNvPr id="1031" name="Rectangle 7"/>
            <p:cNvSpPr/>
            <p:nvPr/>
          </p:nvSpPr>
          <p:spPr>
            <a:xfrm>
              <a:off x="258" y="85"/>
              <a:ext cx="87" cy="89"/>
            </a:xfrm>
            <a:prstGeom prst="rect">
              <a:avLst/>
            </a:prstGeom>
            <a:solidFill>
              <a:schemeClr val="folHlink"/>
            </a:solidFill>
            <a:ln w="9525">
              <a:noFill/>
            </a:ln>
          </p:spPr>
          <p:txBody>
            <a:bodyPr lIns="106674" tIns="53337" rIns="106674" bIns="53337" anchor="t" anchorCtr="0"/>
            <a:p>
              <a:pPr lvl="0" defTabSz="1066800"/>
              <a:endParaRPr lang="zh-CN" altLang="en-US" sz="2100" dirty="0">
                <a:solidFill>
                  <a:schemeClr val="hlink"/>
                </a:solidFill>
                <a:latin typeface="Arial" panose="020B0604020202020204" pitchFamily="34" charset="0"/>
                <a:ea typeface="宋体" panose="02010600030101010101" pitchFamily="2" charset="-122"/>
              </a:endParaRPr>
            </a:p>
          </p:txBody>
        </p:sp>
        <p:sp>
          <p:nvSpPr>
            <p:cNvPr id="1032" name="Rectangle 8"/>
            <p:cNvSpPr/>
            <p:nvPr/>
          </p:nvSpPr>
          <p:spPr>
            <a:xfrm>
              <a:off x="345" y="0"/>
              <a:ext cx="87" cy="87"/>
            </a:xfrm>
            <a:prstGeom prst="rect">
              <a:avLst/>
            </a:prstGeom>
            <a:solidFill>
              <a:schemeClr val="folHlink"/>
            </a:solidFill>
            <a:ln w="9525">
              <a:noFill/>
            </a:ln>
          </p:spPr>
          <p:txBody>
            <a:bodyPr lIns="106674" tIns="53337" rIns="106674" bIns="53337" anchor="t" anchorCtr="0"/>
            <a:p>
              <a:pPr lvl="0" defTabSz="1066800"/>
              <a:endParaRPr lang="zh-CN" altLang="en-US" sz="2100" dirty="0">
                <a:solidFill>
                  <a:schemeClr val="hlink"/>
                </a:solidFill>
                <a:latin typeface="Arial" panose="020B0604020202020204" pitchFamily="34" charset="0"/>
                <a:ea typeface="宋体" panose="02010600030101010101" pitchFamily="2" charset="-122"/>
              </a:endParaRPr>
            </a:p>
          </p:txBody>
        </p:sp>
        <p:sp>
          <p:nvSpPr>
            <p:cNvPr id="1033" name="Rectangle 9"/>
            <p:cNvSpPr/>
            <p:nvPr/>
          </p:nvSpPr>
          <p:spPr>
            <a:xfrm>
              <a:off x="345" y="85"/>
              <a:ext cx="87" cy="89"/>
            </a:xfrm>
            <a:prstGeom prst="rect">
              <a:avLst/>
            </a:prstGeom>
            <a:solidFill>
              <a:schemeClr val="accent2"/>
            </a:solidFill>
            <a:ln w="9525">
              <a:noFill/>
            </a:ln>
          </p:spPr>
          <p:txBody>
            <a:bodyPr lIns="106674" tIns="53337" rIns="106674" bIns="53337" anchor="t" anchorCtr="0"/>
            <a:p>
              <a:pPr lvl="0" defTabSz="1066800"/>
              <a:endParaRPr lang="zh-CN" altLang="en-US" sz="2100" dirty="0">
                <a:solidFill>
                  <a:schemeClr val="accent2"/>
                </a:solidFill>
                <a:latin typeface="Arial" panose="020B0604020202020204" pitchFamily="34" charset="0"/>
                <a:ea typeface="宋体" panose="02010600030101010101" pitchFamily="2" charset="-122"/>
              </a:endParaRPr>
            </a:p>
          </p:txBody>
        </p:sp>
        <p:sp>
          <p:nvSpPr>
            <p:cNvPr id="1034" name="Rectangle 10"/>
            <p:cNvSpPr/>
            <p:nvPr/>
          </p:nvSpPr>
          <p:spPr>
            <a:xfrm>
              <a:off x="173" y="173"/>
              <a:ext cx="86" cy="87"/>
            </a:xfrm>
            <a:prstGeom prst="rect">
              <a:avLst/>
            </a:prstGeom>
            <a:solidFill>
              <a:schemeClr val="folHlink"/>
            </a:solidFill>
            <a:ln w="9525">
              <a:noFill/>
            </a:ln>
          </p:spPr>
          <p:txBody>
            <a:bodyPr lIns="106674" tIns="53337" rIns="106674" bIns="53337" anchor="t" anchorCtr="0"/>
            <a:p>
              <a:pPr lvl="0" defTabSz="1066800"/>
              <a:endParaRPr lang="zh-CN" altLang="en-US" sz="2100" dirty="0">
                <a:solidFill>
                  <a:schemeClr val="hlink"/>
                </a:solidFill>
                <a:latin typeface="Arial" panose="020B0604020202020204" pitchFamily="34" charset="0"/>
                <a:ea typeface="宋体" panose="02010600030101010101" pitchFamily="2" charset="-122"/>
              </a:endParaRPr>
            </a:p>
          </p:txBody>
        </p:sp>
        <p:sp>
          <p:nvSpPr>
            <p:cNvPr id="1035" name="Rectangle 11"/>
            <p:cNvSpPr/>
            <p:nvPr/>
          </p:nvSpPr>
          <p:spPr>
            <a:xfrm>
              <a:off x="83" y="86"/>
              <a:ext cx="89" cy="88"/>
            </a:xfrm>
            <a:prstGeom prst="rect">
              <a:avLst/>
            </a:prstGeom>
            <a:solidFill>
              <a:schemeClr val="bg2"/>
            </a:solidFill>
            <a:ln w="9525">
              <a:noFill/>
            </a:ln>
          </p:spPr>
          <p:txBody>
            <a:bodyPr lIns="106674" tIns="53337" rIns="106674" bIns="53337" anchor="t" anchorCtr="0"/>
            <a:p>
              <a:pPr lvl="0" defTabSz="1066800"/>
              <a:endParaRPr lang="zh-CN" altLang="en-US" sz="2800" dirty="0">
                <a:latin typeface="Times New Roman" panose="02020603050405020304" pitchFamily="18" charset="0"/>
                <a:ea typeface="宋体" panose="02010600030101010101" pitchFamily="2" charset="-122"/>
              </a:endParaRPr>
            </a:p>
          </p:txBody>
        </p:sp>
        <p:sp>
          <p:nvSpPr>
            <p:cNvPr id="1036" name="Rectangle 12"/>
            <p:cNvSpPr/>
            <p:nvPr/>
          </p:nvSpPr>
          <p:spPr>
            <a:xfrm>
              <a:off x="258" y="171"/>
              <a:ext cx="87" cy="88"/>
            </a:xfrm>
            <a:prstGeom prst="rect">
              <a:avLst/>
            </a:prstGeom>
            <a:solidFill>
              <a:schemeClr val="accent2"/>
            </a:solidFill>
            <a:ln w="9525">
              <a:noFill/>
            </a:ln>
          </p:spPr>
          <p:txBody>
            <a:bodyPr lIns="106674" tIns="53337" rIns="106674" bIns="53337" anchor="t" anchorCtr="0"/>
            <a:p>
              <a:pPr lvl="0" defTabSz="1066800"/>
              <a:endParaRPr lang="zh-CN" altLang="en-US" sz="2100" dirty="0">
                <a:solidFill>
                  <a:schemeClr val="accent2"/>
                </a:solidFill>
                <a:latin typeface="Arial" panose="020B0604020202020204" pitchFamily="34" charset="0"/>
                <a:ea typeface="宋体" panose="02010600030101010101" pitchFamily="2" charset="-122"/>
              </a:endParaRPr>
            </a:p>
          </p:txBody>
        </p:sp>
        <p:sp>
          <p:nvSpPr>
            <p:cNvPr id="1037" name="Rectangle 13"/>
            <p:cNvSpPr/>
            <p:nvPr/>
          </p:nvSpPr>
          <p:spPr>
            <a:xfrm>
              <a:off x="173" y="258"/>
              <a:ext cx="86" cy="86"/>
            </a:xfrm>
            <a:prstGeom prst="rect">
              <a:avLst/>
            </a:prstGeom>
            <a:solidFill>
              <a:schemeClr val="accent2"/>
            </a:solidFill>
            <a:ln w="9525">
              <a:noFill/>
            </a:ln>
          </p:spPr>
          <p:txBody>
            <a:bodyPr lIns="106674" tIns="53337" rIns="106674" bIns="53337" anchor="t" anchorCtr="0"/>
            <a:p>
              <a:pPr lvl="0" defTabSz="1066800"/>
              <a:endParaRPr lang="zh-CN" altLang="en-US" sz="2100" dirty="0">
                <a:solidFill>
                  <a:schemeClr val="accent2"/>
                </a:solidFill>
                <a:latin typeface="Arial" panose="020B0604020202020204" pitchFamily="34" charset="0"/>
                <a:ea typeface="宋体" panose="02010600030101010101" pitchFamily="2" charset="-122"/>
              </a:endParaRPr>
            </a:p>
          </p:txBody>
        </p:sp>
      </p:grpSp>
      <p:sp>
        <p:nvSpPr>
          <p:cNvPr id="1038" name="Rectangle 14"/>
          <p:cNvSpPr>
            <a:spLocks noGrp="1"/>
          </p:cNvSpPr>
          <p:nvPr>
            <p:ph type="title"/>
          </p:nvPr>
        </p:nvSpPr>
        <p:spPr>
          <a:xfrm>
            <a:off x="533400" y="533400"/>
            <a:ext cx="9601200" cy="1600200"/>
          </a:xfrm>
          <a:prstGeom prst="rect">
            <a:avLst/>
          </a:prstGeom>
          <a:noFill/>
          <a:ln w="9525">
            <a:noFill/>
          </a:ln>
        </p:spPr>
        <p:txBody>
          <a:bodyPr lIns="106674" tIns="53337" rIns="106674" bIns="53337" anchor="ctr" anchorCtr="0"/>
          <a:p>
            <a:pPr lvl="0"/>
            <a:r>
              <a:rPr lang="zh-CN" altLang="en-US"/>
              <a:t>单击此处编辑母版标题样式</a:t>
            </a:r>
            <a:endParaRPr lang="zh-CN" altLang="en-US"/>
          </a:p>
        </p:txBody>
      </p:sp>
      <p:sp>
        <p:nvSpPr>
          <p:cNvPr id="1039" name="Rectangle 15"/>
          <p:cNvSpPr>
            <a:spLocks noGrp="1"/>
          </p:cNvSpPr>
          <p:nvPr>
            <p:ph type="body"/>
          </p:nvPr>
        </p:nvSpPr>
        <p:spPr>
          <a:xfrm>
            <a:off x="533400" y="2311400"/>
            <a:ext cx="9601200" cy="4533900"/>
          </a:xfrm>
          <a:prstGeom prst="rect">
            <a:avLst/>
          </a:prstGeom>
          <a:noFill/>
          <a:ln w="9525">
            <a:noFill/>
          </a:ln>
        </p:spPr>
        <p:txBody>
          <a:bodyPr lIns="106674" tIns="53337" rIns="106674" bIns="53337" anchor="t" anchorCtr="0"/>
          <a:p>
            <a:pPr lvl="0"/>
            <a:r>
              <a:rPr lang="zh-CN" altLang="en-US"/>
              <a:t>单击此处编辑母版文本样式</a:t>
            </a:r>
            <a:endParaRPr lang="zh-CN" altLang="en-US"/>
          </a:p>
          <a:p>
            <a:pPr lvl="1" indent="-333375"/>
            <a:r>
              <a:rPr lang="zh-CN" altLang="en-US"/>
              <a:t>第二级</a:t>
            </a:r>
            <a:endParaRPr lang="zh-CN" altLang="en-US"/>
          </a:p>
          <a:p>
            <a:pPr lvl="2" indent="-266700"/>
            <a:r>
              <a:rPr lang="zh-CN" altLang="en-US"/>
              <a:t>第三级</a:t>
            </a:r>
            <a:endParaRPr lang="zh-CN" altLang="en-US"/>
          </a:p>
          <a:p>
            <a:pPr lvl="3" indent="-266700"/>
            <a:r>
              <a:rPr lang="zh-CN" altLang="en-US"/>
              <a:t>第四级</a:t>
            </a:r>
            <a:endParaRPr lang="zh-CN" altLang="en-US"/>
          </a:p>
          <a:p>
            <a:pPr lvl="4" indent="-266700"/>
            <a:r>
              <a:rPr lang="zh-CN" altLang="en-US"/>
              <a:t>第五级</a:t>
            </a:r>
            <a:endParaRPr lang="zh-CN" altLang="en-US"/>
          </a:p>
        </p:txBody>
      </p:sp>
      <p:sp>
        <p:nvSpPr>
          <p:cNvPr id="1040" name="Rectangle 16"/>
          <p:cNvSpPr>
            <a:spLocks noGrp="1"/>
          </p:cNvSpPr>
          <p:nvPr>
            <p:ph type="dt" sz="half" idx="2"/>
          </p:nvPr>
        </p:nvSpPr>
        <p:spPr>
          <a:xfrm>
            <a:off x="533400" y="7286625"/>
            <a:ext cx="2489200" cy="555625"/>
          </a:xfrm>
          <a:prstGeom prst="rect">
            <a:avLst/>
          </a:prstGeom>
          <a:noFill/>
          <a:ln w="9525">
            <a:noFill/>
          </a:ln>
        </p:spPr>
        <p:txBody>
          <a:bodyPr lIns="106674" tIns="53337" rIns="106674" bIns="53337" anchor="b"/>
          <a:lstStyle>
            <a:lvl1pPr>
              <a:defRPr sz="1400"/>
            </a:lvl1pPr>
          </a:lstStyle>
          <a:p>
            <a:pPr lvl="0" eaLnBrk="1" fontAlgn="base" hangingPunct="1"/>
            <a:endParaRPr lang="en-US" altLang="x-none"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zoom dir="in"/>
  </p:transition>
  <p:hf sldNum="0" hdr="0" ftr="0" dt="0"/>
  <p:txStyles>
    <p:titleStyle>
      <a:lvl1pPr marL="0" lvl="0" indent="0" algn="l" defTabSz="1066800" rtl="0" eaLnBrk="0" fontAlgn="base" latinLnBrk="0" hangingPunct="0">
        <a:lnSpc>
          <a:spcPct val="100000"/>
        </a:lnSpc>
        <a:spcBef>
          <a:spcPct val="0"/>
        </a:spcBef>
        <a:spcAft>
          <a:spcPct val="0"/>
        </a:spcAft>
        <a:buNone/>
        <a:defRPr sz="5100" b="0" i="0" u="none" kern="1200" baseline="0">
          <a:solidFill>
            <a:schemeClr val="tx1"/>
          </a:solidFill>
          <a:latin typeface="+mj-lt"/>
          <a:ea typeface="+mj-ea"/>
          <a:cs typeface="+mj-cs"/>
        </a:defRPr>
      </a:lvl1pPr>
    </p:titleStyle>
    <p:bodyStyle>
      <a:lvl1pPr marL="400050" lvl="0" indent="-400050" algn="l" defTabSz="10668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sz="3700" b="0" i="0" u="none" kern="1200" baseline="0">
          <a:solidFill>
            <a:schemeClr val="tx1"/>
          </a:solidFill>
          <a:latin typeface="+mn-lt"/>
          <a:ea typeface="+mn-ea"/>
          <a:cs typeface="+mn-cs"/>
        </a:defRPr>
      </a:lvl1pPr>
      <a:lvl2pPr marL="866775" lvl="1" indent="-333375" algn="l" defTabSz="10668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
        <a:defRPr sz="3300" b="0" i="0" u="none" kern="1200" baseline="0">
          <a:solidFill>
            <a:schemeClr val="tx1"/>
          </a:solidFill>
          <a:latin typeface="+mn-lt"/>
          <a:ea typeface="+mn-ea"/>
          <a:cs typeface="+mn-cs"/>
        </a:defRPr>
      </a:lvl2pPr>
      <a:lvl3pPr marL="1333500" lvl="2" indent="-266700" algn="l" defTabSz="10668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sz="2800" b="0" i="0" u="none" kern="1200" baseline="0">
          <a:solidFill>
            <a:schemeClr val="tx1"/>
          </a:solidFill>
          <a:latin typeface="+mn-lt"/>
          <a:ea typeface="+mn-ea"/>
          <a:cs typeface="+mn-cs"/>
        </a:defRPr>
      </a:lvl3pPr>
      <a:lvl4pPr marL="1866900" lvl="3" indent="-266700" algn="l" defTabSz="10668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
        <a:defRPr sz="2300" b="0" i="0" u="none" kern="1200" baseline="0">
          <a:solidFill>
            <a:schemeClr val="tx1"/>
          </a:solidFill>
          <a:latin typeface="+mn-lt"/>
          <a:ea typeface="+mn-ea"/>
          <a:cs typeface="+mn-cs"/>
        </a:defRPr>
      </a:lvl4pPr>
      <a:lvl5pPr marL="2400300" lvl="4" indent="-266700" algn="l" defTabSz="1066800" rtl="0" eaLnBrk="0" fontAlgn="base" latinLnBrk="0" hangingPunct="0">
        <a:lnSpc>
          <a:spcPct val="100000"/>
        </a:lnSpc>
        <a:spcBef>
          <a:spcPct val="20000"/>
        </a:spcBef>
        <a:spcAft>
          <a:spcPct val="0"/>
        </a:spcAft>
        <a:buClr>
          <a:schemeClr val="bg2"/>
        </a:buClr>
        <a:buSzTx/>
        <a:buFont typeface="Wingdings" panose="05000000000000000000" pitchFamily="2" charset="2"/>
        <a:buChar char="§"/>
        <a:defRPr sz="2300" b="0" i="0" u="none" kern="1200" baseline="0">
          <a:solidFill>
            <a:schemeClr val="tx1"/>
          </a:solidFill>
          <a:latin typeface="+mn-lt"/>
          <a:ea typeface="+mn-ea"/>
          <a:cs typeface="+mn-cs"/>
        </a:defRPr>
      </a:lvl5pPr>
      <a:lvl6pPr marL="2514600" lvl="5" indent="-228600" algn="l" defTabSz="1066800" rtl="0" eaLnBrk="0" fontAlgn="base" latinLnBrk="0" hangingPunct="0">
        <a:lnSpc>
          <a:spcPct val="100000"/>
        </a:lnSpc>
        <a:spcBef>
          <a:spcPct val="20000"/>
        </a:spcBef>
        <a:spcAft>
          <a:spcPct val="0"/>
        </a:spcAft>
        <a:buClr>
          <a:schemeClr val="bg2"/>
        </a:buClr>
        <a:buSzTx/>
        <a:buFont typeface="Wingdings" panose="05000000000000000000" pitchFamily="2" charset="2"/>
        <a:buChar char="§"/>
        <a:defRPr sz="2300" b="0" i="0" u="none" kern="1200" baseline="0">
          <a:solidFill>
            <a:schemeClr val="tx1"/>
          </a:solidFill>
          <a:latin typeface="+mn-lt"/>
          <a:ea typeface="+mn-ea"/>
          <a:cs typeface="+mn-cs"/>
        </a:defRPr>
      </a:lvl6pPr>
      <a:lvl7pPr marL="2971800" lvl="6" indent="-228600" algn="l" defTabSz="1066800" rtl="0" eaLnBrk="0" fontAlgn="base" latinLnBrk="0" hangingPunct="0">
        <a:lnSpc>
          <a:spcPct val="100000"/>
        </a:lnSpc>
        <a:spcBef>
          <a:spcPct val="20000"/>
        </a:spcBef>
        <a:spcAft>
          <a:spcPct val="0"/>
        </a:spcAft>
        <a:buClr>
          <a:schemeClr val="bg2"/>
        </a:buClr>
        <a:buSzTx/>
        <a:buFont typeface="Wingdings" panose="05000000000000000000" pitchFamily="2" charset="2"/>
        <a:buChar char="§"/>
        <a:defRPr sz="2300" b="0" i="0" u="none" kern="1200" baseline="0">
          <a:solidFill>
            <a:schemeClr val="tx1"/>
          </a:solidFill>
          <a:latin typeface="+mn-lt"/>
          <a:ea typeface="+mn-ea"/>
          <a:cs typeface="+mn-cs"/>
        </a:defRPr>
      </a:lvl7pPr>
      <a:lvl8pPr marL="3429000" lvl="7" indent="-228600" algn="l" defTabSz="1066800" rtl="0" eaLnBrk="0" fontAlgn="base" latinLnBrk="0" hangingPunct="0">
        <a:lnSpc>
          <a:spcPct val="100000"/>
        </a:lnSpc>
        <a:spcBef>
          <a:spcPct val="20000"/>
        </a:spcBef>
        <a:spcAft>
          <a:spcPct val="0"/>
        </a:spcAft>
        <a:buClr>
          <a:schemeClr val="bg2"/>
        </a:buClr>
        <a:buSzTx/>
        <a:buFont typeface="Wingdings" panose="05000000000000000000" pitchFamily="2" charset="2"/>
        <a:buChar char="§"/>
        <a:defRPr sz="2300" b="0" i="0" u="none" kern="1200" baseline="0">
          <a:solidFill>
            <a:schemeClr val="tx1"/>
          </a:solidFill>
          <a:latin typeface="+mn-lt"/>
          <a:ea typeface="+mn-ea"/>
          <a:cs typeface="+mn-cs"/>
        </a:defRPr>
      </a:lvl8pPr>
      <a:lvl9pPr marL="3886200" lvl="8" indent="-228600" algn="l" defTabSz="1066800" rtl="0" eaLnBrk="0" fontAlgn="base" latinLnBrk="0" hangingPunct="0">
        <a:lnSpc>
          <a:spcPct val="100000"/>
        </a:lnSpc>
        <a:spcBef>
          <a:spcPct val="20000"/>
        </a:spcBef>
        <a:spcAft>
          <a:spcPct val="0"/>
        </a:spcAft>
        <a:buClr>
          <a:schemeClr val="bg2"/>
        </a:buClr>
        <a:buSzTx/>
        <a:buFont typeface="Wingdings" panose="05000000000000000000" pitchFamily="2" charset="2"/>
        <a:buChar char="§"/>
        <a:defRPr sz="2300" b="0" i="0" u="none" kern="1200" baseline="0">
          <a:solidFill>
            <a:schemeClr val="tx1"/>
          </a:solidFill>
          <a:latin typeface="+mn-lt"/>
          <a:ea typeface="+mn-ea"/>
          <a:cs typeface="+mn-cs"/>
        </a:defRPr>
      </a:lvl9pPr>
    </p:bodyStyle>
    <p:other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ftr" sz="quarter" idx="3"/>
          </p:nvPr>
        </p:nvSpPr>
        <p:spPr>
          <a:xfrm>
            <a:off x="3644900" y="7289800"/>
            <a:ext cx="3378200" cy="533400"/>
          </a:xfrm>
          <a:prstGeom prst="rect">
            <a:avLst/>
          </a:prstGeom>
          <a:noFill/>
          <a:ln w="9525">
            <a:noFill/>
          </a:ln>
        </p:spPr>
        <p:txBody>
          <a:bodyPr lIns="106674" tIns="53337" rIns="106674" bIns="53337" anchor="b"/>
          <a:lstStyle>
            <a:lvl1pPr algn="ctr">
              <a:defRPr sz="1400"/>
            </a:lvl1pPr>
          </a:lstStyle>
          <a:p>
            <a:pPr lvl="0" eaLnBrk="1" fontAlgn="base" hangingPunct="1"/>
            <a:endParaRPr lang="en-US" altLang="x-none" strike="noStrike" noProof="1">
              <a:latin typeface="Arial" panose="020B0604020202020204" pitchFamily="34" charset="0"/>
            </a:endParaRPr>
          </a:p>
        </p:txBody>
      </p:sp>
      <p:sp>
        <p:nvSpPr>
          <p:cNvPr id="1027" name="Rectangle 3"/>
          <p:cNvSpPr>
            <a:spLocks noGrp="1"/>
          </p:cNvSpPr>
          <p:nvPr>
            <p:ph type="sldNum" sz="quarter" idx="4"/>
          </p:nvPr>
        </p:nvSpPr>
        <p:spPr>
          <a:xfrm>
            <a:off x="7645400" y="7289800"/>
            <a:ext cx="2489200" cy="533400"/>
          </a:xfrm>
          <a:prstGeom prst="rect">
            <a:avLst/>
          </a:prstGeom>
          <a:noFill/>
          <a:ln w="9525">
            <a:noFill/>
          </a:ln>
        </p:spPr>
        <p:txBody>
          <a:bodyPr lIns="106674" tIns="53337" rIns="106674" bIns="53337" anchor="b"/>
          <a:lstStyle>
            <a:lvl1pPr algn="r">
              <a:defRPr sz="1400">
                <a:latin typeface="Arial Black" panose="020B0A04020102020204" pitchFamily="34" charset="0"/>
              </a:defRPr>
            </a:lvl1pPr>
          </a:lstStyle>
          <a:p>
            <a:pPr lvl="0" eaLnBrk="1" fontAlgn="base" hangingPunct="1"/>
            <a:fld id="{9A0DB2DC-4C9A-4742-B13C-FB6460FD3503}" type="slidenum">
              <a:rPr lang="en-US" altLang="zh-CN" strike="noStrike" noProof="1">
                <a:latin typeface="Arial Black" panose="020B0A040201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grpSp>
        <p:nvGrpSpPr>
          <p:cNvPr id="2052" name="组合 1027"/>
          <p:cNvGrpSpPr/>
          <p:nvPr/>
        </p:nvGrpSpPr>
        <p:grpSpPr>
          <a:xfrm>
            <a:off x="0" y="0"/>
            <a:ext cx="10668000" cy="636588"/>
            <a:chOff x="0" y="0"/>
            <a:chExt cx="5760" cy="344"/>
          </a:xfrm>
        </p:grpSpPr>
        <p:sp>
          <p:nvSpPr>
            <p:cNvPr id="2053" name="Rectangle 5"/>
            <p:cNvSpPr/>
            <p:nvPr/>
          </p:nvSpPr>
          <p:spPr>
            <a:xfrm>
              <a:off x="0" y="0"/>
              <a:ext cx="180" cy="336"/>
            </a:xfrm>
            <a:prstGeom prst="rect">
              <a:avLst/>
            </a:prstGeom>
            <a:gradFill rotWithShape="0">
              <a:gsLst>
                <a:gs pos="0">
                  <a:schemeClr val="folHlink"/>
                </a:gs>
                <a:gs pos="100000">
                  <a:schemeClr val="bg1"/>
                </a:gs>
              </a:gsLst>
              <a:lin ang="0" scaled="1"/>
              <a:tileRect/>
            </a:gradFill>
            <a:ln w="9525">
              <a:noFill/>
            </a:ln>
          </p:spPr>
          <p:txBody>
            <a:bodyPr wrap="none" lIns="106674" tIns="53337" rIns="106674" bIns="53337" anchor="ctr" anchorCtr="0"/>
            <a:p>
              <a:pPr lvl="0" algn="ctr" defTabSz="1066800"/>
              <a:endParaRPr lang="zh-CN" altLang="en-US" sz="2800" dirty="0">
                <a:latin typeface="Times New Roman" panose="02020603050405020304" pitchFamily="18" charset="0"/>
                <a:ea typeface="宋体" panose="02010600030101010101" pitchFamily="2" charset="-122"/>
              </a:endParaRPr>
            </a:p>
          </p:txBody>
        </p:sp>
        <p:sp>
          <p:nvSpPr>
            <p:cNvPr id="2054" name="Rectangle 6"/>
            <p:cNvSpPr/>
            <p:nvPr/>
          </p:nvSpPr>
          <p:spPr>
            <a:xfrm>
              <a:off x="260" y="85"/>
              <a:ext cx="5500" cy="173"/>
            </a:xfrm>
            <a:prstGeom prst="rect">
              <a:avLst/>
            </a:prstGeom>
            <a:gradFill rotWithShape="0">
              <a:gsLst>
                <a:gs pos="0">
                  <a:schemeClr val="bg2"/>
                </a:gs>
                <a:gs pos="100000">
                  <a:schemeClr val="bg1"/>
                </a:gs>
              </a:gsLst>
              <a:lin ang="0" scaled="1"/>
              <a:tileRect/>
            </a:gradFill>
            <a:ln w="9525">
              <a:noFill/>
            </a:ln>
          </p:spPr>
          <p:txBody>
            <a:bodyPr lIns="106674" tIns="53337" rIns="106674" bIns="53337" anchor="t" anchorCtr="0"/>
            <a:p>
              <a:pPr lvl="0" defTabSz="1066800"/>
              <a:endParaRPr lang="zh-CN" altLang="en-US" sz="2800" dirty="0">
                <a:latin typeface="Times New Roman" panose="02020603050405020304" pitchFamily="18" charset="0"/>
                <a:ea typeface="宋体" panose="02010600030101010101" pitchFamily="2" charset="-122"/>
              </a:endParaRPr>
            </a:p>
          </p:txBody>
        </p:sp>
        <p:sp>
          <p:nvSpPr>
            <p:cNvPr id="2055" name="Rectangle 7"/>
            <p:cNvSpPr/>
            <p:nvPr/>
          </p:nvSpPr>
          <p:spPr>
            <a:xfrm>
              <a:off x="258" y="85"/>
              <a:ext cx="87" cy="89"/>
            </a:xfrm>
            <a:prstGeom prst="rect">
              <a:avLst/>
            </a:prstGeom>
            <a:solidFill>
              <a:schemeClr val="folHlink"/>
            </a:solidFill>
            <a:ln w="9525">
              <a:noFill/>
            </a:ln>
          </p:spPr>
          <p:txBody>
            <a:bodyPr lIns="106674" tIns="53337" rIns="106674" bIns="53337" anchor="t" anchorCtr="0"/>
            <a:p>
              <a:pPr lvl="0" defTabSz="1066800"/>
              <a:endParaRPr lang="zh-CN" altLang="en-US" sz="2100" dirty="0">
                <a:solidFill>
                  <a:schemeClr val="hlink"/>
                </a:solidFill>
                <a:latin typeface="Arial" panose="020B0604020202020204" pitchFamily="34" charset="0"/>
                <a:ea typeface="宋体" panose="02010600030101010101" pitchFamily="2" charset="-122"/>
              </a:endParaRPr>
            </a:p>
          </p:txBody>
        </p:sp>
        <p:sp>
          <p:nvSpPr>
            <p:cNvPr id="2056" name="Rectangle 8"/>
            <p:cNvSpPr/>
            <p:nvPr/>
          </p:nvSpPr>
          <p:spPr>
            <a:xfrm>
              <a:off x="345" y="0"/>
              <a:ext cx="87" cy="87"/>
            </a:xfrm>
            <a:prstGeom prst="rect">
              <a:avLst/>
            </a:prstGeom>
            <a:solidFill>
              <a:schemeClr val="folHlink"/>
            </a:solidFill>
            <a:ln w="9525">
              <a:noFill/>
            </a:ln>
          </p:spPr>
          <p:txBody>
            <a:bodyPr lIns="106674" tIns="53337" rIns="106674" bIns="53337" anchor="t" anchorCtr="0"/>
            <a:p>
              <a:pPr lvl="0" defTabSz="1066800"/>
              <a:endParaRPr lang="zh-CN" altLang="en-US" sz="2100" dirty="0">
                <a:solidFill>
                  <a:schemeClr val="hlink"/>
                </a:solidFill>
                <a:latin typeface="Arial" panose="020B0604020202020204" pitchFamily="34" charset="0"/>
                <a:ea typeface="宋体" panose="02010600030101010101" pitchFamily="2" charset="-122"/>
              </a:endParaRPr>
            </a:p>
          </p:txBody>
        </p:sp>
        <p:sp>
          <p:nvSpPr>
            <p:cNvPr id="2057" name="Rectangle 9"/>
            <p:cNvSpPr/>
            <p:nvPr/>
          </p:nvSpPr>
          <p:spPr>
            <a:xfrm>
              <a:off x="345" y="85"/>
              <a:ext cx="87" cy="89"/>
            </a:xfrm>
            <a:prstGeom prst="rect">
              <a:avLst/>
            </a:prstGeom>
            <a:solidFill>
              <a:schemeClr val="accent2"/>
            </a:solidFill>
            <a:ln w="9525">
              <a:noFill/>
            </a:ln>
          </p:spPr>
          <p:txBody>
            <a:bodyPr lIns="106674" tIns="53337" rIns="106674" bIns="53337" anchor="t" anchorCtr="0"/>
            <a:p>
              <a:pPr lvl="0" defTabSz="1066800"/>
              <a:endParaRPr lang="zh-CN" altLang="en-US" sz="2100" dirty="0">
                <a:solidFill>
                  <a:schemeClr val="accent2"/>
                </a:solidFill>
                <a:latin typeface="Arial" panose="020B0604020202020204" pitchFamily="34" charset="0"/>
                <a:ea typeface="宋体" panose="02010600030101010101" pitchFamily="2" charset="-122"/>
              </a:endParaRPr>
            </a:p>
          </p:txBody>
        </p:sp>
        <p:sp>
          <p:nvSpPr>
            <p:cNvPr id="2058" name="Rectangle 10"/>
            <p:cNvSpPr/>
            <p:nvPr/>
          </p:nvSpPr>
          <p:spPr>
            <a:xfrm>
              <a:off x="173" y="173"/>
              <a:ext cx="86" cy="87"/>
            </a:xfrm>
            <a:prstGeom prst="rect">
              <a:avLst/>
            </a:prstGeom>
            <a:solidFill>
              <a:schemeClr val="folHlink"/>
            </a:solidFill>
            <a:ln w="9525">
              <a:noFill/>
            </a:ln>
          </p:spPr>
          <p:txBody>
            <a:bodyPr lIns="106674" tIns="53337" rIns="106674" bIns="53337" anchor="t" anchorCtr="0"/>
            <a:p>
              <a:pPr lvl="0" defTabSz="1066800"/>
              <a:endParaRPr lang="zh-CN" altLang="en-US" sz="2100" dirty="0">
                <a:solidFill>
                  <a:schemeClr val="hlink"/>
                </a:solidFill>
                <a:latin typeface="Arial" panose="020B0604020202020204" pitchFamily="34" charset="0"/>
                <a:ea typeface="宋体" panose="02010600030101010101" pitchFamily="2" charset="-122"/>
              </a:endParaRPr>
            </a:p>
          </p:txBody>
        </p:sp>
        <p:sp>
          <p:nvSpPr>
            <p:cNvPr id="2059" name="Rectangle 11"/>
            <p:cNvSpPr/>
            <p:nvPr/>
          </p:nvSpPr>
          <p:spPr>
            <a:xfrm>
              <a:off x="83" y="86"/>
              <a:ext cx="89" cy="88"/>
            </a:xfrm>
            <a:prstGeom prst="rect">
              <a:avLst/>
            </a:prstGeom>
            <a:solidFill>
              <a:schemeClr val="bg2"/>
            </a:solidFill>
            <a:ln w="9525">
              <a:noFill/>
            </a:ln>
          </p:spPr>
          <p:txBody>
            <a:bodyPr lIns="106674" tIns="53337" rIns="106674" bIns="53337" anchor="t" anchorCtr="0"/>
            <a:p>
              <a:pPr lvl="0" defTabSz="1066800"/>
              <a:endParaRPr lang="zh-CN" altLang="en-US" sz="2800" dirty="0">
                <a:latin typeface="Times New Roman" panose="02020603050405020304" pitchFamily="18" charset="0"/>
                <a:ea typeface="宋体" panose="02010600030101010101" pitchFamily="2" charset="-122"/>
              </a:endParaRPr>
            </a:p>
          </p:txBody>
        </p:sp>
        <p:sp>
          <p:nvSpPr>
            <p:cNvPr id="2060" name="Rectangle 12"/>
            <p:cNvSpPr/>
            <p:nvPr/>
          </p:nvSpPr>
          <p:spPr>
            <a:xfrm>
              <a:off x="258" y="171"/>
              <a:ext cx="87" cy="88"/>
            </a:xfrm>
            <a:prstGeom prst="rect">
              <a:avLst/>
            </a:prstGeom>
            <a:solidFill>
              <a:schemeClr val="accent2"/>
            </a:solidFill>
            <a:ln w="9525">
              <a:noFill/>
            </a:ln>
          </p:spPr>
          <p:txBody>
            <a:bodyPr lIns="106674" tIns="53337" rIns="106674" bIns="53337" anchor="t" anchorCtr="0"/>
            <a:p>
              <a:pPr lvl="0" defTabSz="1066800"/>
              <a:endParaRPr lang="zh-CN" altLang="en-US" sz="2100" dirty="0">
                <a:solidFill>
                  <a:schemeClr val="accent2"/>
                </a:solidFill>
                <a:latin typeface="Arial" panose="020B0604020202020204" pitchFamily="34" charset="0"/>
                <a:ea typeface="宋体" panose="02010600030101010101" pitchFamily="2" charset="-122"/>
              </a:endParaRPr>
            </a:p>
          </p:txBody>
        </p:sp>
        <p:sp>
          <p:nvSpPr>
            <p:cNvPr id="2061" name="Rectangle 13"/>
            <p:cNvSpPr/>
            <p:nvPr/>
          </p:nvSpPr>
          <p:spPr>
            <a:xfrm>
              <a:off x="173" y="258"/>
              <a:ext cx="86" cy="86"/>
            </a:xfrm>
            <a:prstGeom prst="rect">
              <a:avLst/>
            </a:prstGeom>
            <a:solidFill>
              <a:schemeClr val="accent2"/>
            </a:solidFill>
            <a:ln w="9525">
              <a:noFill/>
            </a:ln>
          </p:spPr>
          <p:txBody>
            <a:bodyPr lIns="106674" tIns="53337" rIns="106674" bIns="53337" anchor="t" anchorCtr="0"/>
            <a:p>
              <a:pPr lvl="0" defTabSz="1066800"/>
              <a:endParaRPr lang="zh-CN" altLang="en-US" sz="2100" dirty="0">
                <a:solidFill>
                  <a:schemeClr val="accent2"/>
                </a:solidFill>
                <a:latin typeface="Arial" panose="020B0604020202020204" pitchFamily="34" charset="0"/>
                <a:ea typeface="宋体" panose="02010600030101010101" pitchFamily="2" charset="-122"/>
              </a:endParaRPr>
            </a:p>
          </p:txBody>
        </p:sp>
      </p:grpSp>
      <p:sp>
        <p:nvSpPr>
          <p:cNvPr id="2062" name="Rectangle 14"/>
          <p:cNvSpPr>
            <a:spLocks noGrp="1"/>
          </p:cNvSpPr>
          <p:nvPr>
            <p:ph type="title"/>
          </p:nvPr>
        </p:nvSpPr>
        <p:spPr>
          <a:xfrm>
            <a:off x="533400" y="533400"/>
            <a:ext cx="9601200" cy="1600200"/>
          </a:xfrm>
          <a:prstGeom prst="rect">
            <a:avLst/>
          </a:prstGeom>
          <a:noFill/>
          <a:ln w="9525">
            <a:noFill/>
          </a:ln>
        </p:spPr>
        <p:txBody>
          <a:bodyPr lIns="106674" tIns="53337" rIns="106674" bIns="53337" anchor="ctr" anchorCtr="0"/>
          <a:p>
            <a:pPr lvl="0"/>
            <a:r>
              <a:rPr lang="zh-CN" altLang="en-US"/>
              <a:t>单击此处编辑母版标题样式</a:t>
            </a:r>
            <a:endParaRPr lang="zh-CN" altLang="en-US"/>
          </a:p>
        </p:txBody>
      </p:sp>
      <p:sp>
        <p:nvSpPr>
          <p:cNvPr id="2063" name="Rectangle 15"/>
          <p:cNvSpPr>
            <a:spLocks noGrp="1"/>
          </p:cNvSpPr>
          <p:nvPr>
            <p:ph type="body"/>
          </p:nvPr>
        </p:nvSpPr>
        <p:spPr>
          <a:xfrm>
            <a:off x="533400" y="2311400"/>
            <a:ext cx="9601200" cy="4533900"/>
          </a:xfrm>
          <a:prstGeom prst="rect">
            <a:avLst/>
          </a:prstGeom>
          <a:noFill/>
          <a:ln w="9525">
            <a:noFill/>
          </a:ln>
        </p:spPr>
        <p:txBody>
          <a:bodyPr lIns="106674" tIns="53337" rIns="106674" bIns="53337" anchor="t" anchorCtr="0"/>
          <a:p>
            <a:pPr lvl="0"/>
            <a:r>
              <a:rPr lang="zh-CN" altLang="en-US"/>
              <a:t>单击此处编辑母版文本样式</a:t>
            </a:r>
            <a:endParaRPr lang="zh-CN" altLang="en-US"/>
          </a:p>
          <a:p>
            <a:pPr lvl="1" indent="-333375"/>
            <a:r>
              <a:rPr lang="zh-CN" altLang="en-US"/>
              <a:t>第二级</a:t>
            </a:r>
            <a:endParaRPr lang="zh-CN" altLang="en-US"/>
          </a:p>
          <a:p>
            <a:pPr lvl="2" indent="-266700"/>
            <a:r>
              <a:rPr lang="zh-CN" altLang="en-US"/>
              <a:t>第三级</a:t>
            </a:r>
            <a:endParaRPr lang="zh-CN" altLang="en-US"/>
          </a:p>
          <a:p>
            <a:pPr lvl="3" indent="-266700"/>
            <a:r>
              <a:rPr lang="zh-CN" altLang="en-US"/>
              <a:t>第四级</a:t>
            </a:r>
            <a:endParaRPr lang="zh-CN" altLang="en-US"/>
          </a:p>
          <a:p>
            <a:pPr lvl="4" indent="-266700"/>
            <a:r>
              <a:rPr lang="zh-CN" altLang="en-US"/>
              <a:t>第五级</a:t>
            </a:r>
            <a:endParaRPr lang="zh-CN" altLang="en-US"/>
          </a:p>
        </p:txBody>
      </p:sp>
      <p:sp>
        <p:nvSpPr>
          <p:cNvPr id="1040" name="Rectangle 16"/>
          <p:cNvSpPr>
            <a:spLocks noGrp="1"/>
          </p:cNvSpPr>
          <p:nvPr>
            <p:ph type="dt" sz="half" idx="2"/>
          </p:nvPr>
        </p:nvSpPr>
        <p:spPr>
          <a:xfrm>
            <a:off x="533400" y="7286625"/>
            <a:ext cx="2489200" cy="555625"/>
          </a:xfrm>
          <a:prstGeom prst="rect">
            <a:avLst/>
          </a:prstGeom>
          <a:noFill/>
          <a:ln w="9525">
            <a:noFill/>
          </a:ln>
        </p:spPr>
        <p:txBody>
          <a:bodyPr lIns="106674" tIns="53337" rIns="106674" bIns="53337" anchor="b"/>
          <a:lstStyle>
            <a:lvl1pPr>
              <a:defRPr sz="1400"/>
            </a:lvl1pPr>
          </a:lstStyle>
          <a:p>
            <a:pPr lvl="0" eaLnBrk="1" fontAlgn="base" hangingPunct="1"/>
            <a:endParaRPr lang="en-US" altLang="x-none"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zoom dir="in"/>
  </p:transition>
  <p:hf sldNum="0" hdr="0" ftr="0" dt="0"/>
  <p:txStyles>
    <p:titleStyle>
      <a:lvl1pPr marL="0" lvl="0" indent="0" algn="l" defTabSz="1066800" rtl="0" eaLnBrk="0" fontAlgn="base" latinLnBrk="0" hangingPunct="0">
        <a:lnSpc>
          <a:spcPct val="100000"/>
        </a:lnSpc>
        <a:spcBef>
          <a:spcPct val="0"/>
        </a:spcBef>
        <a:spcAft>
          <a:spcPct val="0"/>
        </a:spcAft>
        <a:buNone/>
        <a:defRPr sz="5100" b="0" i="0" u="none" kern="1200" baseline="0">
          <a:solidFill>
            <a:schemeClr val="tx1"/>
          </a:solidFill>
          <a:latin typeface="+mj-lt"/>
          <a:ea typeface="+mj-ea"/>
          <a:cs typeface="+mj-cs"/>
        </a:defRPr>
      </a:lvl1pPr>
    </p:titleStyle>
    <p:bodyStyle>
      <a:lvl1pPr marL="400050" lvl="0" indent="-400050" algn="l" defTabSz="10668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sz="3700" b="0" i="0" u="none" kern="1200" baseline="0">
          <a:solidFill>
            <a:schemeClr val="tx1"/>
          </a:solidFill>
          <a:latin typeface="+mn-lt"/>
          <a:ea typeface="+mn-ea"/>
          <a:cs typeface="+mn-cs"/>
        </a:defRPr>
      </a:lvl1pPr>
      <a:lvl2pPr marL="866775" lvl="1" indent="-333375" algn="l" defTabSz="10668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
        <a:defRPr sz="3300" b="0" i="0" u="none" kern="1200" baseline="0">
          <a:solidFill>
            <a:schemeClr val="tx1"/>
          </a:solidFill>
          <a:latin typeface="+mn-lt"/>
          <a:ea typeface="+mn-ea"/>
          <a:cs typeface="+mn-cs"/>
        </a:defRPr>
      </a:lvl2pPr>
      <a:lvl3pPr marL="1333500" lvl="2" indent="-266700" algn="l" defTabSz="10668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sz="2800" b="0" i="0" u="none" kern="1200" baseline="0">
          <a:solidFill>
            <a:schemeClr val="tx1"/>
          </a:solidFill>
          <a:latin typeface="+mn-lt"/>
          <a:ea typeface="+mn-ea"/>
          <a:cs typeface="+mn-cs"/>
        </a:defRPr>
      </a:lvl3pPr>
      <a:lvl4pPr marL="1866900" lvl="3" indent="-266700" algn="l" defTabSz="10668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
        <a:defRPr sz="2300" b="0" i="0" u="none" kern="1200" baseline="0">
          <a:solidFill>
            <a:schemeClr val="tx1"/>
          </a:solidFill>
          <a:latin typeface="+mn-lt"/>
          <a:ea typeface="+mn-ea"/>
          <a:cs typeface="+mn-cs"/>
        </a:defRPr>
      </a:lvl4pPr>
      <a:lvl5pPr marL="2400300" lvl="4" indent="-266700" algn="l" defTabSz="1066800" rtl="0" eaLnBrk="0" fontAlgn="base" latinLnBrk="0" hangingPunct="0">
        <a:lnSpc>
          <a:spcPct val="100000"/>
        </a:lnSpc>
        <a:spcBef>
          <a:spcPct val="20000"/>
        </a:spcBef>
        <a:spcAft>
          <a:spcPct val="0"/>
        </a:spcAft>
        <a:buClr>
          <a:schemeClr val="bg2"/>
        </a:buClr>
        <a:buSzTx/>
        <a:buFont typeface="Wingdings" panose="05000000000000000000" pitchFamily="2" charset="2"/>
        <a:buChar char="§"/>
        <a:defRPr sz="2300" b="0" i="0" u="none" kern="1200" baseline="0">
          <a:solidFill>
            <a:schemeClr val="tx1"/>
          </a:solidFill>
          <a:latin typeface="+mn-lt"/>
          <a:ea typeface="+mn-ea"/>
          <a:cs typeface="+mn-cs"/>
        </a:defRPr>
      </a:lvl5pPr>
      <a:lvl6pPr marL="2514600" lvl="5" indent="-228600" algn="l" defTabSz="1066800" rtl="0" eaLnBrk="0" fontAlgn="base" latinLnBrk="0" hangingPunct="0">
        <a:lnSpc>
          <a:spcPct val="100000"/>
        </a:lnSpc>
        <a:spcBef>
          <a:spcPct val="20000"/>
        </a:spcBef>
        <a:spcAft>
          <a:spcPct val="0"/>
        </a:spcAft>
        <a:buClr>
          <a:schemeClr val="bg2"/>
        </a:buClr>
        <a:buSzTx/>
        <a:buFont typeface="Wingdings" panose="05000000000000000000" pitchFamily="2" charset="2"/>
        <a:buChar char="§"/>
        <a:defRPr sz="2300" b="0" i="0" u="none" kern="1200" baseline="0">
          <a:solidFill>
            <a:schemeClr val="tx1"/>
          </a:solidFill>
          <a:latin typeface="+mn-lt"/>
          <a:ea typeface="+mn-ea"/>
          <a:cs typeface="+mn-cs"/>
        </a:defRPr>
      </a:lvl6pPr>
      <a:lvl7pPr marL="2971800" lvl="6" indent="-228600" algn="l" defTabSz="1066800" rtl="0" eaLnBrk="0" fontAlgn="base" latinLnBrk="0" hangingPunct="0">
        <a:lnSpc>
          <a:spcPct val="100000"/>
        </a:lnSpc>
        <a:spcBef>
          <a:spcPct val="20000"/>
        </a:spcBef>
        <a:spcAft>
          <a:spcPct val="0"/>
        </a:spcAft>
        <a:buClr>
          <a:schemeClr val="bg2"/>
        </a:buClr>
        <a:buSzTx/>
        <a:buFont typeface="Wingdings" panose="05000000000000000000" pitchFamily="2" charset="2"/>
        <a:buChar char="§"/>
        <a:defRPr sz="2300" b="0" i="0" u="none" kern="1200" baseline="0">
          <a:solidFill>
            <a:schemeClr val="tx1"/>
          </a:solidFill>
          <a:latin typeface="+mn-lt"/>
          <a:ea typeface="+mn-ea"/>
          <a:cs typeface="+mn-cs"/>
        </a:defRPr>
      </a:lvl7pPr>
      <a:lvl8pPr marL="3429000" lvl="7" indent="-228600" algn="l" defTabSz="1066800" rtl="0" eaLnBrk="0" fontAlgn="base" latinLnBrk="0" hangingPunct="0">
        <a:lnSpc>
          <a:spcPct val="100000"/>
        </a:lnSpc>
        <a:spcBef>
          <a:spcPct val="20000"/>
        </a:spcBef>
        <a:spcAft>
          <a:spcPct val="0"/>
        </a:spcAft>
        <a:buClr>
          <a:schemeClr val="bg2"/>
        </a:buClr>
        <a:buSzTx/>
        <a:buFont typeface="Wingdings" panose="05000000000000000000" pitchFamily="2" charset="2"/>
        <a:buChar char="§"/>
        <a:defRPr sz="2300" b="0" i="0" u="none" kern="1200" baseline="0">
          <a:solidFill>
            <a:schemeClr val="tx1"/>
          </a:solidFill>
          <a:latin typeface="+mn-lt"/>
          <a:ea typeface="+mn-ea"/>
          <a:cs typeface="+mn-cs"/>
        </a:defRPr>
      </a:lvl8pPr>
      <a:lvl9pPr marL="3886200" lvl="8" indent="-228600" algn="l" defTabSz="1066800" rtl="0" eaLnBrk="0" fontAlgn="base" latinLnBrk="0" hangingPunct="0">
        <a:lnSpc>
          <a:spcPct val="100000"/>
        </a:lnSpc>
        <a:spcBef>
          <a:spcPct val="20000"/>
        </a:spcBef>
        <a:spcAft>
          <a:spcPct val="0"/>
        </a:spcAft>
        <a:buClr>
          <a:schemeClr val="bg2"/>
        </a:buClr>
        <a:buSzTx/>
        <a:buFont typeface="Wingdings" panose="05000000000000000000" pitchFamily="2" charset="2"/>
        <a:buChar char="§"/>
        <a:defRPr sz="2300" b="0" i="0" u="none" kern="1200" baseline="0">
          <a:solidFill>
            <a:schemeClr val="tx1"/>
          </a:solidFill>
          <a:latin typeface="+mn-lt"/>
          <a:ea typeface="+mn-ea"/>
          <a:cs typeface="+mn-cs"/>
        </a:defRPr>
      </a:lvl9pPr>
    </p:bodyStyle>
    <p:other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audio" Target="../media/audio3.wav"/><Relationship Id="rId2" Type="http://schemas.openxmlformats.org/officeDocument/2006/relationships/image" Target="../media/image4.wmf"/><Relationship Id="rId1"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audio" Target="../media/audio3.wav"/><Relationship Id="rId2" Type="http://schemas.openxmlformats.org/officeDocument/2006/relationships/audio" Target="../media/audio4.wav"/><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5.wav"/></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7.xml"/><Relationship Id="rId4" Type="http://schemas.openxmlformats.org/officeDocument/2006/relationships/image" Target="../media/image6.emf"/><Relationship Id="rId3" Type="http://schemas.openxmlformats.org/officeDocument/2006/relationships/oleObject" Target="../embeddings/oleObject3.bin"/><Relationship Id="rId2" Type="http://schemas.openxmlformats.org/officeDocument/2006/relationships/image" Target="../media/image5.wmf"/><Relationship Id="rId1"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7.wmf"/><Relationship Id="rId1"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slide" Target="slide1.xml"/></Relationships>
</file>

<file path=ppt/slides/_rels/slide21.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7.xml"/><Relationship Id="rId3" Type="http://schemas.openxmlformats.org/officeDocument/2006/relationships/image" Target="../media/image9.wmf"/><Relationship Id="rId2" Type="http://schemas.openxmlformats.org/officeDocument/2006/relationships/oleObject" Target="../embeddings/oleObject5.bin"/><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7.xml"/><Relationship Id="rId3" Type="http://schemas.openxmlformats.org/officeDocument/2006/relationships/image" Target="../media/image11.wmf"/><Relationship Id="rId2" Type="http://schemas.openxmlformats.org/officeDocument/2006/relationships/oleObject" Target="../embeddings/oleObject6.bin"/><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5.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7.xml"/><Relationship Id="rId3" Type="http://schemas.openxmlformats.org/officeDocument/2006/relationships/audio" Target="../media/audio3.wav"/><Relationship Id="rId2" Type="http://schemas.openxmlformats.org/officeDocument/2006/relationships/image" Target="../media/image12.wmf"/><Relationship Id="rId1" Type="http://schemas.openxmlformats.org/officeDocument/2006/relationships/oleObject" Target="../embeddings/oleObject7.bin"/></Relationships>
</file>

<file path=ppt/slides/_rels/slide26.xml.rels><?xml version="1.0" encoding="UTF-8" standalone="yes"?>
<Relationships xmlns="http://schemas.openxmlformats.org/package/2006/relationships"><Relationship Id="rId9" Type="http://schemas.openxmlformats.org/officeDocument/2006/relationships/oleObject" Target="../embeddings/oleObject12.bin"/><Relationship Id="rId8" Type="http://schemas.openxmlformats.org/officeDocument/2006/relationships/image" Target="../media/image16.wmf"/><Relationship Id="rId7" Type="http://schemas.openxmlformats.org/officeDocument/2006/relationships/oleObject" Target="../embeddings/oleObject11.bin"/><Relationship Id="rId6" Type="http://schemas.openxmlformats.org/officeDocument/2006/relationships/image" Target="../media/image15.wmf"/><Relationship Id="rId5" Type="http://schemas.openxmlformats.org/officeDocument/2006/relationships/oleObject" Target="../embeddings/oleObject10.bin"/><Relationship Id="rId4" Type="http://schemas.openxmlformats.org/officeDocument/2006/relationships/image" Target="../media/image14.wmf"/><Relationship Id="rId3" Type="http://schemas.openxmlformats.org/officeDocument/2006/relationships/oleObject" Target="../embeddings/oleObject9.bin"/><Relationship Id="rId2" Type="http://schemas.openxmlformats.org/officeDocument/2006/relationships/image" Target="../media/image13.wmf"/><Relationship Id="rId14" Type="http://schemas.openxmlformats.org/officeDocument/2006/relationships/vmlDrawing" Target="../drawings/vmlDrawing7.vml"/><Relationship Id="rId13" Type="http://schemas.openxmlformats.org/officeDocument/2006/relationships/slideLayout" Target="../slideLayouts/slideLayout7.xml"/><Relationship Id="rId12" Type="http://schemas.openxmlformats.org/officeDocument/2006/relationships/image" Target="../media/image18.wmf"/><Relationship Id="rId11" Type="http://schemas.openxmlformats.org/officeDocument/2006/relationships/oleObject" Target="../embeddings/oleObject13.bin"/><Relationship Id="rId10" Type="http://schemas.openxmlformats.org/officeDocument/2006/relationships/image" Target="../media/image17.wmf"/><Relationship Id="rId1" Type="http://schemas.openxmlformats.org/officeDocument/2006/relationships/oleObject" Target="../embeddings/oleObject8.bin"/></Relationships>
</file>

<file path=ppt/slides/_rels/slide27.xml.rels><?xml version="1.0" encoding="UTF-8" standalone="yes"?>
<Relationships xmlns="http://schemas.openxmlformats.org/package/2006/relationships"><Relationship Id="rId7" Type="http://schemas.openxmlformats.org/officeDocument/2006/relationships/vmlDrawing" Target="../drawings/vmlDrawing8.vml"/><Relationship Id="rId6" Type="http://schemas.openxmlformats.org/officeDocument/2006/relationships/slideLayout" Target="../slideLayouts/slideLayout7.xml"/><Relationship Id="rId5" Type="http://schemas.openxmlformats.org/officeDocument/2006/relationships/audio" Target="../media/audio5.wav"/><Relationship Id="rId4" Type="http://schemas.openxmlformats.org/officeDocument/2006/relationships/image" Target="../media/image20.wmf"/><Relationship Id="rId3" Type="http://schemas.openxmlformats.org/officeDocument/2006/relationships/oleObject" Target="../embeddings/oleObject15.bin"/><Relationship Id="rId2" Type="http://schemas.openxmlformats.org/officeDocument/2006/relationships/image" Target="../media/image19.wmf"/><Relationship Id="rId1" Type="http://schemas.openxmlformats.org/officeDocument/2006/relationships/oleObject" Target="../embeddings/oleObject14.bin"/></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9.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7.xml"/><Relationship Id="rId3" Type="http://schemas.openxmlformats.org/officeDocument/2006/relationships/image" Target="../media/image2.jpeg"/><Relationship Id="rId2" Type="http://schemas.openxmlformats.org/officeDocument/2006/relationships/image" Target="../media/image21.wmf"/><Relationship Id="rId1" Type="http://schemas.openxmlformats.org/officeDocument/2006/relationships/oleObject" Target="../embeddings/oleObject16.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7.xml"/><Relationship Id="rId4" Type="http://schemas.openxmlformats.org/officeDocument/2006/relationships/image" Target="../media/image23.wmf"/><Relationship Id="rId3" Type="http://schemas.openxmlformats.org/officeDocument/2006/relationships/oleObject" Target="../embeddings/oleObject18.bin"/><Relationship Id="rId2" Type="http://schemas.openxmlformats.org/officeDocument/2006/relationships/image" Target="../media/image22.wmf"/><Relationship Id="rId1" Type="http://schemas.openxmlformats.org/officeDocument/2006/relationships/oleObject" Target="../embeddings/oleObject17.bin"/></Relationships>
</file>

<file path=ppt/slides/_rels/slide31.xml.rels><?xml version="1.0" encoding="UTF-8" standalone="yes"?>
<Relationships xmlns="http://schemas.openxmlformats.org/package/2006/relationships"><Relationship Id="rId9" Type="http://schemas.openxmlformats.org/officeDocument/2006/relationships/vmlDrawing" Target="../drawings/vmlDrawing11.vml"/><Relationship Id="rId8" Type="http://schemas.openxmlformats.org/officeDocument/2006/relationships/slideLayout" Target="../slideLayouts/slideLayout7.xml"/><Relationship Id="rId7" Type="http://schemas.openxmlformats.org/officeDocument/2006/relationships/audio" Target="../media/audio5.wav"/><Relationship Id="rId6" Type="http://schemas.openxmlformats.org/officeDocument/2006/relationships/image" Target="../media/image26.wmf"/><Relationship Id="rId5" Type="http://schemas.openxmlformats.org/officeDocument/2006/relationships/oleObject" Target="../embeddings/oleObject21.bin"/><Relationship Id="rId4" Type="http://schemas.openxmlformats.org/officeDocument/2006/relationships/image" Target="../media/image25.wmf"/><Relationship Id="rId3" Type="http://schemas.openxmlformats.org/officeDocument/2006/relationships/oleObject" Target="../embeddings/oleObject20.bin"/><Relationship Id="rId2" Type="http://schemas.openxmlformats.org/officeDocument/2006/relationships/image" Target="../media/image24.wmf"/><Relationship Id="rId1" Type="http://schemas.openxmlformats.org/officeDocument/2006/relationships/oleObject" Target="../embeddings/oleObject19.bin"/></Relationships>
</file>

<file path=ppt/slides/_rels/slide32.xml.rels><?xml version="1.0" encoding="UTF-8" standalone="yes"?>
<Relationships xmlns="http://schemas.openxmlformats.org/package/2006/relationships"><Relationship Id="rId9" Type="http://schemas.openxmlformats.org/officeDocument/2006/relationships/vmlDrawing" Target="../drawings/vmlDrawing12.vml"/><Relationship Id="rId8" Type="http://schemas.openxmlformats.org/officeDocument/2006/relationships/slideLayout" Target="../slideLayouts/slideLayout7.xml"/><Relationship Id="rId7" Type="http://schemas.openxmlformats.org/officeDocument/2006/relationships/audio" Target="../media/audio5.wav"/><Relationship Id="rId6" Type="http://schemas.openxmlformats.org/officeDocument/2006/relationships/image" Target="../media/image29.wmf"/><Relationship Id="rId5" Type="http://schemas.openxmlformats.org/officeDocument/2006/relationships/oleObject" Target="../embeddings/oleObject24.bin"/><Relationship Id="rId4" Type="http://schemas.openxmlformats.org/officeDocument/2006/relationships/image" Target="../media/image28.wmf"/><Relationship Id="rId3" Type="http://schemas.openxmlformats.org/officeDocument/2006/relationships/oleObject" Target="../embeddings/oleObject23.bin"/><Relationship Id="rId2" Type="http://schemas.openxmlformats.org/officeDocument/2006/relationships/image" Target="../media/image27.wmf"/><Relationship Id="rId1" Type="http://schemas.openxmlformats.org/officeDocument/2006/relationships/oleObject" Target="../embeddings/oleObject22.bin"/></Relationships>
</file>

<file path=ppt/slides/_rels/slide33.xml.rels><?xml version="1.0" encoding="UTF-8" standalone="yes"?>
<Relationships xmlns="http://schemas.openxmlformats.org/package/2006/relationships"><Relationship Id="rId9" Type="http://schemas.openxmlformats.org/officeDocument/2006/relationships/audio" Target="../media/audio5.wav"/><Relationship Id="rId8" Type="http://schemas.openxmlformats.org/officeDocument/2006/relationships/image" Target="../media/image33.emf"/><Relationship Id="rId7" Type="http://schemas.openxmlformats.org/officeDocument/2006/relationships/oleObject" Target="../embeddings/oleObject28.bin"/><Relationship Id="rId6" Type="http://schemas.openxmlformats.org/officeDocument/2006/relationships/image" Target="../media/image32.emf"/><Relationship Id="rId5" Type="http://schemas.openxmlformats.org/officeDocument/2006/relationships/oleObject" Target="../embeddings/oleObject27.bin"/><Relationship Id="rId4" Type="http://schemas.openxmlformats.org/officeDocument/2006/relationships/image" Target="../media/image31.wmf"/><Relationship Id="rId3" Type="http://schemas.openxmlformats.org/officeDocument/2006/relationships/oleObject" Target="../embeddings/oleObject26.bin"/><Relationship Id="rId2" Type="http://schemas.openxmlformats.org/officeDocument/2006/relationships/image" Target="../media/image30.wmf"/><Relationship Id="rId11" Type="http://schemas.openxmlformats.org/officeDocument/2006/relationships/vmlDrawing" Target="../drawings/vmlDrawing13.vml"/><Relationship Id="rId10" Type="http://schemas.openxmlformats.org/officeDocument/2006/relationships/slideLayout" Target="../slideLayouts/slideLayout7.xml"/><Relationship Id="rId1" Type="http://schemas.openxmlformats.org/officeDocument/2006/relationships/oleObject" Target="../embeddings/oleObject25.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2.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Text Box 2"/>
          <p:cNvSpPr txBox="1"/>
          <p:nvPr/>
        </p:nvSpPr>
        <p:spPr>
          <a:xfrm>
            <a:off x="365125" y="917575"/>
            <a:ext cx="6823075" cy="595313"/>
          </a:xfrm>
          <a:prstGeom prst="rect">
            <a:avLst/>
          </a:prstGeom>
          <a:noFill/>
          <a:ln w="9525">
            <a:noFill/>
          </a:ln>
        </p:spPr>
        <p:txBody>
          <a:bodyPr lIns="106674" tIns="53337" rIns="106674" bIns="53337" anchor="t" anchorCtr="0">
            <a:spAutoFit/>
          </a:bodyPr>
          <a:p>
            <a:pPr>
              <a:spcBef>
                <a:spcPct val="50000"/>
              </a:spcBef>
            </a:pPr>
            <a:r>
              <a:rPr lang="zh-CN" altLang="en-US" sz="3200" b="1" dirty="0">
                <a:latin typeface="Times New Roman" panose="02020603050405020304" pitchFamily="18" charset="0"/>
                <a:ea typeface="隶书" panose="02010509060101010101" pitchFamily="49" charset="-122"/>
              </a:rPr>
              <a:t>一、模拟信号与数字信号</a:t>
            </a:r>
            <a:endParaRPr lang="zh-CN" altLang="en-US" sz="3200" b="1" dirty="0">
              <a:latin typeface="Times New Roman" panose="02020603050405020304" pitchFamily="18" charset="0"/>
              <a:ea typeface="隶书" panose="02010509060101010101" pitchFamily="49" charset="-122"/>
            </a:endParaRPr>
          </a:p>
        </p:txBody>
      </p:sp>
      <p:sp>
        <p:nvSpPr>
          <p:cNvPr id="4098" name="Text Box 3"/>
          <p:cNvSpPr txBox="1"/>
          <p:nvPr/>
        </p:nvSpPr>
        <p:spPr>
          <a:xfrm>
            <a:off x="533400" y="1909763"/>
            <a:ext cx="4230688" cy="611187"/>
          </a:xfrm>
          <a:prstGeom prst="rect">
            <a:avLst/>
          </a:prstGeom>
          <a:noFill/>
          <a:ln w="9525">
            <a:noFill/>
          </a:ln>
        </p:spPr>
        <p:txBody>
          <a:bodyPr lIns="106674" tIns="53337" rIns="106674" bIns="53337" anchor="t" anchorCtr="0">
            <a:spAutoFit/>
          </a:bodyPr>
          <a:p>
            <a:pPr>
              <a:spcBef>
                <a:spcPct val="50000"/>
              </a:spcBef>
            </a:pPr>
            <a:r>
              <a:rPr lang="en-US" altLang="zh-CN" sz="3300" b="1" dirty="0">
                <a:solidFill>
                  <a:srgbClr val="0000FF"/>
                </a:solidFill>
                <a:latin typeface="Times New Roman" panose="02020603050405020304" pitchFamily="18" charset="0"/>
                <a:ea typeface="宋体" panose="02010600030101010101" pitchFamily="2" charset="-122"/>
              </a:rPr>
              <a:t> </a:t>
            </a:r>
            <a:endParaRPr lang="en-US" altLang="zh-CN" sz="3300" b="1" dirty="0">
              <a:solidFill>
                <a:srgbClr val="0000FF"/>
              </a:solidFill>
              <a:latin typeface="Times New Roman" panose="02020603050405020304" pitchFamily="18" charset="0"/>
              <a:ea typeface="宋体" panose="02010600030101010101" pitchFamily="2" charset="-122"/>
            </a:endParaRPr>
          </a:p>
        </p:txBody>
      </p:sp>
      <p:sp>
        <p:nvSpPr>
          <p:cNvPr id="4100" name="Text Box 6"/>
          <p:cNvSpPr txBox="1"/>
          <p:nvPr/>
        </p:nvSpPr>
        <p:spPr>
          <a:xfrm>
            <a:off x="404813" y="3109913"/>
            <a:ext cx="4700587" cy="533400"/>
          </a:xfrm>
          <a:prstGeom prst="rect">
            <a:avLst/>
          </a:prstGeom>
          <a:noFill/>
          <a:ln w="9525">
            <a:noFill/>
          </a:ln>
        </p:spPr>
        <p:txBody>
          <a:bodyPr lIns="106674" tIns="53337" rIns="106674" bIns="53337" anchor="t" anchorCtr="0">
            <a:spAutoFit/>
          </a:bodyPr>
          <a:p>
            <a:pPr>
              <a:spcBef>
                <a:spcPct val="50000"/>
              </a:spcBef>
            </a:pPr>
            <a:r>
              <a:rPr lang="zh-CN" altLang="en-US" sz="2800" b="1" dirty="0">
                <a:latin typeface="Times New Roman" panose="02020603050405020304" pitchFamily="18" charset="0"/>
                <a:ea typeface="宋体" panose="02010600030101010101" pitchFamily="2" charset="-122"/>
              </a:rPr>
              <a:t>幅度随时间连续变化的信号</a:t>
            </a:r>
            <a:endParaRPr lang="zh-CN" altLang="en-US" sz="2800" b="1" dirty="0">
              <a:latin typeface="Times New Roman" panose="02020603050405020304" pitchFamily="18" charset="0"/>
              <a:ea typeface="宋体" panose="02010600030101010101" pitchFamily="2" charset="-122"/>
            </a:endParaRPr>
          </a:p>
        </p:txBody>
      </p:sp>
      <p:sp>
        <p:nvSpPr>
          <p:cNvPr id="4101" name="Text Box 7"/>
          <p:cNvSpPr txBox="1"/>
          <p:nvPr/>
        </p:nvSpPr>
        <p:spPr>
          <a:xfrm>
            <a:off x="619125" y="5786438"/>
            <a:ext cx="4813300" cy="960437"/>
          </a:xfrm>
          <a:prstGeom prst="rect">
            <a:avLst/>
          </a:prstGeom>
          <a:noFill/>
          <a:ln w="9525">
            <a:noFill/>
          </a:ln>
        </p:spPr>
        <p:txBody>
          <a:bodyPr lIns="106674" tIns="53337" rIns="106674" bIns="53337" anchor="t" anchorCtr="0">
            <a:spAutoFit/>
          </a:bodyPr>
          <a:p>
            <a:pPr>
              <a:spcBef>
                <a:spcPct val="50000"/>
              </a:spcBef>
            </a:pPr>
            <a:r>
              <a:rPr lang="zh-CN" altLang="en-US" sz="2800" b="1" dirty="0">
                <a:latin typeface="Times New Roman" panose="02020603050405020304" pitchFamily="18" charset="0"/>
                <a:ea typeface="宋体" panose="02010600030101010101" pitchFamily="2" charset="-122"/>
              </a:rPr>
              <a:t>幅度不随时间连续变化</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而是跳跃变化</a:t>
            </a:r>
            <a:endParaRPr lang="zh-CN" altLang="en-US" sz="2800" b="1" dirty="0">
              <a:latin typeface="Times New Roman" panose="02020603050405020304" pitchFamily="18" charset="0"/>
              <a:ea typeface="宋体" panose="02010600030101010101" pitchFamily="2" charset="-122"/>
            </a:endParaRPr>
          </a:p>
        </p:txBody>
      </p:sp>
      <p:sp>
        <p:nvSpPr>
          <p:cNvPr id="4102" name="Rectangle 8"/>
          <p:cNvSpPr/>
          <p:nvPr/>
        </p:nvSpPr>
        <p:spPr>
          <a:xfrm>
            <a:off x="365125" y="2344738"/>
            <a:ext cx="5067300" cy="769937"/>
          </a:xfrm>
          <a:prstGeom prst="rect">
            <a:avLst/>
          </a:prstGeom>
          <a:noFill/>
          <a:ln w="9525">
            <a:noFill/>
          </a:ln>
        </p:spPr>
        <p:txBody>
          <a:bodyPr lIns="106674" tIns="53337" rIns="106674" bIns="53337" anchor="ctr" anchorCtr="0"/>
          <a:p>
            <a:r>
              <a:rPr lang="zh-CN" altLang="en-US" sz="3400" b="1" dirty="0">
                <a:latin typeface="Arial" panose="020B0604020202020204" pitchFamily="34" charset="0"/>
                <a:ea typeface="宋体" panose="02010600030101010101" pitchFamily="2" charset="-122"/>
              </a:rPr>
              <a:t>模拟信号</a:t>
            </a:r>
            <a:endParaRPr lang="zh-CN" altLang="en-US" sz="3400" b="1" dirty="0">
              <a:latin typeface="Arial" panose="020B0604020202020204" pitchFamily="34" charset="0"/>
              <a:ea typeface="宋体" panose="02010600030101010101" pitchFamily="2" charset="-122"/>
            </a:endParaRPr>
          </a:p>
        </p:txBody>
      </p:sp>
      <p:grpSp>
        <p:nvGrpSpPr>
          <p:cNvPr id="2" name="Group 7"/>
          <p:cNvGrpSpPr/>
          <p:nvPr/>
        </p:nvGrpSpPr>
        <p:grpSpPr>
          <a:xfrm>
            <a:off x="5959475" y="1714500"/>
            <a:ext cx="4356100" cy="2547938"/>
            <a:chOff x="0" y="0"/>
            <a:chExt cx="2352" cy="1376"/>
          </a:xfrm>
        </p:grpSpPr>
        <p:sp>
          <p:nvSpPr>
            <p:cNvPr id="4103" name="Text Box 10"/>
            <p:cNvSpPr txBox="1"/>
            <p:nvPr/>
          </p:nvSpPr>
          <p:spPr>
            <a:xfrm>
              <a:off x="1968" y="992"/>
              <a:ext cx="384" cy="288"/>
            </a:xfrm>
            <a:prstGeom prst="rect">
              <a:avLst/>
            </a:prstGeom>
            <a:noFill/>
            <a:ln w="9525">
              <a:noFill/>
            </a:ln>
          </p:spPr>
          <p:txBody>
            <a:bodyPr lIns="106674" tIns="53337" rIns="106674" bIns="53337" anchor="t" anchorCtr="0">
              <a:spAutoFit/>
            </a:bodyPr>
            <a:p>
              <a:pPr>
                <a:spcBef>
                  <a:spcPct val="50000"/>
                </a:spcBef>
              </a:pPr>
              <a:r>
                <a:rPr lang="en-US" altLang="zh-CN" sz="2800" b="1" dirty="0">
                  <a:latin typeface="Times New Roman" panose="02020603050405020304" pitchFamily="18" charset="0"/>
                  <a:ea typeface="宋体" panose="02010600030101010101" pitchFamily="2" charset="-122"/>
                </a:rPr>
                <a:t>t</a:t>
              </a:r>
              <a:endParaRPr lang="en-US" altLang="zh-CN" sz="2800" dirty="0">
                <a:latin typeface="Times New Roman" panose="02020603050405020304" pitchFamily="18" charset="0"/>
                <a:ea typeface="宋体" panose="02010600030101010101" pitchFamily="2" charset="-122"/>
              </a:endParaRPr>
            </a:p>
          </p:txBody>
        </p:sp>
        <p:sp>
          <p:nvSpPr>
            <p:cNvPr id="4104" name="Line 11"/>
            <p:cNvSpPr/>
            <p:nvPr/>
          </p:nvSpPr>
          <p:spPr>
            <a:xfrm>
              <a:off x="0" y="1184"/>
              <a:ext cx="1968" cy="0"/>
            </a:xfrm>
            <a:prstGeom prst="line">
              <a:avLst/>
            </a:prstGeom>
            <a:ln w="38100" cap="flat" cmpd="sng">
              <a:solidFill>
                <a:schemeClr val="tx1"/>
              </a:solidFill>
              <a:prstDash val="solid"/>
              <a:bevel/>
              <a:headEnd type="none" w="med" len="med"/>
              <a:tailEnd type="triangle" w="med" len="med"/>
            </a:ln>
          </p:spPr>
        </p:sp>
        <p:sp>
          <p:nvSpPr>
            <p:cNvPr id="4105" name="Line 12"/>
            <p:cNvSpPr/>
            <p:nvPr/>
          </p:nvSpPr>
          <p:spPr>
            <a:xfrm flipV="1">
              <a:off x="288" y="80"/>
              <a:ext cx="0" cy="1296"/>
            </a:xfrm>
            <a:prstGeom prst="line">
              <a:avLst/>
            </a:prstGeom>
            <a:ln w="38100" cap="flat" cmpd="sng">
              <a:solidFill>
                <a:schemeClr val="tx1"/>
              </a:solidFill>
              <a:prstDash val="solid"/>
              <a:bevel/>
              <a:headEnd type="none" w="med" len="med"/>
              <a:tailEnd type="triangle" w="med" len="med"/>
            </a:ln>
          </p:spPr>
        </p:sp>
        <p:sp>
          <p:nvSpPr>
            <p:cNvPr id="4106" name="Text Box 13"/>
            <p:cNvSpPr txBox="1"/>
            <p:nvPr/>
          </p:nvSpPr>
          <p:spPr>
            <a:xfrm>
              <a:off x="440" y="0"/>
              <a:ext cx="632" cy="288"/>
            </a:xfrm>
            <a:prstGeom prst="rect">
              <a:avLst/>
            </a:prstGeom>
            <a:noFill/>
            <a:ln w="9525">
              <a:noFill/>
            </a:ln>
          </p:spPr>
          <p:txBody>
            <a:bodyPr lIns="106674" tIns="53337" rIns="106674" bIns="53337" anchor="t" anchorCtr="0">
              <a:spAutoFit/>
            </a:bodyPr>
            <a:p>
              <a:pPr>
                <a:spcBef>
                  <a:spcPct val="50000"/>
                </a:spcBef>
              </a:pPr>
              <a:r>
                <a:rPr lang="en-US" altLang="zh-CN" sz="2800" b="1" dirty="0">
                  <a:latin typeface="Times New Roman" panose="02020603050405020304" pitchFamily="18" charset="0"/>
                  <a:ea typeface="宋体" panose="02010600030101010101" pitchFamily="2" charset="-122"/>
                </a:rPr>
                <a:t>V(t)</a:t>
              </a:r>
              <a:endParaRPr lang="en-US" altLang="zh-CN" sz="2800" dirty="0">
                <a:latin typeface="Times New Roman" panose="02020603050405020304" pitchFamily="18" charset="0"/>
                <a:ea typeface="宋体" panose="02010600030101010101" pitchFamily="2" charset="-122"/>
              </a:endParaRPr>
            </a:p>
          </p:txBody>
        </p:sp>
      </p:grpSp>
      <p:sp>
        <p:nvSpPr>
          <p:cNvPr id="4108" name="Freeform 14"/>
          <p:cNvSpPr/>
          <p:nvPr/>
        </p:nvSpPr>
        <p:spPr>
          <a:xfrm>
            <a:off x="6027738" y="2678113"/>
            <a:ext cx="3395662" cy="1173162"/>
          </a:xfrm>
          <a:custGeom>
            <a:avLst/>
            <a:gdLst/>
            <a:ahLst/>
            <a:cxnLst>
              <a:cxn ang="0">
                <a:pos x="31493" y="1141655"/>
              </a:cxn>
              <a:cxn ang="0">
                <a:pos x="240827" y="932228"/>
              </a:cxn>
              <a:cxn ang="0">
                <a:pos x="661348" y="391054"/>
              </a:cxn>
              <a:cxn ang="0">
                <a:pos x="722481" y="211280"/>
              </a:cxn>
              <a:cxn ang="0">
                <a:pos x="992949" y="0"/>
              </a:cxn>
              <a:cxn ang="0">
                <a:pos x="1322697" y="59307"/>
              </a:cxn>
              <a:cxn ang="0">
                <a:pos x="1443110" y="211280"/>
              </a:cxn>
              <a:cxn ang="0">
                <a:pos x="1924765" y="691294"/>
              </a:cxn>
              <a:cxn ang="0">
                <a:pos x="2163739" y="541174"/>
              </a:cxn>
              <a:cxn ang="0">
                <a:pos x="2313793" y="270587"/>
              </a:cxn>
              <a:cxn ang="0">
                <a:pos x="2345286" y="179774"/>
              </a:cxn>
              <a:cxn ang="0">
                <a:pos x="2524980" y="90813"/>
              </a:cxn>
              <a:cxn ang="0">
                <a:pos x="2886220" y="240934"/>
              </a:cxn>
              <a:cxn ang="0">
                <a:pos x="3004781" y="391054"/>
              </a:cxn>
              <a:cxn ang="0">
                <a:pos x="3156687" y="661641"/>
              </a:cxn>
              <a:cxn ang="0">
                <a:pos x="3306741" y="782108"/>
              </a:cxn>
              <a:cxn ang="0">
                <a:pos x="3395662" y="811761"/>
              </a:cxn>
            </a:cxnLst>
            <a:pathLst>
              <a:path w="1833" h="633">
                <a:moveTo>
                  <a:pt x="17" y="616"/>
                </a:moveTo>
                <a:cubicBezTo>
                  <a:pt x="128" y="580"/>
                  <a:pt x="0" y="633"/>
                  <a:pt x="130" y="503"/>
                </a:cubicBezTo>
                <a:cubicBezTo>
                  <a:pt x="215" y="418"/>
                  <a:pt x="291" y="311"/>
                  <a:pt x="357" y="211"/>
                </a:cubicBezTo>
                <a:cubicBezTo>
                  <a:pt x="376" y="182"/>
                  <a:pt x="366" y="138"/>
                  <a:pt x="390" y="114"/>
                </a:cubicBezTo>
                <a:cubicBezTo>
                  <a:pt x="447" y="57"/>
                  <a:pt x="465" y="23"/>
                  <a:pt x="536" y="0"/>
                </a:cubicBezTo>
                <a:cubicBezTo>
                  <a:pt x="552" y="2"/>
                  <a:pt x="675" y="8"/>
                  <a:pt x="714" y="32"/>
                </a:cubicBezTo>
                <a:cubicBezTo>
                  <a:pt x="746" y="52"/>
                  <a:pt x="757" y="86"/>
                  <a:pt x="779" y="114"/>
                </a:cubicBezTo>
                <a:cubicBezTo>
                  <a:pt x="853" y="206"/>
                  <a:pt x="920" y="334"/>
                  <a:pt x="1039" y="373"/>
                </a:cubicBezTo>
                <a:cubicBezTo>
                  <a:pt x="1094" y="355"/>
                  <a:pt x="1120" y="324"/>
                  <a:pt x="1168" y="292"/>
                </a:cubicBezTo>
                <a:cubicBezTo>
                  <a:pt x="1199" y="246"/>
                  <a:pt x="1224" y="195"/>
                  <a:pt x="1249" y="146"/>
                </a:cubicBezTo>
                <a:cubicBezTo>
                  <a:pt x="1257" y="131"/>
                  <a:pt x="1255" y="110"/>
                  <a:pt x="1266" y="97"/>
                </a:cubicBezTo>
                <a:cubicBezTo>
                  <a:pt x="1289" y="68"/>
                  <a:pt x="1331" y="60"/>
                  <a:pt x="1363" y="49"/>
                </a:cubicBezTo>
                <a:cubicBezTo>
                  <a:pt x="1506" y="69"/>
                  <a:pt x="1459" y="63"/>
                  <a:pt x="1558" y="130"/>
                </a:cubicBezTo>
                <a:cubicBezTo>
                  <a:pt x="1577" y="159"/>
                  <a:pt x="1604" y="181"/>
                  <a:pt x="1622" y="211"/>
                </a:cubicBezTo>
                <a:cubicBezTo>
                  <a:pt x="1660" y="275"/>
                  <a:pt x="1610" y="294"/>
                  <a:pt x="1704" y="357"/>
                </a:cubicBezTo>
                <a:cubicBezTo>
                  <a:pt x="1733" y="376"/>
                  <a:pt x="1755" y="404"/>
                  <a:pt x="1785" y="422"/>
                </a:cubicBezTo>
                <a:cubicBezTo>
                  <a:pt x="1799" y="431"/>
                  <a:pt x="1833" y="438"/>
                  <a:pt x="1833" y="438"/>
                </a:cubicBezTo>
              </a:path>
            </a:pathLst>
          </a:custGeom>
          <a:noFill/>
          <a:ln w="38100" cap="flat" cmpd="sng">
            <a:solidFill>
              <a:srgbClr val="FF0000"/>
            </a:solidFill>
            <a:prstDash val="solid"/>
            <a:bevel/>
            <a:headEnd type="none" w="med" len="med"/>
            <a:tailEnd type="none" w="med" len="med"/>
          </a:ln>
        </p:spPr>
        <p:txBody>
          <a:bodyPr/>
          <a:p>
            <a:endParaRPr lang="zh-CN" altLang="en-US"/>
          </a:p>
        </p:txBody>
      </p:sp>
      <p:grpSp>
        <p:nvGrpSpPr>
          <p:cNvPr id="3" name="Group 13"/>
          <p:cNvGrpSpPr/>
          <p:nvPr/>
        </p:nvGrpSpPr>
        <p:grpSpPr>
          <a:xfrm>
            <a:off x="5381625" y="5100638"/>
            <a:ext cx="4697413" cy="2400300"/>
            <a:chOff x="0" y="0"/>
            <a:chExt cx="2536" cy="1296"/>
          </a:xfrm>
        </p:grpSpPr>
        <p:sp>
          <p:nvSpPr>
            <p:cNvPr id="4109" name="Text Box 16"/>
            <p:cNvSpPr txBox="1"/>
            <p:nvPr/>
          </p:nvSpPr>
          <p:spPr>
            <a:xfrm>
              <a:off x="2152" y="912"/>
              <a:ext cx="384" cy="288"/>
            </a:xfrm>
            <a:prstGeom prst="rect">
              <a:avLst/>
            </a:prstGeom>
            <a:noFill/>
            <a:ln w="9525">
              <a:noFill/>
            </a:ln>
          </p:spPr>
          <p:txBody>
            <a:bodyPr lIns="106674" tIns="53337" rIns="106674" bIns="53337" anchor="t" anchorCtr="0">
              <a:spAutoFit/>
            </a:bodyPr>
            <a:p>
              <a:pPr>
                <a:spcBef>
                  <a:spcPct val="50000"/>
                </a:spcBef>
              </a:pPr>
              <a:r>
                <a:rPr lang="en-US" altLang="zh-CN" sz="2800" b="1" dirty="0">
                  <a:latin typeface="Times New Roman" panose="02020603050405020304" pitchFamily="18" charset="0"/>
                  <a:ea typeface="宋体" panose="02010600030101010101" pitchFamily="2" charset="-122"/>
                </a:rPr>
                <a:t>t</a:t>
              </a:r>
              <a:endParaRPr lang="en-US" altLang="zh-CN" sz="2800" dirty="0">
                <a:latin typeface="Times New Roman" panose="02020603050405020304" pitchFamily="18" charset="0"/>
                <a:ea typeface="宋体" panose="02010600030101010101" pitchFamily="2" charset="-122"/>
              </a:endParaRPr>
            </a:p>
          </p:txBody>
        </p:sp>
        <p:sp>
          <p:nvSpPr>
            <p:cNvPr id="4110" name="Line 17"/>
            <p:cNvSpPr/>
            <p:nvPr/>
          </p:nvSpPr>
          <p:spPr>
            <a:xfrm>
              <a:off x="220" y="1080"/>
              <a:ext cx="1968" cy="0"/>
            </a:xfrm>
            <a:prstGeom prst="line">
              <a:avLst/>
            </a:prstGeom>
            <a:ln w="38100" cap="flat" cmpd="sng">
              <a:solidFill>
                <a:schemeClr val="tx1"/>
              </a:solidFill>
              <a:prstDash val="solid"/>
              <a:bevel/>
              <a:headEnd type="none" w="med" len="med"/>
              <a:tailEnd type="triangle" w="med" len="med"/>
            </a:ln>
          </p:spPr>
        </p:sp>
        <p:sp>
          <p:nvSpPr>
            <p:cNvPr id="4111" name="Line 18"/>
            <p:cNvSpPr/>
            <p:nvPr/>
          </p:nvSpPr>
          <p:spPr>
            <a:xfrm flipV="1">
              <a:off x="472" y="0"/>
              <a:ext cx="0" cy="1296"/>
            </a:xfrm>
            <a:prstGeom prst="line">
              <a:avLst/>
            </a:prstGeom>
            <a:ln w="38100" cap="flat" cmpd="sng">
              <a:solidFill>
                <a:schemeClr val="tx1"/>
              </a:solidFill>
              <a:prstDash val="solid"/>
              <a:bevel/>
              <a:headEnd type="none" w="med" len="med"/>
              <a:tailEnd type="triangle" w="med" len="med"/>
            </a:ln>
          </p:spPr>
        </p:sp>
        <p:sp>
          <p:nvSpPr>
            <p:cNvPr id="4112" name="Text Box 19"/>
            <p:cNvSpPr txBox="1"/>
            <p:nvPr/>
          </p:nvSpPr>
          <p:spPr>
            <a:xfrm>
              <a:off x="0" y="24"/>
              <a:ext cx="488" cy="288"/>
            </a:xfrm>
            <a:prstGeom prst="rect">
              <a:avLst/>
            </a:prstGeom>
            <a:noFill/>
            <a:ln w="9525">
              <a:noFill/>
            </a:ln>
          </p:spPr>
          <p:txBody>
            <a:bodyPr lIns="106674" tIns="53337" rIns="106674" bIns="53337" anchor="t" anchorCtr="0">
              <a:spAutoFit/>
            </a:bodyPr>
            <a:p>
              <a:pPr>
                <a:spcBef>
                  <a:spcPct val="50000"/>
                </a:spcBef>
              </a:pPr>
              <a:r>
                <a:rPr lang="en-US" altLang="zh-CN" sz="2800" b="1" dirty="0">
                  <a:latin typeface="Times New Roman" panose="02020603050405020304" pitchFamily="18" charset="0"/>
                  <a:ea typeface="宋体" panose="02010600030101010101" pitchFamily="2" charset="-122"/>
                </a:rPr>
                <a:t>V(t)</a:t>
              </a:r>
              <a:endParaRPr lang="en-US" altLang="zh-CN" sz="2800" dirty="0">
                <a:latin typeface="Times New Roman" panose="02020603050405020304" pitchFamily="18" charset="0"/>
                <a:ea typeface="宋体" panose="02010600030101010101" pitchFamily="2" charset="-122"/>
              </a:endParaRPr>
            </a:p>
          </p:txBody>
        </p:sp>
      </p:grpSp>
      <p:grpSp>
        <p:nvGrpSpPr>
          <p:cNvPr id="4" name="Group 18"/>
          <p:cNvGrpSpPr/>
          <p:nvPr/>
        </p:nvGrpSpPr>
        <p:grpSpPr>
          <a:xfrm>
            <a:off x="5811838" y="6100763"/>
            <a:ext cx="3556000" cy="977900"/>
            <a:chOff x="0" y="0"/>
            <a:chExt cx="1920" cy="528"/>
          </a:xfrm>
        </p:grpSpPr>
        <p:sp>
          <p:nvSpPr>
            <p:cNvPr id="4114" name="Line 21"/>
            <p:cNvSpPr/>
            <p:nvPr/>
          </p:nvSpPr>
          <p:spPr>
            <a:xfrm>
              <a:off x="240" y="0"/>
              <a:ext cx="336" cy="0"/>
            </a:xfrm>
            <a:prstGeom prst="line">
              <a:avLst/>
            </a:prstGeom>
            <a:ln w="38100" cap="flat" cmpd="sng">
              <a:solidFill>
                <a:srgbClr val="FF0000"/>
              </a:solidFill>
              <a:prstDash val="solid"/>
              <a:bevel/>
              <a:headEnd type="none" w="med" len="med"/>
              <a:tailEnd type="none" w="med" len="med"/>
            </a:ln>
          </p:spPr>
        </p:sp>
        <p:sp>
          <p:nvSpPr>
            <p:cNvPr id="4115" name="Line 22"/>
            <p:cNvSpPr/>
            <p:nvPr/>
          </p:nvSpPr>
          <p:spPr>
            <a:xfrm>
              <a:off x="576" y="0"/>
              <a:ext cx="0" cy="528"/>
            </a:xfrm>
            <a:prstGeom prst="line">
              <a:avLst/>
            </a:prstGeom>
            <a:ln w="38100" cap="flat" cmpd="sng">
              <a:solidFill>
                <a:srgbClr val="FF0000"/>
              </a:solidFill>
              <a:prstDash val="solid"/>
              <a:bevel/>
              <a:headEnd type="none" w="med" len="med"/>
              <a:tailEnd type="none" w="med" len="med"/>
            </a:ln>
          </p:spPr>
        </p:sp>
        <p:sp>
          <p:nvSpPr>
            <p:cNvPr id="4116" name="Line 23"/>
            <p:cNvSpPr/>
            <p:nvPr/>
          </p:nvSpPr>
          <p:spPr>
            <a:xfrm>
              <a:off x="960" y="0"/>
              <a:ext cx="0" cy="528"/>
            </a:xfrm>
            <a:prstGeom prst="line">
              <a:avLst/>
            </a:prstGeom>
            <a:ln w="38100" cap="flat" cmpd="sng">
              <a:solidFill>
                <a:srgbClr val="FF0000"/>
              </a:solidFill>
              <a:prstDash val="solid"/>
              <a:bevel/>
              <a:headEnd type="none" w="med" len="med"/>
              <a:tailEnd type="none" w="med" len="med"/>
            </a:ln>
          </p:spPr>
        </p:sp>
        <p:sp>
          <p:nvSpPr>
            <p:cNvPr id="4117" name="Line 24"/>
            <p:cNvSpPr/>
            <p:nvPr/>
          </p:nvSpPr>
          <p:spPr>
            <a:xfrm>
              <a:off x="960" y="0"/>
              <a:ext cx="384" cy="0"/>
            </a:xfrm>
            <a:prstGeom prst="line">
              <a:avLst/>
            </a:prstGeom>
            <a:ln w="38100" cap="flat" cmpd="sng">
              <a:solidFill>
                <a:srgbClr val="FF0000"/>
              </a:solidFill>
              <a:prstDash val="solid"/>
              <a:bevel/>
              <a:headEnd type="none" w="med" len="med"/>
              <a:tailEnd type="none" w="med" len="med"/>
            </a:ln>
          </p:spPr>
        </p:sp>
        <p:sp>
          <p:nvSpPr>
            <p:cNvPr id="4118" name="Line 25"/>
            <p:cNvSpPr/>
            <p:nvPr/>
          </p:nvSpPr>
          <p:spPr>
            <a:xfrm>
              <a:off x="1344" y="0"/>
              <a:ext cx="0" cy="528"/>
            </a:xfrm>
            <a:prstGeom prst="line">
              <a:avLst/>
            </a:prstGeom>
            <a:ln w="38100" cap="flat" cmpd="sng">
              <a:solidFill>
                <a:srgbClr val="FF0000"/>
              </a:solidFill>
              <a:prstDash val="solid"/>
              <a:bevel/>
              <a:headEnd type="none" w="med" len="med"/>
              <a:tailEnd type="none" w="med" len="med"/>
            </a:ln>
          </p:spPr>
        </p:sp>
        <p:sp>
          <p:nvSpPr>
            <p:cNvPr id="4119" name="Line 26"/>
            <p:cNvSpPr/>
            <p:nvPr/>
          </p:nvSpPr>
          <p:spPr>
            <a:xfrm flipV="1">
              <a:off x="1680" y="0"/>
              <a:ext cx="0" cy="528"/>
            </a:xfrm>
            <a:prstGeom prst="line">
              <a:avLst/>
            </a:prstGeom>
            <a:ln w="38100" cap="flat" cmpd="sng">
              <a:solidFill>
                <a:srgbClr val="FF0000"/>
              </a:solidFill>
              <a:prstDash val="solid"/>
              <a:bevel/>
              <a:headEnd type="none" w="med" len="med"/>
              <a:tailEnd type="none" w="med" len="med"/>
            </a:ln>
          </p:spPr>
        </p:sp>
        <p:sp>
          <p:nvSpPr>
            <p:cNvPr id="4120" name="Line 27"/>
            <p:cNvSpPr/>
            <p:nvPr/>
          </p:nvSpPr>
          <p:spPr>
            <a:xfrm>
              <a:off x="1680" y="0"/>
              <a:ext cx="240" cy="0"/>
            </a:xfrm>
            <a:prstGeom prst="line">
              <a:avLst/>
            </a:prstGeom>
            <a:ln w="38100" cap="flat" cmpd="sng">
              <a:solidFill>
                <a:srgbClr val="FF0000"/>
              </a:solidFill>
              <a:prstDash val="solid"/>
              <a:bevel/>
              <a:headEnd type="none" w="med" len="med"/>
              <a:tailEnd type="none" w="med" len="med"/>
            </a:ln>
          </p:spPr>
        </p:sp>
        <p:sp>
          <p:nvSpPr>
            <p:cNvPr id="4121" name="Line 28"/>
            <p:cNvSpPr/>
            <p:nvPr/>
          </p:nvSpPr>
          <p:spPr>
            <a:xfrm>
              <a:off x="576" y="528"/>
              <a:ext cx="384" cy="0"/>
            </a:xfrm>
            <a:prstGeom prst="line">
              <a:avLst/>
            </a:prstGeom>
            <a:ln w="38100" cap="flat" cmpd="sng">
              <a:solidFill>
                <a:srgbClr val="FF0000"/>
              </a:solidFill>
              <a:prstDash val="solid"/>
              <a:bevel/>
              <a:headEnd type="none" w="med" len="med"/>
              <a:tailEnd type="none" w="med" len="med"/>
            </a:ln>
          </p:spPr>
        </p:sp>
        <p:sp>
          <p:nvSpPr>
            <p:cNvPr id="4122" name="Line 29"/>
            <p:cNvSpPr/>
            <p:nvPr/>
          </p:nvSpPr>
          <p:spPr>
            <a:xfrm>
              <a:off x="1344" y="528"/>
              <a:ext cx="336" cy="0"/>
            </a:xfrm>
            <a:prstGeom prst="line">
              <a:avLst/>
            </a:prstGeom>
            <a:ln w="38100" cap="flat" cmpd="sng">
              <a:solidFill>
                <a:srgbClr val="FF0000"/>
              </a:solidFill>
              <a:prstDash val="solid"/>
              <a:bevel/>
              <a:headEnd type="none" w="med" len="med"/>
              <a:tailEnd type="none" w="med" len="med"/>
            </a:ln>
          </p:spPr>
        </p:sp>
        <p:sp>
          <p:nvSpPr>
            <p:cNvPr id="4123" name="Line 30"/>
            <p:cNvSpPr/>
            <p:nvPr/>
          </p:nvSpPr>
          <p:spPr>
            <a:xfrm>
              <a:off x="0" y="528"/>
              <a:ext cx="240" cy="0"/>
            </a:xfrm>
            <a:prstGeom prst="line">
              <a:avLst/>
            </a:prstGeom>
            <a:ln w="38100" cap="flat" cmpd="sng">
              <a:solidFill>
                <a:srgbClr val="FF0000"/>
              </a:solidFill>
              <a:prstDash val="solid"/>
              <a:bevel/>
              <a:headEnd type="none" w="med" len="med"/>
              <a:tailEnd type="none" w="med" len="med"/>
            </a:ln>
          </p:spPr>
        </p:sp>
        <p:sp>
          <p:nvSpPr>
            <p:cNvPr id="4124" name="Line 31"/>
            <p:cNvSpPr/>
            <p:nvPr/>
          </p:nvSpPr>
          <p:spPr>
            <a:xfrm flipV="1">
              <a:off x="240" y="0"/>
              <a:ext cx="0" cy="528"/>
            </a:xfrm>
            <a:prstGeom prst="line">
              <a:avLst/>
            </a:prstGeom>
            <a:ln w="38100" cap="flat" cmpd="sng">
              <a:solidFill>
                <a:srgbClr val="FF0000"/>
              </a:solidFill>
              <a:prstDash val="solid"/>
              <a:bevel/>
              <a:headEnd type="none" w="med" len="med"/>
              <a:tailEnd type="none" w="med" len="med"/>
            </a:ln>
          </p:spPr>
        </p:sp>
      </p:grpSp>
      <p:grpSp>
        <p:nvGrpSpPr>
          <p:cNvPr id="5" name="Group 30"/>
          <p:cNvGrpSpPr/>
          <p:nvPr/>
        </p:nvGrpSpPr>
        <p:grpSpPr>
          <a:xfrm>
            <a:off x="6226175" y="4464050"/>
            <a:ext cx="1689100" cy="1670050"/>
            <a:chOff x="0" y="0"/>
            <a:chExt cx="912" cy="1280"/>
          </a:xfrm>
        </p:grpSpPr>
        <p:sp>
          <p:nvSpPr>
            <p:cNvPr id="4126" name="Text Box 33"/>
            <p:cNvSpPr txBox="1"/>
            <p:nvPr/>
          </p:nvSpPr>
          <p:spPr>
            <a:xfrm>
              <a:off x="0" y="0"/>
              <a:ext cx="912" cy="464"/>
            </a:xfrm>
            <a:prstGeom prst="rect">
              <a:avLst/>
            </a:prstGeom>
            <a:noFill/>
            <a:ln w="9525">
              <a:noFill/>
            </a:ln>
          </p:spPr>
          <p:txBody>
            <a:bodyPr lIns="106674" tIns="53337" rIns="106674" bIns="53337" anchor="t" anchorCtr="0">
              <a:spAutoFit/>
            </a:bodyPr>
            <a:p>
              <a:pPr>
                <a:spcBef>
                  <a:spcPct val="50000"/>
                </a:spcBef>
              </a:pPr>
              <a:r>
                <a:rPr lang="zh-CN" altLang="en-US" sz="3300" b="1" u="sng" dirty="0">
                  <a:latin typeface="Times New Roman" panose="02020603050405020304" pitchFamily="18" charset="0"/>
                  <a:ea typeface="楷体_GB2312" pitchFamily="49" charset="-122"/>
                </a:rPr>
                <a:t>高电平</a:t>
              </a:r>
              <a:endParaRPr lang="zh-CN" altLang="en-US" sz="3300" b="1" u="sng" dirty="0">
                <a:latin typeface="Times New Roman" panose="02020603050405020304" pitchFamily="18" charset="0"/>
                <a:ea typeface="楷体_GB2312" pitchFamily="49" charset="-122"/>
              </a:endParaRPr>
            </a:p>
          </p:txBody>
        </p:sp>
        <p:sp>
          <p:nvSpPr>
            <p:cNvPr id="4127" name="Line 34"/>
            <p:cNvSpPr/>
            <p:nvPr/>
          </p:nvSpPr>
          <p:spPr>
            <a:xfrm flipV="1">
              <a:off x="208" y="400"/>
              <a:ext cx="48" cy="880"/>
            </a:xfrm>
            <a:prstGeom prst="line">
              <a:avLst/>
            </a:prstGeom>
            <a:ln w="38100" cap="flat" cmpd="sng">
              <a:solidFill>
                <a:schemeClr val="accent1"/>
              </a:solidFill>
              <a:prstDash val="solid"/>
              <a:bevel/>
              <a:headEnd type="triangle" w="med" len="med"/>
              <a:tailEnd type="none" w="med" len="med"/>
            </a:ln>
          </p:spPr>
        </p:sp>
      </p:grpSp>
      <p:grpSp>
        <p:nvGrpSpPr>
          <p:cNvPr id="6" name="Group 33"/>
          <p:cNvGrpSpPr/>
          <p:nvPr/>
        </p:nvGrpSpPr>
        <p:grpSpPr>
          <a:xfrm>
            <a:off x="6959600" y="5086350"/>
            <a:ext cx="1541463" cy="1970088"/>
            <a:chOff x="0" y="0"/>
            <a:chExt cx="832" cy="1352"/>
          </a:xfrm>
        </p:grpSpPr>
        <p:sp>
          <p:nvSpPr>
            <p:cNvPr id="4129" name="Text Box 36"/>
            <p:cNvSpPr txBox="1"/>
            <p:nvPr/>
          </p:nvSpPr>
          <p:spPr>
            <a:xfrm>
              <a:off x="0" y="0"/>
              <a:ext cx="832" cy="416"/>
            </a:xfrm>
            <a:prstGeom prst="rect">
              <a:avLst/>
            </a:prstGeom>
            <a:noFill/>
            <a:ln w="9525">
              <a:noFill/>
            </a:ln>
          </p:spPr>
          <p:txBody>
            <a:bodyPr lIns="106674" tIns="53337" rIns="106674" bIns="53337" anchor="t" anchorCtr="0">
              <a:spAutoFit/>
            </a:bodyPr>
            <a:p>
              <a:pPr>
                <a:spcBef>
                  <a:spcPct val="50000"/>
                </a:spcBef>
              </a:pPr>
              <a:r>
                <a:rPr lang="zh-CN" altLang="en-US" sz="3300" b="1" u="sng" dirty="0">
                  <a:latin typeface="Times New Roman" panose="02020603050405020304" pitchFamily="18" charset="0"/>
                  <a:ea typeface="楷体_GB2312" pitchFamily="49" charset="-122"/>
                </a:rPr>
                <a:t>低电平</a:t>
              </a:r>
              <a:endParaRPr lang="zh-CN" altLang="en-US" sz="3300" b="1" u="sng" dirty="0">
                <a:latin typeface="Times New Roman" panose="02020603050405020304" pitchFamily="18" charset="0"/>
                <a:ea typeface="楷体_GB2312" pitchFamily="49" charset="-122"/>
              </a:endParaRPr>
            </a:p>
          </p:txBody>
        </p:sp>
        <p:sp>
          <p:nvSpPr>
            <p:cNvPr id="4130" name="Line 37"/>
            <p:cNvSpPr/>
            <p:nvPr/>
          </p:nvSpPr>
          <p:spPr>
            <a:xfrm flipV="1">
              <a:off x="160" y="392"/>
              <a:ext cx="144" cy="960"/>
            </a:xfrm>
            <a:prstGeom prst="line">
              <a:avLst/>
            </a:prstGeom>
            <a:ln w="38100" cap="flat" cmpd="sng">
              <a:solidFill>
                <a:schemeClr val="accent1"/>
              </a:solidFill>
              <a:prstDash val="solid"/>
              <a:bevel/>
              <a:headEnd type="triangle" w="med" len="med"/>
              <a:tailEnd type="none" w="med" len="med"/>
            </a:ln>
          </p:spPr>
        </p:sp>
      </p:grpSp>
      <p:grpSp>
        <p:nvGrpSpPr>
          <p:cNvPr id="7" name="Group 36"/>
          <p:cNvGrpSpPr/>
          <p:nvPr/>
        </p:nvGrpSpPr>
        <p:grpSpPr>
          <a:xfrm>
            <a:off x="7626350" y="4948238"/>
            <a:ext cx="2505075" cy="1655762"/>
            <a:chOff x="0" y="0"/>
            <a:chExt cx="1352" cy="1128"/>
          </a:xfrm>
        </p:grpSpPr>
        <p:sp>
          <p:nvSpPr>
            <p:cNvPr id="4132" name="Text Box 39"/>
            <p:cNvSpPr txBox="1"/>
            <p:nvPr/>
          </p:nvSpPr>
          <p:spPr>
            <a:xfrm>
              <a:off x="536" y="0"/>
              <a:ext cx="816" cy="413"/>
            </a:xfrm>
            <a:prstGeom prst="rect">
              <a:avLst/>
            </a:prstGeom>
            <a:noFill/>
            <a:ln w="9525">
              <a:noFill/>
            </a:ln>
          </p:spPr>
          <p:txBody>
            <a:bodyPr lIns="106674" tIns="53337" rIns="106674" bIns="53337" anchor="t" anchorCtr="0">
              <a:spAutoFit/>
            </a:bodyPr>
            <a:p>
              <a:pPr>
                <a:spcBef>
                  <a:spcPct val="50000"/>
                </a:spcBef>
              </a:pPr>
              <a:r>
                <a:rPr lang="zh-CN" altLang="en-US" sz="3300" b="1" u="sng" dirty="0">
                  <a:latin typeface="Times New Roman" panose="02020603050405020304" pitchFamily="18" charset="0"/>
                  <a:ea typeface="楷体_GB2312" pitchFamily="49" charset="-122"/>
                </a:rPr>
                <a:t>上跳沿</a:t>
              </a:r>
              <a:endParaRPr lang="zh-CN" altLang="en-US" sz="3300" b="1" u="sng" dirty="0">
                <a:latin typeface="Times New Roman" panose="02020603050405020304" pitchFamily="18" charset="0"/>
                <a:ea typeface="楷体_GB2312" pitchFamily="49" charset="-122"/>
              </a:endParaRPr>
            </a:p>
          </p:txBody>
        </p:sp>
        <p:sp>
          <p:nvSpPr>
            <p:cNvPr id="4133" name="Line 40"/>
            <p:cNvSpPr/>
            <p:nvPr/>
          </p:nvSpPr>
          <p:spPr>
            <a:xfrm flipH="1">
              <a:off x="0" y="224"/>
              <a:ext cx="528" cy="904"/>
            </a:xfrm>
            <a:prstGeom prst="line">
              <a:avLst/>
            </a:prstGeom>
            <a:ln w="38100" cap="flat" cmpd="sng">
              <a:solidFill>
                <a:schemeClr val="accent1"/>
              </a:solidFill>
              <a:prstDash val="solid"/>
              <a:bevel/>
              <a:headEnd type="none" w="med" len="med"/>
              <a:tailEnd type="triangle" w="med" len="med"/>
            </a:ln>
          </p:spPr>
        </p:sp>
      </p:grpSp>
      <p:grpSp>
        <p:nvGrpSpPr>
          <p:cNvPr id="8" name="Group 39"/>
          <p:cNvGrpSpPr/>
          <p:nvPr/>
        </p:nvGrpSpPr>
        <p:grpSpPr>
          <a:xfrm>
            <a:off x="8348663" y="5513388"/>
            <a:ext cx="2178050" cy="1160462"/>
            <a:chOff x="0" y="0"/>
            <a:chExt cx="1176" cy="752"/>
          </a:xfrm>
        </p:grpSpPr>
        <p:sp>
          <p:nvSpPr>
            <p:cNvPr id="4135" name="Text Box 42"/>
            <p:cNvSpPr txBox="1"/>
            <p:nvPr/>
          </p:nvSpPr>
          <p:spPr>
            <a:xfrm>
              <a:off x="312" y="0"/>
              <a:ext cx="864" cy="393"/>
            </a:xfrm>
            <a:prstGeom prst="rect">
              <a:avLst/>
            </a:prstGeom>
            <a:noFill/>
            <a:ln w="9525">
              <a:noFill/>
            </a:ln>
          </p:spPr>
          <p:txBody>
            <a:bodyPr lIns="106674" tIns="53337" rIns="106674" bIns="53337" anchor="t" anchorCtr="0">
              <a:spAutoFit/>
            </a:bodyPr>
            <a:p>
              <a:pPr>
                <a:spcBef>
                  <a:spcPct val="50000"/>
                </a:spcBef>
              </a:pPr>
              <a:r>
                <a:rPr lang="zh-CN" altLang="en-US" sz="3300" b="1" u="sng" dirty="0">
                  <a:latin typeface="Times New Roman" panose="02020603050405020304" pitchFamily="18" charset="0"/>
                  <a:ea typeface="楷体_GB2312" pitchFamily="49" charset="-122"/>
                </a:rPr>
                <a:t>下跳沿</a:t>
              </a:r>
              <a:endParaRPr lang="zh-CN" altLang="en-US" sz="3300" b="1" u="sng" dirty="0">
                <a:latin typeface="Times New Roman" panose="02020603050405020304" pitchFamily="18" charset="0"/>
                <a:ea typeface="楷体_GB2312" pitchFamily="49" charset="-122"/>
              </a:endParaRPr>
            </a:p>
          </p:txBody>
        </p:sp>
        <p:sp>
          <p:nvSpPr>
            <p:cNvPr id="4136" name="Line 43"/>
            <p:cNvSpPr/>
            <p:nvPr/>
          </p:nvSpPr>
          <p:spPr>
            <a:xfrm flipV="1">
              <a:off x="0" y="240"/>
              <a:ext cx="352" cy="512"/>
            </a:xfrm>
            <a:prstGeom prst="line">
              <a:avLst/>
            </a:prstGeom>
            <a:ln w="38100" cap="flat" cmpd="sng">
              <a:solidFill>
                <a:schemeClr val="accent1"/>
              </a:solidFill>
              <a:prstDash val="solid"/>
              <a:bevel/>
              <a:headEnd type="triangle" w="med" len="med"/>
              <a:tailEnd type="none" w="med" len="med"/>
            </a:ln>
          </p:spPr>
        </p:sp>
      </p:grpSp>
      <p:sp>
        <p:nvSpPr>
          <p:cNvPr id="4138" name="Text Box 44"/>
          <p:cNvSpPr txBox="1"/>
          <p:nvPr/>
        </p:nvSpPr>
        <p:spPr>
          <a:xfrm>
            <a:off x="404813" y="3819525"/>
            <a:ext cx="5226050" cy="538163"/>
          </a:xfrm>
          <a:prstGeom prst="rect">
            <a:avLst/>
          </a:prstGeom>
          <a:noFill/>
          <a:ln w="9525">
            <a:noFill/>
          </a:ln>
        </p:spPr>
        <p:txBody>
          <a:bodyPr lIns="106674" tIns="53337" rIns="106674" bIns="53337" anchor="t" anchorCtr="0">
            <a:spAutoFit/>
          </a:bodyPr>
          <a:p>
            <a:pPr>
              <a:spcBef>
                <a:spcPct val="50000"/>
              </a:spcBef>
            </a:pPr>
            <a:r>
              <a:rPr lang="zh-CN" altLang="en-US" sz="2800" b="1" dirty="0">
                <a:solidFill>
                  <a:srgbClr val="CC3300"/>
                </a:solidFill>
                <a:latin typeface="Times New Roman" panose="02020603050405020304" pitchFamily="18" charset="0"/>
                <a:ea typeface="宋体" panose="02010600030101010101" pitchFamily="2" charset="-122"/>
              </a:rPr>
              <a:t>时间连续、数值也连续的物理量</a:t>
            </a:r>
            <a:endParaRPr lang="zh-CN" altLang="en-US" sz="2800" b="1" dirty="0">
              <a:solidFill>
                <a:srgbClr val="CC3300"/>
              </a:solidFill>
              <a:latin typeface="Times New Roman" panose="02020603050405020304" pitchFamily="18" charset="0"/>
              <a:ea typeface="宋体" panose="02010600030101010101" pitchFamily="2" charset="-122"/>
            </a:endParaRPr>
          </a:p>
        </p:txBody>
      </p:sp>
      <p:sp>
        <p:nvSpPr>
          <p:cNvPr id="4139" name="Text Box 45"/>
          <p:cNvSpPr txBox="1"/>
          <p:nvPr/>
        </p:nvSpPr>
        <p:spPr>
          <a:xfrm>
            <a:off x="581025" y="5143500"/>
            <a:ext cx="3895725" cy="630238"/>
          </a:xfrm>
          <a:prstGeom prst="rect">
            <a:avLst/>
          </a:prstGeom>
          <a:noFill/>
          <a:ln w="9525">
            <a:noFill/>
          </a:ln>
        </p:spPr>
        <p:txBody>
          <a:bodyPr lIns="106674" tIns="53337" rIns="106674" bIns="53337" anchor="t" anchorCtr="0">
            <a:spAutoFit/>
          </a:bodyPr>
          <a:p>
            <a:pPr>
              <a:spcBef>
                <a:spcPct val="50000"/>
              </a:spcBef>
            </a:pPr>
            <a:r>
              <a:rPr lang="zh-CN" altLang="en-US" sz="3400" b="1" dirty="0">
                <a:latin typeface="Times New Roman" panose="02020603050405020304" pitchFamily="18" charset="0"/>
                <a:ea typeface="宋体" panose="02010600030101010101" pitchFamily="2" charset="-122"/>
              </a:rPr>
              <a:t>数字信号</a:t>
            </a:r>
            <a:endParaRPr lang="zh-CN" altLang="en-US" sz="3400" b="1" dirty="0">
              <a:latin typeface="Times New Roman" panose="02020603050405020304" pitchFamily="18" charset="0"/>
              <a:ea typeface="宋体" panose="02010600030101010101" pitchFamily="2" charset="-122"/>
            </a:endParaRPr>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02">
                                            <p:txEl>
                                              <p:charRg st="0" end="5"/>
                                            </p:txEl>
                                          </p:spTgt>
                                        </p:tgtEl>
                                        <p:attrNameLst>
                                          <p:attrName>style.visibility</p:attrName>
                                        </p:attrNameLst>
                                      </p:cBhvr>
                                      <p:to>
                                        <p:strVal val="visible"/>
                                      </p:to>
                                    </p:set>
                                    <p:anim calcmode="lin" valueType="num">
                                      <p:cBhvr>
                                        <p:cTn id="7" dur="500" fill="hold"/>
                                        <p:tgtEl>
                                          <p:spTgt spid="4102">
                                            <p:txEl>
                                              <p:charRg st="0" end="5"/>
                                            </p:txEl>
                                          </p:spTgt>
                                        </p:tgtEl>
                                        <p:attrNameLst>
                                          <p:attrName>ppt_x</p:attrName>
                                        </p:attrNameLst>
                                      </p:cBhvr>
                                      <p:tavLst>
                                        <p:tav tm="0">
                                          <p:val>
                                            <p:strVal val="0-#ppt_w/2"/>
                                          </p:val>
                                        </p:tav>
                                        <p:tav tm="100000">
                                          <p:val>
                                            <p:strVal val="#ppt_x"/>
                                          </p:val>
                                        </p:tav>
                                      </p:tavLst>
                                    </p:anim>
                                    <p:anim calcmode="lin" valueType="num">
                                      <p:cBhvr>
                                        <p:cTn id="8" dur="500" fill="hold"/>
                                        <p:tgtEl>
                                          <p:spTgt spid="4102">
                                            <p:txEl>
                                              <p:charRg st="0"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00"/>
                                        </p:tgtEl>
                                        <p:attrNameLst>
                                          <p:attrName>style.visibility</p:attrName>
                                        </p:attrNameLst>
                                      </p:cBhvr>
                                      <p:to>
                                        <p:strVal val="visible"/>
                                      </p:to>
                                    </p:set>
                                    <p:animEffect transition="in" filter="wipe(left)">
                                      <p:cBhvr>
                                        <p:cTn id="13" dur="500"/>
                                        <p:tgtEl>
                                          <p:spTgt spid="410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108"/>
                                        </p:tgtEl>
                                        <p:attrNameLst>
                                          <p:attrName>style.visibility</p:attrName>
                                        </p:attrNameLst>
                                      </p:cBhvr>
                                      <p:to>
                                        <p:strVal val="visible"/>
                                      </p:to>
                                    </p:set>
                                    <p:animEffect transition="in" filter="wipe(left)">
                                      <p:cBhvr>
                                        <p:cTn id="23" dur="500"/>
                                        <p:tgtEl>
                                          <p:spTgt spid="4108"/>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4138"/>
                                        </p:tgtEl>
                                        <p:attrNameLst>
                                          <p:attrName>style.visibility</p:attrName>
                                        </p:attrNameLst>
                                      </p:cBhvr>
                                      <p:to>
                                        <p:strVal val="visible"/>
                                      </p:to>
                                    </p:set>
                                    <p:anim calcmode="lin" valueType="num">
                                      <p:cBhvr>
                                        <p:cTn id="28" dur="500" fill="hold"/>
                                        <p:tgtEl>
                                          <p:spTgt spid="4138"/>
                                        </p:tgtEl>
                                        <p:attrNameLst>
                                          <p:attrName>ppt_x</p:attrName>
                                        </p:attrNameLst>
                                      </p:cBhvr>
                                      <p:tavLst>
                                        <p:tav tm="0">
                                          <p:val>
                                            <p:strVal val="0-#ppt_w/2"/>
                                          </p:val>
                                        </p:tav>
                                        <p:tav tm="100000">
                                          <p:val>
                                            <p:strVal val="#ppt_x"/>
                                          </p:val>
                                        </p:tav>
                                      </p:tavLst>
                                    </p:anim>
                                    <p:anim calcmode="lin" valueType="num">
                                      <p:cBhvr>
                                        <p:cTn id="29" dur="500" fill="hold"/>
                                        <p:tgtEl>
                                          <p:spTgt spid="4138"/>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4139"/>
                                        </p:tgtEl>
                                        <p:attrNameLst>
                                          <p:attrName>style.visibility</p:attrName>
                                        </p:attrNameLst>
                                      </p:cBhvr>
                                      <p:to>
                                        <p:strVal val="visible"/>
                                      </p:to>
                                    </p:set>
                                    <p:anim calcmode="lin" valueType="num">
                                      <p:cBhvr>
                                        <p:cTn id="34" dur="500" fill="hold"/>
                                        <p:tgtEl>
                                          <p:spTgt spid="4139"/>
                                        </p:tgtEl>
                                        <p:attrNameLst>
                                          <p:attrName>ppt_x</p:attrName>
                                        </p:attrNameLst>
                                      </p:cBhvr>
                                      <p:tavLst>
                                        <p:tav tm="0">
                                          <p:val>
                                            <p:strVal val="0-#ppt_w/2"/>
                                          </p:val>
                                        </p:tav>
                                        <p:tav tm="100000">
                                          <p:val>
                                            <p:strVal val="#ppt_x"/>
                                          </p:val>
                                        </p:tav>
                                      </p:tavLst>
                                    </p:anim>
                                    <p:anim calcmode="lin" valueType="num">
                                      <p:cBhvr>
                                        <p:cTn id="35" dur="500" fill="hold"/>
                                        <p:tgtEl>
                                          <p:spTgt spid="4139"/>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4101"/>
                                        </p:tgtEl>
                                        <p:attrNameLst>
                                          <p:attrName>style.visibility</p:attrName>
                                        </p:attrNameLst>
                                      </p:cBhvr>
                                      <p:to>
                                        <p:strVal val="visible"/>
                                      </p:to>
                                    </p:set>
                                    <p:animEffect transition="in" filter="wipe(left)">
                                      <p:cBhvr>
                                        <p:cTn id="40" dur="500"/>
                                        <p:tgtEl>
                                          <p:spTgt spid="410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wipe(left)">
                                      <p:cBhvr>
                                        <p:cTn id="45" dur="500"/>
                                        <p:tgtEl>
                                          <p:spTgt spid="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wipe(left)">
                                      <p:cBhvr>
                                        <p:cTn id="50" dur="500"/>
                                        <p:tgtEl>
                                          <p:spTgt spid="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wipe(up)">
                                      <p:cBhvr>
                                        <p:cTn id="55" dur="500"/>
                                        <p:tgtEl>
                                          <p:spTgt spid="5"/>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wipe(up)">
                                      <p:cBhvr>
                                        <p:cTn id="60" dur="500"/>
                                        <p:tgtEl>
                                          <p:spTgt spid="6"/>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wipe(up)">
                                      <p:cBhvr>
                                        <p:cTn id="65" dur="500"/>
                                        <p:tgtEl>
                                          <p:spTgt spid="7"/>
                                        </p:tgtEl>
                                      </p:cBhvr>
                                    </p:animEffect>
                                  </p:childTnLst>
                                </p:cTn>
                              </p:par>
                            </p:childTnLst>
                          </p:cTn>
                        </p:par>
                      </p:childTnLst>
                    </p:cTn>
                  </p:par>
                  <p:par>
                    <p:cTn id="66" fill="hold">
                      <p:stCondLst>
                        <p:cond delay="indefinite"/>
                      </p:stCondLst>
                      <p:childTnLst>
                        <p:par>
                          <p:cTn id="67" fill="hold">
                            <p:stCondLst>
                              <p:cond delay="0"/>
                            </p:stCondLst>
                            <p:childTnLst>
                              <p:par>
                                <p:cTn id="68" presetID="18" presetClass="entr" presetSubtype="12" fill="hold" nodeType="click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strips(downLeft)">
                                      <p:cBhvr>
                                        <p:cTn id="7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P spid="4101" grpId="0"/>
      <p:bldP spid="4102" grpId="0" build="p"/>
      <p:bldP spid="4138" grpId="0"/>
      <p:bldP spid="413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ext Box 2"/>
          <p:cNvSpPr txBox="1"/>
          <p:nvPr/>
        </p:nvSpPr>
        <p:spPr>
          <a:xfrm>
            <a:off x="725488" y="1624013"/>
            <a:ext cx="9242425" cy="4691062"/>
          </a:xfrm>
          <a:prstGeom prst="rect">
            <a:avLst/>
          </a:prstGeom>
          <a:noFill/>
          <a:ln w="9525">
            <a:noFill/>
          </a:ln>
        </p:spPr>
        <p:txBody>
          <a:bodyPr lIns="106674" tIns="53337" rIns="106674" bIns="53337" anchor="t" anchorCtr="0">
            <a:spAutoFit/>
          </a:bodyPr>
          <a:p>
            <a:pPr marL="533400" indent="-533400" defTabSz="1066800">
              <a:spcBef>
                <a:spcPct val="50000"/>
              </a:spcBef>
            </a:pPr>
            <a:r>
              <a:rPr lang="zh-CN" altLang="en-US" sz="3200" dirty="0">
                <a:latin typeface="Arial" panose="020B0604020202020204" pitchFamily="34" charset="0"/>
                <a:ea typeface="宋体" panose="02010600030101010101" pitchFamily="2" charset="-122"/>
              </a:rPr>
              <a:t>     </a:t>
            </a:r>
            <a:r>
              <a:rPr lang="zh-CN" sz="3200">
                <a:latin typeface="Arial" panose="020B0604020202020204" pitchFamily="34" charset="0"/>
                <a:ea typeface="宋体" panose="02010600030101010101" pitchFamily="2" charset="-122"/>
              </a:rPr>
              <a:t>试用负跳沿D触发器设计M=</a:t>
            </a:r>
            <a:r>
              <a:rPr lang="en-US" altLang="zh-CN" sz="3200">
                <a:latin typeface="Arial" panose="020B0604020202020204" pitchFamily="34" charset="0"/>
                <a:ea typeface="宋体" panose="02010600030101010101" pitchFamily="2" charset="-122"/>
              </a:rPr>
              <a:t>5</a:t>
            </a:r>
            <a:r>
              <a:rPr lang="zh-CN" sz="3200">
                <a:latin typeface="Arial" panose="020B0604020202020204" pitchFamily="34" charset="0"/>
                <a:ea typeface="宋体" panose="02010600030101010101" pitchFamily="2" charset="-122"/>
              </a:rPr>
              <a:t>的计数器，不需要进位输出</a:t>
            </a:r>
            <a:endParaRPr lang="zh-CN" sz="3200">
              <a:latin typeface="Arial" panose="020B0604020202020204" pitchFamily="34" charset="0"/>
              <a:ea typeface="宋体" panose="02010600030101010101" pitchFamily="2" charset="-122"/>
            </a:endParaRPr>
          </a:p>
          <a:p>
            <a:pPr marL="533400" indent="-533400" defTabSz="1066800">
              <a:spcBef>
                <a:spcPct val="50000"/>
              </a:spcBef>
            </a:pPr>
            <a:r>
              <a:rPr lang="zh-CN" sz="3200">
                <a:latin typeface="Arial" panose="020B0604020202020204" pitchFamily="34" charset="0"/>
                <a:ea typeface="宋体" panose="02010600030101010101" pitchFamily="2" charset="-122"/>
              </a:rPr>
              <a:t>要求：（1）列出电路的状态转换图；</a:t>
            </a:r>
            <a:endParaRPr lang="zh-CN" sz="3200">
              <a:latin typeface="Arial" panose="020B0604020202020204" pitchFamily="34" charset="0"/>
              <a:ea typeface="宋体" panose="02010600030101010101" pitchFamily="2" charset="-122"/>
            </a:endParaRPr>
          </a:p>
          <a:p>
            <a:pPr marL="533400" indent="-533400" defTabSz="1066800">
              <a:spcBef>
                <a:spcPct val="50000"/>
              </a:spcBef>
            </a:pPr>
            <a:r>
              <a:rPr lang="zh-CN" sz="3200">
                <a:latin typeface="Arial" panose="020B0604020202020204" pitchFamily="34" charset="0"/>
                <a:ea typeface="宋体" panose="02010600030101010101" pitchFamily="2" charset="-122"/>
              </a:rPr>
              <a:t>（2）最少需要几个触发器；</a:t>
            </a:r>
            <a:endParaRPr lang="zh-CN" sz="3200">
              <a:latin typeface="Arial" panose="020B0604020202020204" pitchFamily="34" charset="0"/>
              <a:ea typeface="宋体" panose="02010600030101010101" pitchFamily="2" charset="-122"/>
            </a:endParaRPr>
          </a:p>
          <a:p>
            <a:pPr marL="533400" indent="-533400" defTabSz="1066800">
              <a:spcBef>
                <a:spcPct val="50000"/>
              </a:spcBef>
            </a:pPr>
            <a:r>
              <a:rPr lang="zh-CN" sz="3200">
                <a:latin typeface="Arial" panose="020B0604020202020204" pitchFamily="34" charset="0"/>
                <a:ea typeface="宋体" panose="02010600030101010101" pitchFamily="2" charset="-122"/>
              </a:rPr>
              <a:t>（3）求出电路的驱动方程；</a:t>
            </a:r>
            <a:endParaRPr lang="zh-CN" sz="3200">
              <a:latin typeface="Arial" panose="020B0604020202020204" pitchFamily="34" charset="0"/>
              <a:ea typeface="宋体" panose="02010600030101010101" pitchFamily="2" charset="-122"/>
            </a:endParaRPr>
          </a:p>
          <a:p>
            <a:pPr marL="533400" indent="-533400" defTabSz="1066800">
              <a:spcBef>
                <a:spcPct val="50000"/>
              </a:spcBef>
            </a:pPr>
            <a:r>
              <a:rPr lang="zh-CN" sz="3200">
                <a:latin typeface="Arial" panose="020B0604020202020204" pitchFamily="34" charset="0"/>
                <a:ea typeface="宋体" panose="02010600030101010101" pitchFamily="2" charset="-122"/>
              </a:rPr>
              <a:t>（4）画出电路的连接图。</a:t>
            </a:r>
            <a:endParaRPr lang="zh-CN" sz="3200">
              <a:latin typeface="Arial" panose="020B0604020202020204" pitchFamily="34" charset="0"/>
              <a:ea typeface="宋体" panose="02010600030101010101" pitchFamily="2" charset="-122"/>
            </a:endParaRPr>
          </a:p>
          <a:p>
            <a:pPr marL="533400" indent="-533400" defTabSz="1066800">
              <a:spcBef>
                <a:spcPct val="50000"/>
              </a:spcBef>
            </a:pPr>
            <a:endParaRPr lang="zh-CN" altLang="en-US" sz="2800" dirty="0">
              <a:latin typeface="Times New Roman" panose="02020603050405020304" pitchFamily="18" charset="0"/>
              <a:ea typeface="宋体" panose="02010600030101010101" pitchFamily="2" charset="-122"/>
            </a:endParaRPr>
          </a:p>
        </p:txBody>
      </p:sp>
      <p:sp>
        <p:nvSpPr>
          <p:cNvPr id="13314" name="Text Box 3"/>
          <p:cNvSpPr txBox="1"/>
          <p:nvPr/>
        </p:nvSpPr>
        <p:spPr>
          <a:xfrm>
            <a:off x="1012825" y="904875"/>
            <a:ext cx="8137525" cy="701675"/>
          </a:xfrm>
          <a:prstGeom prst="rect">
            <a:avLst/>
          </a:prstGeom>
          <a:noFill/>
          <a:ln w="9525">
            <a:noFill/>
          </a:ln>
        </p:spPr>
        <p:txBody>
          <a:bodyPr anchor="t" anchorCtr="0">
            <a:spAutoFit/>
          </a:bodyPr>
          <a:p>
            <a:pPr>
              <a:spcBef>
                <a:spcPct val="50000"/>
              </a:spcBef>
            </a:pPr>
            <a:r>
              <a:rPr lang="zh-CN" altLang="en-US" sz="4000" b="1" dirty="0">
                <a:solidFill>
                  <a:schemeClr val="bg2"/>
                </a:solidFill>
                <a:latin typeface="Arial" panose="020B0604020202020204" pitchFamily="34" charset="0"/>
                <a:ea typeface="宋体" panose="02010600030101010101" pitchFamily="2" charset="-122"/>
              </a:rPr>
              <a:t>练习</a:t>
            </a:r>
            <a:endParaRPr lang="en-US" altLang="zh-CN" sz="4000" b="1">
              <a:solidFill>
                <a:schemeClr val="bg2"/>
              </a:solidFill>
              <a:latin typeface="Arial" panose="020B0604020202020204" pitchFamily="34" charset="0"/>
              <a:ea typeface="宋体" panose="02010600030101010101" pitchFamily="2" charset="-122"/>
            </a:endParaRPr>
          </a:p>
        </p:txBody>
      </p:sp>
    </p:spTree>
  </p:cSld>
  <p:clrMapOvr>
    <a:masterClrMapping/>
  </p:clrMapOvr>
  <p:transition spd="med">
    <p:zoom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p:nvPr/>
        </p:nvSpPr>
        <p:spPr>
          <a:xfrm>
            <a:off x="1244600" y="1333500"/>
            <a:ext cx="8978900" cy="676275"/>
          </a:xfrm>
          <a:prstGeom prst="rect">
            <a:avLst/>
          </a:prstGeom>
          <a:noFill/>
          <a:ln w="9525">
            <a:noFill/>
          </a:ln>
        </p:spPr>
        <p:txBody>
          <a:bodyPr wrap="square" lIns="106680" tIns="53340" rIns="106680" bIns="53340" anchor="t" anchorCtr="0">
            <a:spAutoFit/>
          </a:bodyPr>
          <a:p>
            <a:pPr algn="ctr">
              <a:lnSpc>
                <a:spcPct val="80000"/>
              </a:lnSpc>
            </a:pPr>
            <a:r>
              <a:rPr lang="en-US" altLang="zh-CN" sz="4700" b="1" i="1">
                <a:solidFill>
                  <a:schemeClr val="bg1"/>
                </a:solidFill>
                <a:latin typeface="Times New Roman" panose="02020603050405020304" pitchFamily="18" charset="0"/>
                <a:ea typeface="宋体" panose="02010600030101010101" pitchFamily="2" charset="-122"/>
              </a:rPr>
              <a:t>4.3  </a:t>
            </a:r>
            <a:r>
              <a:rPr lang="zh-CN" altLang="en-US" sz="4700" b="1" i="1">
                <a:solidFill>
                  <a:schemeClr val="bg1"/>
                </a:solidFill>
                <a:latin typeface="Times New Roman" panose="02020603050405020304" pitchFamily="18" charset="0"/>
                <a:ea typeface="宋体" panose="02010600030101010101" pitchFamily="2" charset="-122"/>
              </a:rPr>
              <a:t>时序单元电路及时序</a:t>
            </a:r>
            <a:r>
              <a:rPr lang="en-US" altLang="zh-CN" sz="4700" b="1" i="1">
                <a:solidFill>
                  <a:schemeClr val="bg1"/>
                </a:solidFill>
                <a:latin typeface="Times New Roman" panose="02020603050405020304" pitchFamily="18" charset="0"/>
                <a:ea typeface="宋体" panose="02010600030101010101" pitchFamily="2" charset="-122"/>
              </a:rPr>
              <a:t>MSI</a:t>
            </a:r>
            <a:r>
              <a:rPr lang="zh-CN" altLang="en-US" sz="4700" b="1" i="1">
                <a:solidFill>
                  <a:schemeClr val="bg1"/>
                </a:solidFill>
                <a:latin typeface="Times New Roman" panose="02020603050405020304" pitchFamily="18" charset="0"/>
                <a:ea typeface="宋体" panose="02010600030101010101" pitchFamily="2" charset="-122"/>
              </a:rPr>
              <a:t>应用</a:t>
            </a:r>
            <a:endParaRPr lang="zh-CN" altLang="en-US" sz="4700" b="1" i="1">
              <a:solidFill>
                <a:schemeClr val="bg1"/>
              </a:solidFill>
              <a:latin typeface="Times New Roman" panose="02020603050405020304" pitchFamily="18" charset="0"/>
              <a:ea typeface="宋体" panose="02010600030101010101" pitchFamily="2" charset="-122"/>
            </a:endParaRPr>
          </a:p>
        </p:txBody>
      </p:sp>
      <p:sp>
        <p:nvSpPr>
          <p:cNvPr id="321538" name="AutoShape 3">
            <a:hlinkClick r:id=""/>
          </p:cNvPr>
          <p:cNvSpPr/>
          <p:nvPr/>
        </p:nvSpPr>
        <p:spPr>
          <a:xfrm>
            <a:off x="3603625" y="3576638"/>
            <a:ext cx="4198938" cy="711200"/>
          </a:xfrm>
          <a:prstGeom prst="actionButtonBlank">
            <a:avLst/>
          </a:prstGeom>
          <a:solidFill>
            <a:schemeClr val="accent1">
              <a:alpha val="100000"/>
            </a:schemeClr>
          </a:solidFill>
          <a:ln w="9525" cap="flat" cmpd="sng">
            <a:solidFill>
              <a:schemeClr val="tx1"/>
            </a:solidFill>
            <a:prstDash val="solid"/>
            <a:miter/>
            <a:headEnd type="none" w="med" len="med"/>
            <a:tailEnd type="none" w="med" len="med"/>
          </a:ln>
        </p:spPr>
        <p:txBody>
          <a:bodyPr wrap="none" lIns="106680" tIns="53340" rIns="106680" bIns="53340" anchor="ctr"/>
          <a:p>
            <a:pPr algn="ctr" defTabSz="1066800" fontAlgn="auto">
              <a:buClrTx/>
              <a:buFont typeface="Arial" panose="020B0604020202020204" pitchFamily="34" charset="0"/>
              <a:buNone/>
              <a:tabLst>
                <a:tab pos="-635" algn="l"/>
              </a:tabLst>
            </a:pPr>
            <a:r>
              <a:rPr lang="en-US" altLang="zh-CN" sz="2800" b="1" strike="noStrike" noProof="1">
                <a:effectLst>
                  <a:outerShdw blurRad="38100" dist="38100" dir="2700000">
                    <a:srgbClr val="FFFFFF"/>
                  </a:outerShdw>
                </a:effectLst>
                <a:latin typeface="Times New Roman" panose="02020603050405020304" pitchFamily="18" charset="0"/>
                <a:ea typeface="+mn-ea"/>
                <a:cs typeface="+mn-cs"/>
              </a:rPr>
              <a:t>5.3.1   </a:t>
            </a:r>
            <a:r>
              <a:rPr lang="zh-CN" altLang="en-US" sz="2800" b="1" strike="noStrike" noProof="1">
                <a:effectLst>
                  <a:outerShdw blurRad="38100" dist="38100" dir="2700000">
                    <a:srgbClr val="FFFFFF"/>
                  </a:outerShdw>
                </a:effectLst>
                <a:latin typeface="Times New Roman" panose="02020603050405020304" pitchFamily="18" charset="0"/>
                <a:ea typeface="+mn-ea"/>
                <a:cs typeface="+mn-cs"/>
              </a:rPr>
              <a:t>计数器</a:t>
            </a:r>
            <a:endParaRPr lang="zh-CN" altLang="en-US" sz="2800" b="1" strike="noStrike" noProof="1">
              <a:effectLst>
                <a:outerShdw blurRad="38100" dist="38100" dir="2700000">
                  <a:srgbClr val="FFFFFF"/>
                </a:outerShdw>
              </a:effectLst>
              <a:latin typeface="Times New Roman" panose="02020603050405020304" pitchFamily="18" charset="0"/>
            </a:endParaRPr>
          </a:p>
        </p:txBody>
      </p:sp>
      <p:sp>
        <p:nvSpPr>
          <p:cNvPr id="321539" name="AutoShape 4">
            <a:hlinkClick r:id="" action="ppaction://hlinkshowjump?jump=endshow"/>
          </p:cNvPr>
          <p:cNvSpPr/>
          <p:nvPr/>
        </p:nvSpPr>
        <p:spPr>
          <a:xfrm>
            <a:off x="3624263" y="5689600"/>
            <a:ext cx="4198938" cy="711200"/>
          </a:xfrm>
          <a:prstGeom prst="actionButtonBlank">
            <a:avLst/>
          </a:prstGeom>
          <a:solidFill>
            <a:schemeClr val="accent1">
              <a:alpha val="100000"/>
            </a:schemeClr>
          </a:solidFill>
          <a:ln w="9525" cap="flat" cmpd="sng">
            <a:solidFill>
              <a:schemeClr val="tx1"/>
            </a:solidFill>
            <a:prstDash val="solid"/>
            <a:miter/>
            <a:headEnd type="none" w="med" len="med"/>
            <a:tailEnd type="none" w="med" len="med"/>
          </a:ln>
        </p:spPr>
        <p:txBody>
          <a:bodyPr wrap="none" lIns="106680" tIns="53340" rIns="106680" bIns="53340" anchor="ctr"/>
          <a:p>
            <a:pPr algn="ctr" defTabSz="1066800" fontAlgn="auto">
              <a:buClrTx/>
              <a:buFont typeface="Arial" panose="020B0604020202020204" pitchFamily="34" charset="0"/>
              <a:buNone/>
              <a:tabLst>
                <a:tab pos="-635" algn="l"/>
              </a:tabLst>
            </a:pPr>
            <a:r>
              <a:rPr lang="zh-CN" altLang="en-US" sz="2800" b="1" strike="noStrike" noProof="1">
                <a:effectLst>
                  <a:outerShdw blurRad="38100" dist="38100" dir="2700000">
                    <a:srgbClr val="FFFFFF"/>
                  </a:outerShdw>
                </a:effectLst>
                <a:latin typeface="Times New Roman" panose="02020603050405020304" pitchFamily="18" charset="0"/>
                <a:ea typeface="+mn-ea"/>
                <a:cs typeface="+mn-cs"/>
              </a:rPr>
              <a:t>退出</a:t>
            </a:r>
            <a:endParaRPr lang="zh-CN" altLang="en-US" sz="2800" b="1" strike="noStrike" noProof="1">
              <a:effectLst>
                <a:outerShdw blurRad="38100" dist="38100" dir="2700000">
                  <a:srgbClr val="FFFFFF"/>
                </a:outerShdw>
              </a:effectLst>
              <a:latin typeface="Times New Roman" panose="02020603050405020304" pitchFamily="18" charset="0"/>
            </a:endParaRPr>
          </a:p>
        </p:txBody>
      </p:sp>
      <p:sp>
        <p:nvSpPr>
          <p:cNvPr id="321540" name="AutoShape 5">
            <a:hlinkClick r:id=""/>
          </p:cNvPr>
          <p:cNvSpPr/>
          <p:nvPr/>
        </p:nvSpPr>
        <p:spPr>
          <a:xfrm>
            <a:off x="3624263" y="4657725"/>
            <a:ext cx="4198938" cy="711200"/>
          </a:xfrm>
          <a:prstGeom prst="actionButtonBlank">
            <a:avLst/>
          </a:prstGeom>
          <a:solidFill>
            <a:schemeClr val="accent1">
              <a:alpha val="100000"/>
            </a:schemeClr>
          </a:solidFill>
          <a:ln w="9525" cap="flat" cmpd="sng">
            <a:solidFill>
              <a:schemeClr val="tx1"/>
            </a:solidFill>
            <a:prstDash val="solid"/>
            <a:miter/>
            <a:headEnd type="none" w="med" len="med"/>
            <a:tailEnd type="none" w="med" len="med"/>
          </a:ln>
        </p:spPr>
        <p:txBody>
          <a:bodyPr wrap="none" lIns="106680" tIns="53340" rIns="106680" bIns="53340" anchor="ctr"/>
          <a:p>
            <a:pPr algn="ctr" defTabSz="1066800" fontAlgn="auto">
              <a:buClrTx/>
              <a:buFont typeface="Arial" panose="020B0604020202020204" pitchFamily="34" charset="0"/>
              <a:buNone/>
              <a:tabLst>
                <a:tab pos="-635" algn="l"/>
              </a:tabLst>
            </a:pPr>
            <a:r>
              <a:rPr lang="en-US" altLang="zh-CN" sz="2800" b="1" strike="noStrike" noProof="1">
                <a:effectLst>
                  <a:outerShdw blurRad="38100" dist="38100" dir="2700000">
                    <a:srgbClr val="FFFFFF"/>
                  </a:outerShdw>
                </a:effectLst>
                <a:latin typeface="Times New Roman" panose="02020603050405020304" pitchFamily="18" charset="0"/>
                <a:ea typeface="+mn-ea"/>
                <a:cs typeface="+mn-cs"/>
              </a:rPr>
              <a:t>5.3.2  </a:t>
            </a:r>
            <a:r>
              <a:rPr lang="zh-CN" altLang="en-US" sz="2800" b="1" strike="noStrike" noProof="1">
                <a:effectLst>
                  <a:outerShdw blurRad="38100" dist="38100" dir="2700000">
                    <a:srgbClr val="FFFFFF"/>
                  </a:outerShdw>
                </a:effectLst>
                <a:latin typeface="Times New Roman" panose="02020603050405020304" pitchFamily="18" charset="0"/>
                <a:ea typeface="+mn-ea"/>
                <a:cs typeface="+mn-cs"/>
              </a:rPr>
              <a:t>寄存器</a:t>
            </a:r>
            <a:endParaRPr lang="zh-CN" altLang="en-US" sz="2800" b="1" strike="noStrike" noProof="1">
              <a:effectLst>
                <a:outerShdw blurRad="38100" dist="38100" dir="2700000">
                  <a:srgbClr val="FFFFFF"/>
                </a:outerShdw>
              </a:effectLst>
              <a:latin typeface="Times New Roman" panose="02020603050405020304" pitchFamily="18" charset="0"/>
            </a:endParaRPr>
          </a:p>
        </p:txBody>
      </p:sp>
      <p:sp>
        <p:nvSpPr>
          <p:cNvPr id="321541" name="AutoShape 6" descr="绿色大理石">
            <a:hlinkClick r:id=""/>
          </p:cNvPr>
          <p:cNvSpPr/>
          <p:nvPr/>
        </p:nvSpPr>
        <p:spPr>
          <a:xfrm>
            <a:off x="1568450" y="2200275"/>
            <a:ext cx="7797800" cy="520700"/>
          </a:xfrm>
          <a:prstGeom prst="actionButtonBlank">
            <a:avLst/>
          </a:prstGeom>
          <a:blipFill rotWithShape="0">
            <a:blip r:embed="rId1"/>
          </a:blipFill>
          <a:ln w="9525" cap="flat" cmpd="sng">
            <a:solidFill>
              <a:schemeClr val="tx1"/>
            </a:solidFill>
            <a:prstDash val="solid"/>
            <a:miter/>
            <a:headEnd type="none" w="med" len="med"/>
            <a:tailEnd type="none" w="med" len="med"/>
          </a:ln>
          <a:effectLst>
            <a:outerShdw dist="107763" dir="13499999" algn="ctr" rotWithShape="0">
              <a:srgbClr val="808080">
                <a:alpha val="100000"/>
              </a:srgbClr>
            </a:outerShdw>
          </a:effectLst>
        </p:spPr>
        <p:txBody>
          <a:bodyPr wrap="square" lIns="0" tIns="45720" rIns="0" bIns="45720" anchor="ctr"/>
          <a:p>
            <a:pPr fontAlgn="auto">
              <a:buClr>
                <a:schemeClr val="tx1"/>
              </a:buClr>
              <a:buFont typeface="Arial" panose="020B0604020202020204" pitchFamily="34" charset="0"/>
              <a:buNone/>
            </a:pPr>
            <a:r>
              <a:rPr lang="en-US" altLang="zh-CN" sz="3200" b="1" strike="noStrike" noProof="1">
                <a:solidFill>
                  <a:schemeClr val="accent1"/>
                </a:solidFill>
                <a:effectLst>
                  <a:outerShdw blurRad="38100" dist="38100" dir="2700000">
                    <a:srgbClr val="000000"/>
                  </a:outerShdw>
                </a:effectLst>
                <a:latin typeface="宋体" panose="02010600030101010101" pitchFamily="2" charset="-122"/>
                <a:ea typeface="+mn-ea"/>
                <a:cs typeface="+mn-cs"/>
              </a:rPr>
              <a:t>5.3  </a:t>
            </a:r>
            <a:r>
              <a:rPr lang="zh-CN" altLang="en-US" sz="3200" b="1" strike="noStrike" noProof="1">
                <a:solidFill>
                  <a:schemeClr val="accent1"/>
                </a:solidFill>
                <a:effectLst>
                  <a:outerShdw blurRad="38100" dist="38100" dir="2700000">
                    <a:srgbClr val="000000"/>
                  </a:outerShdw>
                </a:effectLst>
                <a:latin typeface="宋体" panose="02010600030101010101" pitchFamily="2" charset="-122"/>
                <a:ea typeface="+mn-ea"/>
                <a:cs typeface="+mn-cs"/>
              </a:rPr>
              <a:t>时序单元电路及时序</a:t>
            </a:r>
            <a:r>
              <a:rPr lang="en-US" altLang="zh-CN" sz="3200" b="1" strike="noStrike" noProof="1">
                <a:solidFill>
                  <a:schemeClr val="accent1"/>
                </a:solidFill>
                <a:effectLst>
                  <a:outerShdw blurRad="38100" dist="38100" dir="2700000">
                    <a:srgbClr val="000000"/>
                  </a:outerShdw>
                </a:effectLst>
                <a:latin typeface="宋体" panose="02010600030101010101" pitchFamily="2" charset="-122"/>
                <a:ea typeface="+mn-ea"/>
                <a:cs typeface="+mn-cs"/>
              </a:rPr>
              <a:t>MSI</a:t>
            </a:r>
            <a:r>
              <a:rPr lang="zh-CN" altLang="en-US" sz="3200" b="1" strike="noStrike" noProof="1">
                <a:solidFill>
                  <a:schemeClr val="accent1"/>
                </a:solidFill>
                <a:effectLst>
                  <a:outerShdw blurRad="38100" dist="38100" dir="2700000">
                    <a:srgbClr val="000000"/>
                  </a:outerShdw>
                </a:effectLst>
                <a:latin typeface="宋体" panose="02010600030101010101" pitchFamily="2" charset="-122"/>
                <a:ea typeface="+mn-ea"/>
                <a:cs typeface="+mn-cs"/>
              </a:rPr>
              <a:t>应用</a:t>
            </a:r>
            <a:endParaRPr lang="zh-CN" altLang="en-US" sz="3200" b="1" strike="noStrike" noProof="1">
              <a:solidFill>
                <a:schemeClr val="accent1"/>
              </a:solidFill>
              <a:effectLst>
                <a:outerShdw blurRad="38100" dist="38100" dir="2700000">
                  <a:srgbClr val="000000"/>
                </a:outerShdw>
              </a:effectLst>
              <a:latin typeface="宋体" panose="02010600030101010101" pitchFamily="2" charset="-122"/>
            </a:endParaRPr>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153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21540"/>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21539"/>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215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7" grpId="0" advAuto="1000" build="p"/>
      <p:bldP spid="321538" grpId="0" bldLvl="0" animBg="1" advAuto="1000"/>
      <p:bldP spid="321540" grpId="0" bldLvl="0" animBg="1" advAuto="1000"/>
      <p:bldP spid="321539" grpId="0" bldLvl="0" animBg="1" advAuto="1000"/>
      <p:bldP spid="321541" grpId="0" bldLvl="0" animBg="1" advAuto="100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6626" name="Object 2"/>
          <p:cNvGraphicFramePr>
            <a:graphicFrameLocks noChangeAspect="1"/>
          </p:cNvGraphicFramePr>
          <p:nvPr/>
        </p:nvGraphicFramePr>
        <p:xfrm>
          <a:off x="88900" y="1114425"/>
          <a:ext cx="10490200" cy="4110038"/>
        </p:xfrm>
        <a:graphic>
          <a:graphicData uri="http://schemas.openxmlformats.org/presentationml/2006/ole">
            <mc:AlternateContent xmlns:mc="http://schemas.openxmlformats.org/markup-compatibility/2006">
              <mc:Choice xmlns:v="urn:schemas-microsoft-com:vml" Requires="v">
                <p:oleObj spid="_x0000_s3076" name="" r:id="rId1" imgW="4398010" imgH="1725295" progId="Word.Picture.8">
                  <p:embed/>
                </p:oleObj>
              </mc:Choice>
              <mc:Fallback>
                <p:oleObj name="" r:id="rId1" imgW="4398010" imgH="1725295" progId="Word.Picture.8">
                  <p:embed/>
                  <p:pic>
                    <p:nvPicPr>
                      <p:cNvPr id="0" name="图片 3075"/>
                      <p:cNvPicPr/>
                      <p:nvPr/>
                    </p:nvPicPr>
                    <p:blipFill>
                      <a:blip r:embed="rId2"/>
                      <a:stretch>
                        <a:fillRect/>
                      </a:stretch>
                    </p:blipFill>
                    <p:spPr>
                      <a:xfrm>
                        <a:off x="88900" y="1114425"/>
                        <a:ext cx="10490200" cy="4110038"/>
                      </a:xfrm>
                      <a:prstGeom prst="rect">
                        <a:avLst/>
                      </a:prstGeom>
                      <a:solidFill>
                        <a:srgbClr val="F8F8F8"/>
                      </a:solidFill>
                      <a:ln w="38100">
                        <a:noFill/>
                        <a:miter/>
                      </a:ln>
                    </p:spPr>
                  </p:pic>
                </p:oleObj>
              </mc:Fallback>
            </mc:AlternateContent>
          </a:graphicData>
        </a:graphic>
      </p:graphicFrame>
      <p:sp>
        <p:nvSpPr>
          <p:cNvPr id="15362" name="Text Box 3"/>
          <p:cNvSpPr txBox="1"/>
          <p:nvPr/>
        </p:nvSpPr>
        <p:spPr>
          <a:xfrm>
            <a:off x="711200" y="511175"/>
            <a:ext cx="9334500" cy="681038"/>
          </a:xfrm>
          <a:prstGeom prst="rect">
            <a:avLst/>
          </a:prstGeom>
          <a:noFill/>
          <a:ln w="9525" cap="flat" cmpd="sng">
            <a:solidFill>
              <a:srgbClr val="CC3300"/>
            </a:solidFill>
            <a:prstDash val="solid"/>
            <a:miter/>
            <a:headEnd type="none" w="med" len="med"/>
            <a:tailEnd type="none" w="med" len="med"/>
          </a:ln>
        </p:spPr>
        <p:txBody>
          <a:bodyPr lIns="106674" tIns="53337" rIns="106674" bIns="53337" anchor="t" anchorCtr="0">
            <a:spAutoFit/>
          </a:bodyPr>
          <a:p>
            <a:pPr algn="ctr" defTabSz="1066800">
              <a:spcBef>
                <a:spcPct val="50000"/>
              </a:spcBef>
            </a:pPr>
            <a:r>
              <a:rPr lang="en-US" altLang="zh-CN" sz="3700" b="1">
                <a:latin typeface="Times New Roman" panose="02020603050405020304" pitchFamily="18" charset="0"/>
                <a:ea typeface="隶书" panose="02010509060101010101" pitchFamily="49" charset="-122"/>
              </a:rPr>
              <a:t>4</a:t>
            </a:r>
            <a:r>
              <a:rPr lang="zh-CN" altLang="en-US" sz="3700" b="1" dirty="0">
                <a:latin typeface="Times New Roman" panose="02020603050405020304" pitchFamily="18" charset="0"/>
                <a:ea typeface="隶书" panose="02010509060101010101" pitchFamily="49" charset="-122"/>
              </a:rPr>
              <a:t>位集成二进制同步加法计数器</a:t>
            </a:r>
            <a:r>
              <a:rPr lang="en-US" altLang="zh-CN" sz="3700" b="1">
                <a:latin typeface="Times New Roman" panose="02020603050405020304" pitchFamily="18" charset="0"/>
                <a:ea typeface="隶书" panose="02010509060101010101" pitchFamily="49" charset="-122"/>
              </a:rPr>
              <a:t>74LS161/163</a:t>
            </a:r>
            <a:endParaRPr lang="en-US" altLang="zh-CN" sz="3700" b="1">
              <a:latin typeface="Times New Roman" panose="02020603050405020304" pitchFamily="18" charset="0"/>
              <a:ea typeface="隶书" panose="02010509060101010101" pitchFamily="49" charset="-122"/>
            </a:endParaRPr>
          </a:p>
        </p:txBody>
      </p:sp>
      <p:grpSp>
        <p:nvGrpSpPr>
          <p:cNvPr id="26628" name="组合 26627"/>
          <p:cNvGrpSpPr/>
          <p:nvPr/>
        </p:nvGrpSpPr>
        <p:grpSpPr>
          <a:xfrm>
            <a:off x="444500" y="5094288"/>
            <a:ext cx="3713163" cy="533400"/>
            <a:chOff x="0" y="0"/>
            <a:chExt cx="1776" cy="288"/>
          </a:xfrm>
        </p:grpSpPr>
        <p:sp>
          <p:nvSpPr>
            <p:cNvPr id="15364" name="Text Box 5"/>
            <p:cNvSpPr txBox="1"/>
            <p:nvPr/>
          </p:nvSpPr>
          <p:spPr>
            <a:xfrm>
              <a:off x="0" y="0"/>
              <a:ext cx="1776" cy="288"/>
            </a:xfrm>
            <a:prstGeom prst="rect">
              <a:avLst/>
            </a:prstGeom>
            <a:noFill/>
            <a:ln w="9525">
              <a:noFill/>
            </a:ln>
          </p:spPr>
          <p:txBody>
            <a:bodyPr lIns="106674" tIns="53337" rIns="106674" bIns="53337" anchor="t" anchorCtr="0">
              <a:spAutoFit/>
            </a:bodyPr>
            <a:p>
              <a:pPr defTabSz="1066800">
                <a:spcBef>
                  <a:spcPct val="50000"/>
                </a:spcBef>
              </a:pPr>
              <a:r>
                <a:rPr lang="zh-CN" altLang="en-US" sz="2800" dirty="0">
                  <a:latin typeface="Times New Roman" panose="02020603050405020304" pitchFamily="18" charset="0"/>
                  <a:ea typeface="宋体" panose="02010600030101010101" pitchFamily="2" charset="-122"/>
                </a:rPr>
                <a:t>①</a:t>
              </a:r>
              <a:r>
                <a:rPr lang="en-US" altLang="zh-CN" sz="2800">
                  <a:latin typeface="Times New Roman" panose="02020603050405020304" pitchFamily="18" charset="0"/>
                  <a:ea typeface="宋体" panose="02010600030101010101" pitchFamily="2" charset="-122"/>
                </a:rPr>
                <a:t>CR=0</a:t>
              </a:r>
              <a:r>
                <a:rPr lang="zh-CN" altLang="en-US" sz="2800" dirty="0">
                  <a:latin typeface="Times New Roman" panose="02020603050405020304" pitchFamily="18" charset="0"/>
                  <a:ea typeface="宋体" panose="02010600030101010101" pitchFamily="2" charset="-122"/>
                </a:rPr>
                <a:t>时</a:t>
              </a:r>
              <a:r>
                <a:rPr lang="zh-CN" altLang="en-US" sz="2800" dirty="0">
                  <a:solidFill>
                    <a:srgbClr val="FF0000"/>
                  </a:solidFill>
                  <a:latin typeface="Times New Roman" panose="02020603050405020304" pitchFamily="18" charset="0"/>
                  <a:ea typeface="宋体" panose="02010600030101010101" pitchFamily="2" charset="-122"/>
                </a:rPr>
                <a:t>异步清零</a:t>
              </a:r>
              <a:r>
                <a:rPr lang="zh-CN" altLang="en-US" sz="2800" dirty="0">
                  <a:latin typeface="Times New Roman" panose="02020603050405020304" pitchFamily="18" charset="0"/>
                  <a:ea typeface="宋体" panose="02010600030101010101" pitchFamily="2" charset="-122"/>
                </a:rPr>
                <a:t>。</a:t>
              </a:r>
              <a:endParaRPr lang="zh-CN" altLang="en-US" sz="2800" dirty="0">
                <a:latin typeface="Times New Roman" panose="02020603050405020304" pitchFamily="18" charset="0"/>
                <a:ea typeface="宋体" panose="02010600030101010101" pitchFamily="2" charset="-122"/>
              </a:endParaRPr>
            </a:p>
          </p:txBody>
        </p:sp>
        <p:sp>
          <p:nvSpPr>
            <p:cNvPr id="15365" name="Line 6"/>
            <p:cNvSpPr/>
            <p:nvPr/>
          </p:nvSpPr>
          <p:spPr>
            <a:xfrm>
              <a:off x="262" y="48"/>
              <a:ext cx="240" cy="1"/>
            </a:xfrm>
            <a:prstGeom prst="line">
              <a:avLst/>
            </a:prstGeom>
            <a:ln w="9525" cap="flat" cmpd="sng">
              <a:solidFill>
                <a:schemeClr val="tx1"/>
              </a:solidFill>
              <a:prstDash val="solid"/>
              <a:round/>
              <a:headEnd type="none" w="med" len="med"/>
              <a:tailEnd type="none" w="med" len="med"/>
            </a:ln>
          </p:spPr>
        </p:sp>
      </p:grpSp>
      <p:grpSp>
        <p:nvGrpSpPr>
          <p:cNvPr id="26631" name="组合 26630"/>
          <p:cNvGrpSpPr/>
          <p:nvPr/>
        </p:nvGrpSpPr>
        <p:grpSpPr>
          <a:xfrm>
            <a:off x="4711700" y="5094288"/>
            <a:ext cx="4906963" cy="533400"/>
            <a:chOff x="0" y="0"/>
            <a:chExt cx="2496" cy="288"/>
          </a:xfrm>
        </p:grpSpPr>
        <p:sp>
          <p:nvSpPr>
            <p:cNvPr id="15367" name="Text Box 8"/>
            <p:cNvSpPr txBox="1"/>
            <p:nvPr/>
          </p:nvSpPr>
          <p:spPr>
            <a:xfrm>
              <a:off x="0" y="0"/>
              <a:ext cx="2496" cy="288"/>
            </a:xfrm>
            <a:prstGeom prst="rect">
              <a:avLst/>
            </a:prstGeom>
            <a:noFill/>
            <a:ln w="9525">
              <a:noFill/>
            </a:ln>
          </p:spPr>
          <p:txBody>
            <a:bodyPr lIns="106674" tIns="53337" rIns="106674" bIns="53337" anchor="t" anchorCtr="0">
              <a:spAutoFit/>
            </a:bodyPr>
            <a:p>
              <a:pPr defTabSz="1066800">
                <a:spcBef>
                  <a:spcPct val="50000"/>
                </a:spcBef>
              </a:pPr>
              <a:r>
                <a:rPr lang="zh-CN" altLang="en-US" sz="2800" dirty="0">
                  <a:latin typeface="Times New Roman" panose="02020603050405020304" pitchFamily="18" charset="0"/>
                  <a:ea typeface="宋体" panose="02010600030101010101" pitchFamily="2" charset="-122"/>
                </a:rPr>
                <a:t>②</a:t>
              </a:r>
              <a:r>
                <a:rPr lang="en-US" altLang="zh-CN" sz="2800">
                  <a:latin typeface="Times New Roman" panose="02020603050405020304" pitchFamily="18" charset="0"/>
                  <a:ea typeface="宋体" panose="02010600030101010101" pitchFamily="2" charset="-122"/>
                </a:rPr>
                <a:t>CR=1</a:t>
              </a:r>
              <a:r>
                <a:rPr lang="zh-CN" altLang="en-US" sz="2800" dirty="0">
                  <a:latin typeface="Times New Roman" panose="02020603050405020304" pitchFamily="18" charset="0"/>
                  <a:ea typeface="宋体" panose="02010600030101010101" pitchFamily="2" charset="-122"/>
                </a:rPr>
                <a:t>、</a:t>
              </a:r>
              <a:r>
                <a:rPr lang="en-US" altLang="zh-CN" sz="2800">
                  <a:latin typeface="Times New Roman" panose="02020603050405020304" pitchFamily="18" charset="0"/>
                  <a:ea typeface="宋体" panose="02010600030101010101" pitchFamily="2" charset="-122"/>
                </a:rPr>
                <a:t>LD=0</a:t>
              </a:r>
              <a:r>
                <a:rPr lang="zh-CN" altLang="en-US" sz="2800" dirty="0">
                  <a:latin typeface="Times New Roman" panose="02020603050405020304" pitchFamily="18" charset="0"/>
                  <a:ea typeface="宋体" panose="02010600030101010101" pitchFamily="2" charset="-122"/>
                </a:rPr>
                <a:t>时同步置数。</a:t>
              </a:r>
              <a:endParaRPr lang="zh-CN" altLang="en-US" sz="2800" dirty="0">
                <a:latin typeface="Times New Roman" panose="02020603050405020304" pitchFamily="18" charset="0"/>
                <a:ea typeface="宋体" panose="02010600030101010101" pitchFamily="2" charset="-122"/>
              </a:endParaRPr>
            </a:p>
          </p:txBody>
        </p:sp>
        <p:sp>
          <p:nvSpPr>
            <p:cNvPr id="15368" name="Line 9"/>
            <p:cNvSpPr/>
            <p:nvPr/>
          </p:nvSpPr>
          <p:spPr>
            <a:xfrm>
              <a:off x="251" y="47"/>
              <a:ext cx="240" cy="1"/>
            </a:xfrm>
            <a:prstGeom prst="line">
              <a:avLst/>
            </a:prstGeom>
            <a:ln w="9525" cap="flat" cmpd="sng">
              <a:solidFill>
                <a:schemeClr val="tx1"/>
              </a:solidFill>
              <a:prstDash val="solid"/>
              <a:round/>
              <a:headEnd type="none" w="med" len="med"/>
              <a:tailEnd type="none" w="med" len="med"/>
            </a:ln>
          </p:spPr>
        </p:sp>
        <p:sp>
          <p:nvSpPr>
            <p:cNvPr id="15369" name="Line 10"/>
            <p:cNvSpPr/>
            <p:nvPr/>
          </p:nvSpPr>
          <p:spPr>
            <a:xfrm>
              <a:off x="890" y="47"/>
              <a:ext cx="240" cy="1"/>
            </a:xfrm>
            <a:prstGeom prst="line">
              <a:avLst/>
            </a:prstGeom>
            <a:ln w="9525" cap="flat" cmpd="sng">
              <a:solidFill>
                <a:schemeClr val="tx1"/>
              </a:solidFill>
              <a:prstDash val="solid"/>
              <a:round/>
              <a:headEnd type="none" w="med" len="med"/>
              <a:tailEnd type="none" w="med" len="med"/>
            </a:ln>
          </p:spPr>
        </p:sp>
      </p:grpSp>
      <p:grpSp>
        <p:nvGrpSpPr>
          <p:cNvPr id="26635" name="组合 26634"/>
          <p:cNvGrpSpPr/>
          <p:nvPr/>
        </p:nvGrpSpPr>
        <p:grpSpPr>
          <a:xfrm>
            <a:off x="461963" y="5545138"/>
            <a:ext cx="9245600" cy="962025"/>
            <a:chOff x="0" y="0"/>
            <a:chExt cx="4992" cy="520"/>
          </a:xfrm>
        </p:grpSpPr>
        <p:sp>
          <p:nvSpPr>
            <p:cNvPr id="15371" name="Text Box 12"/>
            <p:cNvSpPr txBox="1"/>
            <p:nvPr/>
          </p:nvSpPr>
          <p:spPr>
            <a:xfrm>
              <a:off x="0" y="0"/>
              <a:ext cx="4992" cy="520"/>
            </a:xfrm>
            <a:prstGeom prst="rect">
              <a:avLst/>
            </a:prstGeom>
            <a:noFill/>
            <a:ln w="9525">
              <a:noFill/>
            </a:ln>
          </p:spPr>
          <p:txBody>
            <a:bodyPr lIns="106674" tIns="53337" rIns="106674" bIns="53337" anchor="t" anchorCtr="0">
              <a:spAutoFit/>
            </a:bodyPr>
            <a:p>
              <a:pPr defTabSz="1066800">
                <a:spcBef>
                  <a:spcPct val="50000"/>
                </a:spcBef>
              </a:pPr>
              <a:r>
                <a:rPr lang="zh-CN" altLang="en-US" sz="2800" dirty="0">
                  <a:latin typeface="Times New Roman" panose="02020603050405020304" pitchFamily="18" charset="0"/>
                  <a:ea typeface="宋体" panose="02010600030101010101" pitchFamily="2" charset="-122"/>
                </a:rPr>
                <a:t>③</a:t>
              </a:r>
              <a:r>
                <a:rPr lang="en-US" altLang="zh-CN" sz="2800">
                  <a:latin typeface="Times New Roman" panose="02020603050405020304" pitchFamily="18" charset="0"/>
                  <a:ea typeface="宋体" panose="02010600030101010101" pitchFamily="2" charset="-122"/>
                </a:rPr>
                <a:t>CR=LD=1</a:t>
              </a:r>
              <a:r>
                <a:rPr lang="zh-CN" altLang="en-US" sz="2800" dirty="0">
                  <a:latin typeface="Times New Roman" panose="02020603050405020304" pitchFamily="18" charset="0"/>
                  <a:ea typeface="宋体" panose="02010600030101010101" pitchFamily="2" charset="-122"/>
                </a:rPr>
                <a:t>且</a:t>
              </a:r>
              <a:r>
                <a:rPr lang="en-US" altLang="zh-CN" sz="2800">
                  <a:latin typeface="Times New Roman" panose="02020603050405020304" pitchFamily="18" charset="0"/>
                  <a:ea typeface="宋体" panose="02010600030101010101" pitchFamily="2" charset="-122"/>
                </a:rPr>
                <a:t>EP=ET=1</a:t>
              </a:r>
              <a:r>
                <a:rPr lang="zh-CN" altLang="en-US" sz="2800" dirty="0">
                  <a:latin typeface="Times New Roman" panose="02020603050405020304" pitchFamily="18" charset="0"/>
                  <a:ea typeface="宋体" panose="02010600030101010101" pitchFamily="2" charset="-122"/>
                </a:rPr>
                <a:t>时，按照</a:t>
              </a:r>
              <a:r>
                <a:rPr lang="en-US" altLang="zh-CN" sz="2800">
                  <a:latin typeface="Times New Roman" panose="02020603050405020304" pitchFamily="18" charset="0"/>
                  <a:ea typeface="宋体" panose="02010600030101010101" pitchFamily="2" charset="-122"/>
                </a:rPr>
                <a:t>4</a:t>
              </a:r>
              <a:r>
                <a:rPr lang="zh-CN" altLang="en-US" sz="2800" dirty="0">
                  <a:latin typeface="Times New Roman" panose="02020603050405020304" pitchFamily="18" charset="0"/>
                  <a:ea typeface="宋体" panose="02010600030101010101" pitchFamily="2" charset="-122"/>
                </a:rPr>
                <a:t>位自然二进制码进行同步二进制计数。</a:t>
              </a:r>
              <a:endParaRPr lang="zh-CN" altLang="en-US" sz="2800" dirty="0">
                <a:latin typeface="Times New Roman" panose="02020603050405020304" pitchFamily="18" charset="0"/>
                <a:ea typeface="宋体" panose="02010600030101010101" pitchFamily="2" charset="-122"/>
              </a:endParaRPr>
            </a:p>
          </p:txBody>
        </p:sp>
        <p:sp>
          <p:nvSpPr>
            <p:cNvPr id="15372" name="Freeform 13"/>
            <p:cNvSpPr/>
            <p:nvPr/>
          </p:nvSpPr>
          <p:spPr>
            <a:xfrm>
              <a:off x="282" y="36"/>
              <a:ext cx="211" cy="1"/>
            </a:xfrm>
            <a:custGeom>
              <a:avLst/>
              <a:gdLst/>
              <a:ahLst/>
              <a:cxnLst>
                <a:cxn ang="0">
                  <a:pos x="0" y="0"/>
                </a:cxn>
                <a:cxn ang="0">
                  <a:pos x="211" y="0"/>
                </a:cxn>
              </a:cxnLst>
              <a:pathLst>
                <a:path w="211" h="1">
                  <a:moveTo>
                    <a:pt x="0" y="0"/>
                  </a:moveTo>
                  <a:cubicBezTo>
                    <a:pt x="70" y="0"/>
                    <a:pt x="141" y="0"/>
                    <a:pt x="211" y="0"/>
                  </a:cubicBezTo>
                </a:path>
              </a:pathLst>
            </a:custGeom>
            <a:noFill/>
            <a:ln w="9525" cap="flat" cmpd="sng">
              <a:solidFill>
                <a:schemeClr val="tx1"/>
              </a:solidFill>
              <a:prstDash val="solid"/>
              <a:miter/>
              <a:headEnd type="none" w="med" len="med"/>
              <a:tailEnd type="none" w="med" len="med"/>
            </a:ln>
          </p:spPr>
          <p:txBody>
            <a:bodyPr/>
            <a:p>
              <a:endParaRPr lang="zh-CN" altLang="en-US"/>
            </a:p>
          </p:txBody>
        </p:sp>
        <p:sp>
          <p:nvSpPr>
            <p:cNvPr id="15373" name="Freeform 14"/>
            <p:cNvSpPr/>
            <p:nvPr/>
          </p:nvSpPr>
          <p:spPr>
            <a:xfrm>
              <a:off x="616" y="37"/>
              <a:ext cx="211" cy="1"/>
            </a:xfrm>
            <a:custGeom>
              <a:avLst/>
              <a:gdLst/>
              <a:ahLst/>
              <a:cxnLst>
                <a:cxn ang="0">
                  <a:pos x="0" y="0"/>
                </a:cxn>
                <a:cxn ang="0">
                  <a:pos x="211" y="0"/>
                </a:cxn>
              </a:cxnLst>
              <a:pathLst>
                <a:path w="211" h="1">
                  <a:moveTo>
                    <a:pt x="0" y="0"/>
                  </a:moveTo>
                  <a:cubicBezTo>
                    <a:pt x="70" y="0"/>
                    <a:pt x="141" y="0"/>
                    <a:pt x="211" y="0"/>
                  </a:cubicBezTo>
                </a:path>
              </a:pathLst>
            </a:custGeom>
            <a:noFill/>
            <a:ln w="9525" cap="flat" cmpd="sng">
              <a:solidFill>
                <a:schemeClr val="tx1"/>
              </a:solidFill>
              <a:prstDash val="solid"/>
              <a:miter/>
              <a:headEnd type="none" w="med" len="med"/>
              <a:tailEnd type="none" w="med" len="med"/>
            </a:ln>
          </p:spPr>
          <p:txBody>
            <a:bodyPr/>
            <a:p>
              <a:endParaRPr lang="zh-CN" altLang="en-US"/>
            </a:p>
          </p:txBody>
        </p:sp>
      </p:grpSp>
      <p:grpSp>
        <p:nvGrpSpPr>
          <p:cNvPr id="26639" name="组合 26638"/>
          <p:cNvGrpSpPr/>
          <p:nvPr/>
        </p:nvGrpSpPr>
        <p:grpSpPr>
          <a:xfrm>
            <a:off x="444500" y="6427788"/>
            <a:ext cx="8445500" cy="533400"/>
            <a:chOff x="0" y="0"/>
            <a:chExt cx="4560" cy="288"/>
          </a:xfrm>
        </p:grpSpPr>
        <p:sp>
          <p:nvSpPr>
            <p:cNvPr id="15375" name="Text Box 16"/>
            <p:cNvSpPr txBox="1"/>
            <p:nvPr/>
          </p:nvSpPr>
          <p:spPr>
            <a:xfrm>
              <a:off x="0" y="0"/>
              <a:ext cx="4560" cy="288"/>
            </a:xfrm>
            <a:prstGeom prst="rect">
              <a:avLst/>
            </a:prstGeom>
            <a:noFill/>
            <a:ln w="9525">
              <a:noFill/>
            </a:ln>
          </p:spPr>
          <p:txBody>
            <a:bodyPr lIns="106674" tIns="53337" rIns="106674" bIns="53337" anchor="t" anchorCtr="0">
              <a:spAutoFit/>
            </a:bodyPr>
            <a:p>
              <a:pPr defTabSz="1066800">
                <a:spcBef>
                  <a:spcPct val="50000"/>
                </a:spcBef>
              </a:pPr>
              <a:r>
                <a:rPr lang="zh-CN" altLang="en-US" sz="2800" dirty="0">
                  <a:latin typeface="Times New Roman" panose="02020603050405020304" pitchFamily="18" charset="0"/>
                  <a:ea typeface="宋体" panose="02010600030101010101" pitchFamily="2" charset="-122"/>
                </a:rPr>
                <a:t>④</a:t>
              </a:r>
              <a:r>
                <a:rPr lang="en-US" altLang="zh-CN" sz="2800">
                  <a:latin typeface="Times New Roman" panose="02020603050405020304" pitchFamily="18" charset="0"/>
                  <a:ea typeface="宋体" panose="02010600030101010101" pitchFamily="2" charset="-122"/>
                </a:rPr>
                <a:t>CR=LD=1</a:t>
              </a:r>
              <a:r>
                <a:rPr lang="zh-CN" altLang="en-US" sz="2800" dirty="0">
                  <a:latin typeface="Times New Roman" panose="02020603050405020304" pitchFamily="18" charset="0"/>
                  <a:ea typeface="宋体" panose="02010600030101010101" pitchFamily="2" charset="-122"/>
                </a:rPr>
                <a:t>且</a:t>
              </a:r>
              <a:r>
                <a:rPr lang="en-US" altLang="zh-CN" sz="2800">
                  <a:latin typeface="Times New Roman" panose="02020603050405020304" pitchFamily="18" charset="0"/>
                  <a:ea typeface="宋体" panose="02010600030101010101" pitchFamily="2" charset="-122"/>
                </a:rPr>
                <a:t>EP·ET=0</a:t>
              </a:r>
              <a:r>
                <a:rPr lang="zh-CN" altLang="en-US" sz="2800" dirty="0">
                  <a:latin typeface="Times New Roman" panose="02020603050405020304" pitchFamily="18" charset="0"/>
                  <a:ea typeface="宋体" panose="02010600030101010101" pitchFamily="2" charset="-122"/>
                </a:rPr>
                <a:t>时，计数器状态保持不变。</a:t>
              </a:r>
              <a:endParaRPr lang="zh-CN" altLang="en-US" sz="2800" dirty="0">
                <a:latin typeface="Times New Roman" panose="02020603050405020304" pitchFamily="18" charset="0"/>
                <a:ea typeface="宋体" panose="02010600030101010101" pitchFamily="2" charset="-122"/>
              </a:endParaRPr>
            </a:p>
          </p:txBody>
        </p:sp>
        <p:sp>
          <p:nvSpPr>
            <p:cNvPr id="15376" name="Line 17"/>
            <p:cNvSpPr/>
            <p:nvPr/>
          </p:nvSpPr>
          <p:spPr>
            <a:xfrm>
              <a:off x="240" y="48"/>
              <a:ext cx="240" cy="1"/>
            </a:xfrm>
            <a:prstGeom prst="line">
              <a:avLst/>
            </a:prstGeom>
            <a:ln w="9525" cap="flat" cmpd="sng">
              <a:solidFill>
                <a:schemeClr val="tx1"/>
              </a:solidFill>
              <a:prstDash val="solid"/>
              <a:round/>
              <a:headEnd type="none" w="med" len="med"/>
              <a:tailEnd type="none" w="med" len="med"/>
            </a:ln>
          </p:spPr>
        </p:sp>
        <p:sp>
          <p:nvSpPr>
            <p:cNvPr id="15377" name="Line 18"/>
            <p:cNvSpPr/>
            <p:nvPr/>
          </p:nvSpPr>
          <p:spPr>
            <a:xfrm>
              <a:off x="613" y="48"/>
              <a:ext cx="240" cy="1"/>
            </a:xfrm>
            <a:prstGeom prst="line">
              <a:avLst/>
            </a:prstGeom>
            <a:ln w="9525" cap="flat" cmpd="sng">
              <a:solidFill>
                <a:schemeClr val="tx1"/>
              </a:solidFill>
              <a:prstDash val="solid"/>
              <a:round/>
              <a:headEnd type="none" w="med" len="med"/>
              <a:tailEnd type="none" w="med" len="med"/>
            </a:ln>
          </p:spPr>
        </p:sp>
      </p:grpSp>
      <p:sp>
        <p:nvSpPr>
          <p:cNvPr id="26643" name="Text Box 19"/>
          <p:cNvSpPr txBox="1"/>
          <p:nvPr/>
        </p:nvSpPr>
        <p:spPr>
          <a:xfrm>
            <a:off x="1689100" y="6961188"/>
            <a:ext cx="6489700" cy="1000125"/>
          </a:xfrm>
          <a:prstGeom prst="rect">
            <a:avLst/>
          </a:prstGeom>
          <a:noFill/>
          <a:ln w="38100" cap="flat" cmpd="sng">
            <a:solidFill>
              <a:srgbClr val="CC3300"/>
            </a:solidFill>
            <a:prstDash val="solid"/>
            <a:miter/>
            <a:headEnd type="none" w="med" len="med"/>
            <a:tailEnd type="none" w="med" len="med"/>
          </a:ln>
        </p:spPr>
        <p:txBody>
          <a:bodyPr lIns="106674" tIns="53337" rIns="106674" bIns="53337">
            <a:spAutoFit/>
          </a:bodyPr>
          <a:p>
            <a:pPr defTabSz="1066800">
              <a:spcBef>
                <a:spcPct val="50000"/>
              </a:spcBef>
            </a:pPr>
            <a:r>
              <a:rPr lang="en-US" altLang="zh-CN" sz="2800" b="1" noProof="1">
                <a:solidFill>
                  <a:srgbClr val="CC3300"/>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74LS163</a:t>
            </a:r>
            <a:r>
              <a:rPr lang="zh-CN" altLang="en-US" sz="2800" b="1" noProof="1" dirty="0">
                <a:solidFill>
                  <a:srgbClr val="CC3300"/>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的引脚排列和</a:t>
            </a:r>
            <a:r>
              <a:rPr lang="en-US" altLang="zh-CN" sz="2800" b="1" noProof="1">
                <a:solidFill>
                  <a:srgbClr val="CC3300"/>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74LS161</a:t>
            </a:r>
            <a:r>
              <a:rPr lang="zh-CN" altLang="en-US" sz="2800" b="1" noProof="1" dirty="0">
                <a:solidFill>
                  <a:srgbClr val="CC3300"/>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相同，不同之处是</a:t>
            </a:r>
            <a:r>
              <a:rPr lang="en-US" altLang="zh-CN" sz="2800" b="1" noProof="1">
                <a:solidFill>
                  <a:srgbClr val="CC3300"/>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74LS163</a:t>
            </a:r>
            <a:r>
              <a:rPr lang="zh-CN" altLang="en-US" sz="2800" b="1" noProof="1" dirty="0">
                <a:solidFill>
                  <a:srgbClr val="CC3300"/>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采用同步清零方式。</a:t>
            </a:r>
            <a:endParaRPr lang="zh-CN" altLang="en-US" sz="2800" noProof="1" dirty="0">
              <a:latin typeface="Times New Roman" panose="02020603050405020304" pitchFamily="18" charset="0"/>
            </a:endParaRPr>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dissolve">
                                      <p:cBhvr>
                                        <p:cTn id="7" dur="500"/>
                                        <p:tgtEl>
                                          <p:spTgt spid="266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6628"/>
                                        </p:tgtEl>
                                        <p:attrNameLst>
                                          <p:attrName>style.visibility</p:attrName>
                                        </p:attrNameLst>
                                      </p:cBhvr>
                                      <p:to>
                                        <p:strVal val="visible"/>
                                      </p:to>
                                    </p:set>
                                    <p:animEffect transition="in" filter="wipe(left)">
                                      <p:cBhvr>
                                        <p:cTn id="12" dur="500"/>
                                        <p:tgtEl>
                                          <p:spTgt spid="266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6631"/>
                                        </p:tgtEl>
                                        <p:attrNameLst>
                                          <p:attrName>style.visibility</p:attrName>
                                        </p:attrNameLst>
                                      </p:cBhvr>
                                      <p:to>
                                        <p:strVal val="visible"/>
                                      </p:to>
                                    </p:set>
                                    <p:animEffect transition="in" filter="wipe(left)">
                                      <p:cBhvr>
                                        <p:cTn id="17" dur="500"/>
                                        <p:tgtEl>
                                          <p:spTgt spid="266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6635"/>
                                        </p:tgtEl>
                                        <p:attrNameLst>
                                          <p:attrName>style.visibility</p:attrName>
                                        </p:attrNameLst>
                                      </p:cBhvr>
                                      <p:to>
                                        <p:strVal val="visible"/>
                                      </p:to>
                                    </p:set>
                                    <p:animEffect transition="in" filter="wipe(left)">
                                      <p:cBhvr>
                                        <p:cTn id="22" dur="500"/>
                                        <p:tgtEl>
                                          <p:spTgt spid="2663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6639"/>
                                        </p:tgtEl>
                                        <p:attrNameLst>
                                          <p:attrName>style.visibility</p:attrName>
                                        </p:attrNameLst>
                                      </p:cBhvr>
                                      <p:to>
                                        <p:strVal val="visible"/>
                                      </p:to>
                                    </p:set>
                                    <p:animEffect transition="in" filter="wipe(left)">
                                      <p:cBhvr>
                                        <p:cTn id="27" dur="500"/>
                                        <p:tgtEl>
                                          <p:spTgt spid="26639"/>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26643"/>
                                        </p:tgtEl>
                                        <p:attrNameLst>
                                          <p:attrName>style.visibility</p:attrName>
                                        </p:attrNameLst>
                                      </p:cBhvr>
                                      <p:to>
                                        <p:strVal val="visible"/>
                                      </p:to>
                                    </p:set>
                                    <p:anim calcmode="lin" valueType="num">
                                      <p:cBhvr additive="base">
                                        <p:cTn id="32" dur="500" fill="hold"/>
                                        <p:tgtEl>
                                          <p:spTgt spid="26643"/>
                                        </p:tgtEl>
                                        <p:attrNameLst>
                                          <p:attrName>ppt_x</p:attrName>
                                        </p:attrNameLst>
                                      </p:cBhvr>
                                      <p:tavLst>
                                        <p:tav tm="0">
                                          <p:val>
                                            <p:strVal val="1+#ppt_w/2"/>
                                          </p:val>
                                        </p:tav>
                                        <p:tav tm="100000">
                                          <p:val>
                                            <p:strVal val="#ppt_x"/>
                                          </p:val>
                                        </p:tav>
                                      </p:tavLst>
                                    </p:anim>
                                    <p:anim calcmode="lin" valueType="num">
                                      <p:cBhvr additive="base">
                                        <p:cTn id="33" dur="500" fill="hold"/>
                                        <p:tgtEl>
                                          <p:spTgt spid="2664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0"/>
                                            </p:cond>
                                          </p:stCondLst>
                                          <p:endCondLst>
                                            <p:cond evt="onStopAudio" delay="0">
                                              <p:tgtEl>
                                                <p:sldTgt/>
                                              </p:tgtEl>
                                            </p:cond>
                                          </p:endCondLst>
                                        </p:cTn>
                                        <p:tgtEl>
                                          <p:sndTgt r:embed="rId3"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Text Box 3"/>
          <p:cNvSpPr txBox="1"/>
          <p:nvPr/>
        </p:nvSpPr>
        <p:spPr>
          <a:xfrm>
            <a:off x="889000" y="2187575"/>
            <a:ext cx="4089400" cy="962025"/>
          </a:xfrm>
          <a:prstGeom prst="rect">
            <a:avLst/>
          </a:prstGeom>
          <a:solidFill>
            <a:srgbClr val="FFFF00"/>
          </a:solidFill>
          <a:ln w="9525">
            <a:noFill/>
          </a:ln>
        </p:spPr>
        <p:txBody>
          <a:bodyPr lIns="106674" tIns="53337" rIns="106674" bIns="53337" anchor="t" anchorCtr="0">
            <a:spAutoFit/>
          </a:bodyPr>
          <a:p>
            <a:pPr algn="ctr" defTabSz="1066800">
              <a:spcBef>
                <a:spcPct val="50000"/>
              </a:spcBef>
            </a:pPr>
            <a:r>
              <a:rPr lang="en-US" altLang="zh-CN" sz="2800" b="1">
                <a:latin typeface="幼圆" panose="02010509060101010101" pitchFamily="49" charset="-122"/>
                <a:ea typeface="幼圆" panose="02010509060101010101" pitchFamily="49" charset="-122"/>
              </a:rPr>
              <a:t>1</a:t>
            </a:r>
            <a:r>
              <a:rPr lang="zh-CN" altLang="en-US" sz="2800" b="1" dirty="0">
                <a:latin typeface="幼圆" panose="02010509060101010101" pitchFamily="49" charset="-122"/>
                <a:ea typeface="幼圆" panose="02010509060101010101" pitchFamily="49" charset="-122"/>
              </a:rPr>
              <a:t>、用同步清零端或置数端归零构成</a:t>
            </a:r>
            <a:r>
              <a:rPr lang="en-US" altLang="zh-CN" sz="2800" b="1">
                <a:latin typeface="Times New Roman" panose="02020603050405020304" pitchFamily="18" charset="0"/>
                <a:ea typeface="幼圆" panose="02010509060101010101" pitchFamily="49" charset="-122"/>
              </a:rPr>
              <a:t>N</a:t>
            </a:r>
            <a:r>
              <a:rPr lang="zh-CN" altLang="en-US" sz="2800" b="1" dirty="0">
                <a:latin typeface="幼圆" panose="02010509060101010101" pitchFamily="49" charset="-122"/>
                <a:ea typeface="幼圆" panose="02010509060101010101" pitchFamily="49" charset="-122"/>
              </a:rPr>
              <a:t>进制计数器</a:t>
            </a:r>
            <a:endParaRPr lang="zh-CN" altLang="en-US" sz="2800" dirty="0">
              <a:latin typeface="Times New Roman" panose="02020603050405020304" pitchFamily="18" charset="0"/>
              <a:ea typeface="宋体" panose="02010600030101010101" pitchFamily="2" charset="-122"/>
            </a:endParaRPr>
          </a:p>
        </p:txBody>
      </p:sp>
      <p:sp>
        <p:nvSpPr>
          <p:cNvPr id="25603" name="Text Box 4"/>
          <p:cNvSpPr txBox="1"/>
          <p:nvPr/>
        </p:nvSpPr>
        <p:spPr>
          <a:xfrm>
            <a:off x="5689600" y="2187575"/>
            <a:ext cx="4089400" cy="962025"/>
          </a:xfrm>
          <a:prstGeom prst="rect">
            <a:avLst/>
          </a:prstGeom>
          <a:solidFill>
            <a:srgbClr val="FFFF00"/>
          </a:solidFill>
          <a:ln w="9525">
            <a:noFill/>
          </a:ln>
        </p:spPr>
        <p:txBody>
          <a:bodyPr lIns="106674" tIns="53337" rIns="106674" bIns="53337" anchor="t" anchorCtr="0">
            <a:spAutoFit/>
          </a:bodyPr>
          <a:p>
            <a:pPr algn="ctr" defTabSz="1066800">
              <a:spcBef>
                <a:spcPct val="50000"/>
              </a:spcBef>
            </a:pPr>
            <a:r>
              <a:rPr lang="en-US" altLang="zh-CN" sz="2800" b="1">
                <a:latin typeface="幼圆" panose="02010509060101010101" pitchFamily="49" charset="-122"/>
                <a:ea typeface="幼圆" panose="02010509060101010101" pitchFamily="49" charset="-122"/>
              </a:rPr>
              <a:t>2</a:t>
            </a:r>
            <a:r>
              <a:rPr lang="zh-CN" altLang="en-US" sz="2800" b="1" dirty="0">
                <a:latin typeface="幼圆" panose="02010509060101010101" pitchFamily="49" charset="-122"/>
                <a:ea typeface="幼圆" panose="02010509060101010101" pitchFamily="49" charset="-122"/>
              </a:rPr>
              <a:t>、用异步清零端或置数端归零构成</a:t>
            </a:r>
            <a:r>
              <a:rPr lang="en-US" altLang="zh-CN" sz="2800" b="1">
                <a:latin typeface="Times New Roman" panose="02020603050405020304" pitchFamily="18" charset="0"/>
                <a:ea typeface="幼圆" panose="02010509060101010101" pitchFamily="49" charset="-122"/>
              </a:rPr>
              <a:t>N</a:t>
            </a:r>
            <a:r>
              <a:rPr lang="zh-CN" altLang="en-US" sz="2800" b="1" dirty="0">
                <a:latin typeface="幼圆" panose="02010509060101010101" pitchFamily="49" charset="-122"/>
                <a:ea typeface="幼圆" panose="02010509060101010101" pitchFamily="49" charset="-122"/>
              </a:rPr>
              <a:t>进制计数器</a:t>
            </a:r>
            <a:endParaRPr lang="zh-CN" altLang="en-US" sz="2800" dirty="0">
              <a:latin typeface="Times New Roman" panose="02020603050405020304" pitchFamily="18" charset="0"/>
              <a:ea typeface="宋体" panose="02010600030101010101" pitchFamily="2" charset="-122"/>
            </a:endParaRPr>
          </a:p>
        </p:txBody>
      </p:sp>
      <p:sp>
        <p:nvSpPr>
          <p:cNvPr id="25604" name="Text Box 5"/>
          <p:cNvSpPr txBox="1"/>
          <p:nvPr/>
        </p:nvSpPr>
        <p:spPr>
          <a:xfrm>
            <a:off x="711200" y="3257550"/>
            <a:ext cx="4356100" cy="2670175"/>
          </a:xfrm>
          <a:prstGeom prst="rect">
            <a:avLst/>
          </a:prstGeom>
          <a:solidFill>
            <a:srgbClr val="F8F8F8"/>
          </a:solidFill>
          <a:ln w="9525">
            <a:noFill/>
          </a:ln>
        </p:spPr>
        <p:txBody>
          <a:bodyPr lIns="106674" tIns="53337" rIns="106674" bIns="53337" anchor="t" anchorCtr="0">
            <a:spAutoFit/>
          </a:bodyPr>
          <a:p>
            <a:pPr algn="just" defTabSz="1066800"/>
            <a:r>
              <a:rPr lang="zh-CN" altLang="en-US" sz="2800" dirty="0">
                <a:latin typeface="Times New Roman" panose="02020603050405020304" pitchFamily="18" charset="0"/>
                <a:ea typeface="宋体" panose="02010600030101010101" pitchFamily="2" charset="-122"/>
              </a:rPr>
              <a:t>（</a:t>
            </a:r>
            <a:r>
              <a:rPr lang="en-US" altLang="zh-CN" sz="2800">
                <a:latin typeface="Times New Roman" panose="02020603050405020304" pitchFamily="18" charset="0"/>
                <a:ea typeface="宋体" panose="02010600030101010101" pitchFamily="2" charset="-122"/>
              </a:rPr>
              <a:t>1</a:t>
            </a:r>
            <a:r>
              <a:rPr lang="zh-CN" altLang="en-US" sz="2800" dirty="0">
                <a:latin typeface="Times New Roman" panose="02020603050405020304" pitchFamily="18" charset="0"/>
                <a:ea typeface="宋体" panose="02010600030101010101" pitchFamily="2" charset="-122"/>
              </a:rPr>
              <a:t>）写出状态</a:t>
            </a:r>
            <a:r>
              <a:rPr lang="en-US" altLang="zh-CN" sz="2800" i="1">
                <a:latin typeface="Times New Roman" panose="02020603050405020304" pitchFamily="18" charset="0"/>
                <a:ea typeface="宋体" panose="02010600030101010101" pitchFamily="2" charset="-122"/>
              </a:rPr>
              <a:t>S</a:t>
            </a:r>
            <a:r>
              <a:rPr lang="en-US" altLang="zh-CN" sz="2800" baseline="-25000">
                <a:latin typeface="Times New Roman" panose="02020603050405020304" pitchFamily="18" charset="0"/>
                <a:ea typeface="宋体" panose="02010600030101010101" pitchFamily="2" charset="-122"/>
              </a:rPr>
              <a:t>N</a:t>
            </a:r>
            <a:r>
              <a:rPr lang="en-US" altLang="zh-CN" sz="2800" i="1" baseline="-25000">
                <a:latin typeface="Times New Roman" panose="02020603050405020304" pitchFamily="18" charset="0"/>
                <a:ea typeface="宋体" panose="02010600030101010101" pitchFamily="2" charset="-122"/>
              </a:rPr>
              <a:t>-</a:t>
            </a:r>
            <a:r>
              <a:rPr lang="en-US" altLang="zh-CN" sz="2800" baseline="-25000">
                <a:latin typeface="Times New Roman" panose="02020603050405020304" pitchFamily="18" charset="0"/>
                <a:ea typeface="宋体" panose="02010600030101010101" pitchFamily="2" charset="-122"/>
              </a:rPr>
              <a:t>1</a:t>
            </a:r>
            <a:r>
              <a:rPr lang="zh-CN" altLang="en-US" sz="2800" dirty="0">
                <a:latin typeface="Times New Roman" panose="02020603050405020304" pitchFamily="18" charset="0"/>
                <a:ea typeface="宋体" panose="02010600030101010101" pitchFamily="2" charset="-122"/>
              </a:rPr>
              <a:t>的二进制代码。</a:t>
            </a:r>
            <a:endParaRPr lang="zh-CN" altLang="en-US" sz="2800" dirty="0">
              <a:latin typeface="Times New Roman" panose="02020603050405020304" pitchFamily="18" charset="0"/>
              <a:ea typeface="宋体" panose="02010600030101010101" pitchFamily="2" charset="-122"/>
            </a:endParaRPr>
          </a:p>
          <a:p>
            <a:pPr algn="just" defTabSz="1066800"/>
            <a:r>
              <a:rPr lang="zh-CN" altLang="en-US" sz="2800" dirty="0">
                <a:latin typeface="Times New Roman" panose="02020603050405020304" pitchFamily="18" charset="0"/>
                <a:ea typeface="宋体" panose="02010600030101010101" pitchFamily="2" charset="-122"/>
              </a:rPr>
              <a:t>（</a:t>
            </a:r>
            <a:r>
              <a:rPr lang="en-US" altLang="zh-CN" sz="2800">
                <a:latin typeface="Times New Roman" panose="02020603050405020304" pitchFamily="18" charset="0"/>
                <a:ea typeface="宋体" panose="02010600030101010101" pitchFamily="2" charset="-122"/>
              </a:rPr>
              <a:t>2</a:t>
            </a:r>
            <a:r>
              <a:rPr lang="zh-CN" altLang="en-US" sz="2800" dirty="0">
                <a:latin typeface="Times New Roman" panose="02020603050405020304" pitchFamily="18" charset="0"/>
                <a:ea typeface="宋体" panose="02010600030101010101" pitchFamily="2" charset="-122"/>
              </a:rPr>
              <a:t>）求归零逻辑，即求同步清零端或置数控制端信号的逻辑表达式。</a:t>
            </a:r>
            <a:endParaRPr lang="zh-CN" altLang="en-US" sz="2800" dirty="0">
              <a:latin typeface="Times New Roman" panose="02020603050405020304" pitchFamily="18" charset="0"/>
              <a:ea typeface="宋体" panose="02010600030101010101" pitchFamily="2" charset="-122"/>
            </a:endParaRPr>
          </a:p>
          <a:p>
            <a:pPr algn="just" defTabSz="1066800"/>
            <a:r>
              <a:rPr lang="zh-CN" altLang="en-US" sz="2800" dirty="0">
                <a:latin typeface="Times New Roman" panose="02020603050405020304" pitchFamily="18" charset="0"/>
                <a:ea typeface="宋体" panose="02010600030101010101" pitchFamily="2" charset="-122"/>
              </a:rPr>
              <a:t>（</a:t>
            </a:r>
            <a:r>
              <a:rPr lang="en-US" altLang="zh-CN" sz="2800">
                <a:latin typeface="Times New Roman" panose="02020603050405020304" pitchFamily="18" charset="0"/>
                <a:ea typeface="宋体" panose="02010600030101010101" pitchFamily="2" charset="-122"/>
              </a:rPr>
              <a:t>3</a:t>
            </a:r>
            <a:r>
              <a:rPr lang="zh-CN" altLang="en-US" sz="2800" dirty="0">
                <a:latin typeface="Times New Roman" panose="02020603050405020304" pitchFamily="18" charset="0"/>
                <a:ea typeface="宋体" panose="02010600030101010101" pitchFamily="2" charset="-122"/>
              </a:rPr>
              <a:t>）画连线图。</a:t>
            </a:r>
            <a:endParaRPr lang="zh-CN" altLang="en-US" sz="2800" dirty="0">
              <a:latin typeface="Times New Roman" panose="02020603050405020304" pitchFamily="18" charset="0"/>
              <a:ea typeface="宋体" panose="02010600030101010101" pitchFamily="2" charset="-122"/>
            </a:endParaRPr>
          </a:p>
        </p:txBody>
      </p:sp>
      <p:sp>
        <p:nvSpPr>
          <p:cNvPr id="25605" name="Text Box 6"/>
          <p:cNvSpPr txBox="1"/>
          <p:nvPr/>
        </p:nvSpPr>
        <p:spPr>
          <a:xfrm>
            <a:off x="5511800" y="3257550"/>
            <a:ext cx="4445000" cy="2670175"/>
          </a:xfrm>
          <a:prstGeom prst="rect">
            <a:avLst/>
          </a:prstGeom>
          <a:solidFill>
            <a:srgbClr val="F8F8F8"/>
          </a:solidFill>
          <a:ln w="9525">
            <a:noFill/>
          </a:ln>
        </p:spPr>
        <p:txBody>
          <a:bodyPr lIns="106674" tIns="53337" rIns="106674" bIns="53337" anchor="t" anchorCtr="0">
            <a:spAutoFit/>
          </a:bodyPr>
          <a:p>
            <a:pPr algn="just" defTabSz="1066800"/>
            <a:r>
              <a:rPr lang="zh-CN" altLang="en-US" sz="2800" dirty="0">
                <a:latin typeface="Times New Roman" panose="02020603050405020304" pitchFamily="18" charset="0"/>
                <a:ea typeface="宋体" panose="02010600030101010101" pitchFamily="2" charset="-122"/>
              </a:rPr>
              <a:t>（</a:t>
            </a:r>
            <a:r>
              <a:rPr lang="en-US" altLang="zh-CN" sz="2800">
                <a:latin typeface="Times New Roman" panose="02020603050405020304" pitchFamily="18" charset="0"/>
                <a:ea typeface="宋体" panose="02010600030101010101" pitchFamily="2" charset="-122"/>
              </a:rPr>
              <a:t>1</a:t>
            </a:r>
            <a:r>
              <a:rPr lang="zh-CN" altLang="en-US" sz="2800" dirty="0">
                <a:latin typeface="Times New Roman" panose="02020603050405020304" pitchFamily="18" charset="0"/>
                <a:ea typeface="宋体" panose="02010600030101010101" pitchFamily="2" charset="-122"/>
              </a:rPr>
              <a:t>）写出状态</a:t>
            </a:r>
            <a:r>
              <a:rPr lang="en-US" altLang="zh-CN" sz="2800" i="1">
                <a:latin typeface="Times New Roman" panose="02020603050405020304" pitchFamily="18" charset="0"/>
                <a:ea typeface="宋体" panose="02010600030101010101" pitchFamily="2" charset="-122"/>
              </a:rPr>
              <a:t>S</a:t>
            </a:r>
            <a:r>
              <a:rPr lang="en-US" altLang="zh-CN" sz="2800" baseline="-25000">
                <a:latin typeface="Times New Roman" panose="02020603050405020304" pitchFamily="18" charset="0"/>
                <a:ea typeface="宋体" panose="02010600030101010101" pitchFamily="2" charset="-122"/>
              </a:rPr>
              <a:t>N</a:t>
            </a:r>
            <a:r>
              <a:rPr lang="zh-CN" altLang="en-US" sz="2800" dirty="0">
                <a:latin typeface="Times New Roman" panose="02020603050405020304" pitchFamily="18" charset="0"/>
                <a:ea typeface="宋体" panose="02010600030101010101" pitchFamily="2" charset="-122"/>
              </a:rPr>
              <a:t>的二进制代码。</a:t>
            </a:r>
            <a:endParaRPr lang="zh-CN" altLang="en-US" sz="2800" dirty="0">
              <a:latin typeface="Times New Roman" panose="02020603050405020304" pitchFamily="18" charset="0"/>
              <a:ea typeface="宋体" panose="02010600030101010101" pitchFamily="2" charset="-122"/>
            </a:endParaRPr>
          </a:p>
          <a:p>
            <a:pPr algn="just" defTabSz="1066800"/>
            <a:r>
              <a:rPr lang="zh-CN" altLang="en-US" sz="2800" dirty="0">
                <a:latin typeface="Times New Roman" panose="02020603050405020304" pitchFamily="18" charset="0"/>
                <a:ea typeface="宋体" panose="02010600030101010101" pitchFamily="2" charset="-122"/>
              </a:rPr>
              <a:t>（</a:t>
            </a:r>
            <a:r>
              <a:rPr lang="en-US" altLang="zh-CN" sz="2800">
                <a:latin typeface="Times New Roman" panose="02020603050405020304" pitchFamily="18" charset="0"/>
                <a:ea typeface="宋体" panose="02010600030101010101" pitchFamily="2" charset="-122"/>
              </a:rPr>
              <a:t>2</a:t>
            </a:r>
            <a:r>
              <a:rPr lang="zh-CN" altLang="en-US" sz="2800" dirty="0">
                <a:latin typeface="Times New Roman" panose="02020603050405020304" pitchFamily="18" charset="0"/>
                <a:ea typeface="宋体" panose="02010600030101010101" pitchFamily="2" charset="-122"/>
              </a:rPr>
              <a:t>）求归零逻辑，即求异步清零端或置数控制端信号的逻辑表达式。</a:t>
            </a:r>
            <a:endParaRPr lang="zh-CN" altLang="en-US" sz="2800" dirty="0">
              <a:latin typeface="Times New Roman" panose="02020603050405020304" pitchFamily="18" charset="0"/>
              <a:ea typeface="宋体" panose="02010600030101010101" pitchFamily="2" charset="-122"/>
            </a:endParaRPr>
          </a:p>
          <a:p>
            <a:pPr algn="just" defTabSz="1066800"/>
            <a:r>
              <a:rPr lang="zh-CN" altLang="en-US" sz="2800" dirty="0">
                <a:latin typeface="Times New Roman" panose="02020603050405020304" pitchFamily="18" charset="0"/>
                <a:ea typeface="宋体" panose="02010600030101010101" pitchFamily="2" charset="-122"/>
              </a:rPr>
              <a:t>（</a:t>
            </a:r>
            <a:r>
              <a:rPr lang="en-US" altLang="zh-CN" sz="2800">
                <a:latin typeface="Times New Roman" panose="02020603050405020304" pitchFamily="18" charset="0"/>
                <a:ea typeface="宋体" panose="02010600030101010101" pitchFamily="2" charset="-122"/>
              </a:rPr>
              <a:t>3</a:t>
            </a:r>
            <a:r>
              <a:rPr lang="zh-CN" altLang="en-US" sz="2800" dirty="0">
                <a:latin typeface="Times New Roman" panose="02020603050405020304" pitchFamily="18" charset="0"/>
                <a:ea typeface="宋体" panose="02010600030101010101" pitchFamily="2" charset="-122"/>
              </a:rPr>
              <a:t>）画连线图。</a:t>
            </a:r>
            <a:endParaRPr lang="zh-CN" altLang="en-US" sz="2800" dirty="0">
              <a:latin typeface="Times New Roman" panose="02020603050405020304" pitchFamily="18" charset="0"/>
              <a:ea typeface="宋体" panose="02010600030101010101" pitchFamily="2" charset="-122"/>
            </a:endParaRPr>
          </a:p>
        </p:txBody>
      </p:sp>
      <p:sp>
        <p:nvSpPr>
          <p:cNvPr id="25606" name="Text Box 7"/>
          <p:cNvSpPr txBox="1"/>
          <p:nvPr/>
        </p:nvSpPr>
        <p:spPr>
          <a:xfrm>
            <a:off x="355600" y="1209675"/>
            <a:ext cx="9956800" cy="962025"/>
          </a:xfrm>
          <a:prstGeom prst="rect">
            <a:avLst/>
          </a:prstGeom>
          <a:noFill/>
          <a:ln w="9525">
            <a:noFill/>
          </a:ln>
        </p:spPr>
        <p:txBody>
          <a:bodyPr lIns="106674" tIns="53337" rIns="106674" bIns="53337" anchor="t" anchorCtr="0">
            <a:spAutoFit/>
          </a:bodyPr>
          <a:p>
            <a:pPr defTabSz="1066800">
              <a:spcBef>
                <a:spcPct val="50000"/>
              </a:spcBef>
            </a:pPr>
            <a:r>
              <a:rPr lang="zh-CN" altLang="en-US" sz="2800" dirty="0">
                <a:latin typeface="Times New Roman" panose="02020603050405020304" pitchFamily="18" charset="0"/>
                <a:ea typeface="宋体" panose="02010600030101010101" pitchFamily="2" charset="-122"/>
              </a:rPr>
              <a:t>利用集成计数器的清零端和置数端实现归零，从而构成按自然态序进行计数的</a:t>
            </a:r>
            <a:r>
              <a:rPr lang="en-US" altLang="zh-CN" sz="2800" i="1">
                <a:latin typeface="Times New Roman" panose="02020603050405020304" pitchFamily="18" charset="0"/>
                <a:ea typeface="宋体" panose="02010600030101010101" pitchFamily="2" charset="-122"/>
              </a:rPr>
              <a:t>N</a:t>
            </a:r>
            <a:r>
              <a:rPr lang="zh-CN" altLang="en-US" sz="2800" dirty="0">
                <a:latin typeface="Times New Roman" panose="02020603050405020304" pitchFamily="18" charset="0"/>
                <a:ea typeface="宋体" panose="02010600030101010101" pitchFamily="2" charset="-122"/>
              </a:rPr>
              <a:t>进制计数器的方法。</a:t>
            </a:r>
            <a:endParaRPr lang="zh-CN" altLang="en-US" sz="2800" dirty="0">
              <a:latin typeface="Times New Roman" panose="02020603050405020304" pitchFamily="18" charset="0"/>
              <a:ea typeface="宋体" panose="02010600030101010101" pitchFamily="2" charset="-122"/>
            </a:endParaRPr>
          </a:p>
        </p:txBody>
      </p:sp>
      <p:sp>
        <p:nvSpPr>
          <p:cNvPr id="25607" name="Text Box 8"/>
          <p:cNvSpPr txBox="1"/>
          <p:nvPr/>
        </p:nvSpPr>
        <p:spPr>
          <a:xfrm>
            <a:off x="533400" y="5995988"/>
            <a:ext cx="9867900" cy="1389062"/>
          </a:xfrm>
          <a:prstGeom prst="rect">
            <a:avLst/>
          </a:prstGeom>
          <a:noFill/>
          <a:ln w="9525">
            <a:noFill/>
          </a:ln>
        </p:spPr>
        <p:txBody>
          <a:bodyPr lIns="106674" tIns="53337" rIns="106674" bIns="53337" anchor="t" anchorCtr="0">
            <a:spAutoFit/>
          </a:bodyPr>
          <a:p>
            <a:pPr algn="just" defTabSz="1066800"/>
            <a:r>
              <a:rPr lang="zh-CN" altLang="en-US" sz="2800" dirty="0">
                <a:latin typeface="Times New Roman" panose="02020603050405020304" pitchFamily="18" charset="0"/>
                <a:ea typeface="宋体" panose="02010600030101010101" pitchFamily="2" charset="-122"/>
              </a:rPr>
              <a:t>在前面介绍的集成计数器中，清零采用异步方式、置数采用同步方式的有</a:t>
            </a:r>
            <a:r>
              <a:rPr lang="en-US" altLang="zh-CN" sz="2800">
                <a:latin typeface="Times New Roman" panose="02020603050405020304" pitchFamily="18" charset="0"/>
                <a:ea typeface="宋体" panose="02010600030101010101" pitchFamily="2" charset="-122"/>
              </a:rPr>
              <a:t>74LS161</a:t>
            </a:r>
            <a:r>
              <a:rPr lang="zh-CN" altLang="en-US" sz="2800" dirty="0">
                <a:latin typeface="Times New Roman" panose="02020603050405020304" pitchFamily="18" charset="0"/>
                <a:ea typeface="宋体" panose="02010600030101010101" pitchFamily="2" charset="-122"/>
              </a:rPr>
              <a:t>、</a:t>
            </a:r>
            <a:r>
              <a:rPr lang="en-US" altLang="zh-CN" sz="2800">
                <a:latin typeface="Times New Roman" panose="02020603050405020304" pitchFamily="18" charset="0"/>
                <a:ea typeface="宋体" panose="02010600030101010101" pitchFamily="2" charset="-122"/>
              </a:rPr>
              <a:t>74LS160</a:t>
            </a:r>
            <a:r>
              <a:rPr lang="zh-CN" altLang="en-US" sz="2800" dirty="0">
                <a:latin typeface="Times New Roman" panose="02020603050405020304" pitchFamily="18" charset="0"/>
                <a:ea typeface="宋体" panose="02010600030101010101" pitchFamily="2" charset="-122"/>
              </a:rPr>
              <a:t>；</a:t>
            </a:r>
            <a:r>
              <a:rPr lang="en-US" altLang="zh-CN" sz="2800">
                <a:latin typeface="Times New Roman" panose="02020603050405020304" pitchFamily="18" charset="0"/>
                <a:ea typeface="宋体" panose="02010600030101010101" pitchFamily="2" charset="-122"/>
              </a:rPr>
              <a:t>74LS290</a:t>
            </a:r>
            <a:r>
              <a:rPr lang="zh-CN" altLang="en-US" sz="2800" dirty="0">
                <a:latin typeface="Times New Roman" panose="02020603050405020304" pitchFamily="18" charset="0"/>
                <a:ea typeface="宋体" panose="02010600030101010101" pitchFamily="2" charset="-122"/>
              </a:rPr>
              <a:t>则具有异步清零和异步置</a:t>
            </a:r>
            <a:r>
              <a:rPr lang="en-US" altLang="zh-CN" sz="2800">
                <a:latin typeface="Times New Roman" panose="02020603050405020304" pitchFamily="18" charset="0"/>
                <a:ea typeface="宋体" panose="02010600030101010101" pitchFamily="2" charset="-122"/>
              </a:rPr>
              <a:t>9</a:t>
            </a:r>
            <a:r>
              <a:rPr lang="zh-CN" altLang="en-US" sz="2800" dirty="0">
                <a:latin typeface="Times New Roman" panose="02020603050405020304" pitchFamily="18" charset="0"/>
                <a:ea typeface="宋体" panose="02010600030101010101" pitchFamily="2" charset="-122"/>
              </a:rPr>
              <a:t>功能。</a:t>
            </a:r>
            <a:endParaRPr lang="zh-CN" altLang="en-US" sz="2800" dirty="0">
              <a:latin typeface="Times New Roman" panose="02020603050405020304" pitchFamily="18" charset="0"/>
              <a:ea typeface="宋体" panose="02010600030101010101" pitchFamily="2" charset="-122"/>
            </a:endParaRPr>
          </a:p>
        </p:txBody>
      </p:sp>
      <p:sp>
        <p:nvSpPr>
          <p:cNvPr id="25608" name="Oval 9"/>
          <p:cNvSpPr/>
          <p:nvPr/>
        </p:nvSpPr>
        <p:spPr>
          <a:xfrm>
            <a:off x="3111500" y="3168650"/>
            <a:ext cx="889000" cy="800100"/>
          </a:xfrm>
          <a:prstGeom prst="ellipse">
            <a:avLst/>
          </a:prstGeom>
          <a:noFill/>
          <a:ln w="38100" cap="flat" cmpd="sng">
            <a:solidFill>
              <a:srgbClr val="CC6600"/>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5609" name="Oval 10"/>
          <p:cNvSpPr/>
          <p:nvPr/>
        </p:nvSpPr>
        <p:spPr>
          <a:xfrm>
            <a:off x="7734300" y="3168650"/>
            <a:ext cx="889000" cy="800100"/>
          </a:xfrm>
          <a:prstGeom prst="ellipse">
            <a:avLst/>
          </a:prstGeom>
          <a:noFill/>
          <a:ln w="38100" cap="flat" cmpd="sng">
            <a:solidFill>
              <a:srgbClr val="CC6600"/>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5610" name="AutoShape 3" descr="绿色大理石">
            <a:hlinkClick r:id="" action="ppaction://noaction"/>
          </p:cNvPr>
          <p:cNvSpPr/>
          <p:nvPr/>
        </p:nvSpPr>
        <p:spPr>
          <a:xfrm>
            <a:off x="869950" y="687388"/>
            <a:ext cx="7797800" cy="520700"/>
          </a:xfrm>
          <a:prstGeom prst="actionButtonBlank">
            <a:avLst/>
          </a:prstGeom>
          <a:blipFill rotWithShape="0">
            <a:blip r:embed="rId1"/>
          </a:blipFill>
          <a:ln w="9525" cap="flat" cmpd="sng">
            <a:solidFill>
              <a:schemeClr val="tx1"/>
            </a:solidFill>
            <a:prstDash val="solid"/>
            <a:miter/>
            <a:headEnd type="none" w="med" len="med"/>
            <a:tailEnd type="none" w="med" len="med"/>
          </a:ln>
          <a:effectLst>
            <a:outerShdw dist="107763" dir="13499999" algn="ctr" rotWithShape="0">
              <a:srgbClr val="808080"/>
            </a:outerShdw>
          </a:effectLst>
        </p:spPr>
        <p:txBody>
          <a:bodyPr lIns="0" rIns="0" anchor="ctr"/>
          <a:p>
            <a:pPr fontAlgn="base">
              <a:spcBef>
                <a:spcPct val="50000"/>
              </a:spcBef>
            </a:pPr>
            <a:r>
              <a:rPr lang="zh-CN" altLang="en-US" sz="3200" b="1" strike="noStrike" noProof="1" dirty="0">
                <a:solidFill>
                  <a:schemeClr val="accent1"/>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七、</a:t>
            </a:r>
            <a:r>
              <a:rPr lang="en-US" altLang="zh-CN" sz="3200" b="1" strike="noStrike" noProof="1">
                <a:solidFill>
                  <a:schemeClr val="accent1"/>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N</a:t>
            </a:r>
            <a:r>
              <a:rPr lang="zh-CN" altLang="en-US" sz="3200" b="1" strike="noStrike" noProof="1" dirty="0">
                <a:solidFill>
                  <a:schemeClr val="accent1"/>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进制计数器设计</a:t>
            </a:r>
            <a:endParaRPr lang="zh-CN" altLang="en-US" b="1" strike="noStrike" noProof="1" dirty="0">
              <a:solidFill>
                <a:schemeClr val="bg1"/>
              </a:solidFill>
              <a:latin typeface="Arial" panose="020B0604020202020204" pitchFamily="34" charset="0"/>
            </a:endParaRPr>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6">
                                            <p:txEl>
                                              <p:charRg st="0" end="45"/>
                                            </p:txEl>
                                          </p:spTgt>
                                        </p:tgtEl>
                                        <p:attrNameLst>
                                          <p:attrName>style.visibility</p:attrName>
                                        </p:attrNameLst>
                                      </p:cBhvr>
                                      <p:to>
                                        <p:strVal val="visible"/>
                                      </p:to>
                                    </p:set>
                                    <p:animEffect transition="in" filter="wipe(left)">
                                      <p:cBhvr>
                                        <p:cTn id="7" dur="500"/>
                                        <p:tgtEl>
                                          <p:spTgt spid="25606">
                                            <p:txEl>
                                              <p:charRg st="0" end="4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5602"/>
                                        </p:tgtEl>
                                        <p:attrNameLst>
                                          <p:attrName>style.visibility</p:attrName>
                                        </p:attrNameLst>
                                      </p:cBhvr>
                                      <p:to>
                                        <p:strVal val="visible"/>
                                      </p:to>
                                    </p:set>
                                    <p:anim calcmode="lin" valueType="num">
                                      <p:cBhvr additive="base">
                                        <p:cTn id="12" dur="500" fill="hold"/>
                                        <p:tgtEl>
                                          <p:spTgt spid="25602"/>
                                        </p:tgtEl>
                                        <p:attrNameLst>
                                          <p:attrName>ppt_x</p:attrName>
                                        </p:attrNameLst>
                                      </p:cBhvr>
                                      <p:tavLst>
                                        <p:tav tm="0">
                                          <p:val>
                                            <p:strVal val="0-#ppt_w/2"/>
                                          </p:val>
                                        </p:tav>
                                        <p:tav tm="100000">
                                          <p:val>
                                            <p:strVal val="#ppt_x"/>
                                          </p:val>
                                        </p:tav>
                                      </p:tavLst>
                                    </p:anim>
                                    <p:anim calcmode="lin" valueType="num">
                                      <p:cBhvr additive="base">
                                        <p:cTn id="13" dur="500" fill="hold"/>
                                        <p:tgtEl>
                                          <p:spTgt spid="2560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2" name="WHOOSH.WAV"/>
                                        </p:tgtEl>
                                      </p:cMediaNode>
                                    </p:audio>
                                  </p:sub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5604"/>
                                        </p:tgtEl>
                                        <p:attrNameLst>
                                          <p:attrName>style.visibility</p:attrName>
                                        </p:attrNameLst>
                                      </p:cBhvr>
                                      <p:to>
                                        <p:strVal val="visible"/>
                                      </p:to>
                                    </p:set>
                                    <p:animEffect transition="in" filter="wipe(left)">
                                      <p:cBhvr>
                                        <p:cTn id="18" dur="500"/>
                                        <p:tgtEl>
                                          <p:spTgt spid="25604"/>
                                        </p:tgtEl>
                                      </p:cBhvr>
                                    </p:animEffect>
                                  </p:childTnLst>
                                </p:cTn>
                              </p:par>
                            </p:childTnLst>
                          </p:cTn>
                        </p:par>
                        <p:par>
                          <p:cTn id="19" fill="hold">
                            <p:stCondLst>
                              <p:cond delay="500"/>
                            </p:stCondLst>
                            <p:childTnLst>
                              <p:par>
                                <p:cTn id="20" presetID="19" presetClass="entr" presetSubtype="10" fill="hold" grpId="0" nodeType="afterEffect">
                                  <p:stCondLst>
                                    <p:cond delay="0"/>
                                  </p:stCondLst>
                                  <p:childTnLst>
                                    <p:set>
                                      <p:cBhvr>
                                        <p:cTn id="21" dur="1" fill="hold">
                                          <p:stCondLst>
                                            <p:cond delay="0"/>
                                          </p:stCondLst>
                                        </p:cTn>
                                        <p:tgtEl>
                                          <p:spTgt spid="25608"/>
                                        </p:tgtEl>
                                        <p:attrNameLst>
                                          <p:attrName>style.visibility</p:attrName>
                                        </p:attrNameLst>
                                      </p:cBhvr>
                                      <p:to>
                                        <p:strVal val="visible"/>
                                      </p:to>
                                    </p:set>
                                    <p:anim calcmode="lin" valueType="num">
                                      <p:cBhvr>
                                        <p:cTn id="22" dur="5000" fill="hold"/>
                                        <p:tgtEl>
                                          <p:spTgt spid="25608"/>
                                        </p:tgtEl>
                                        <p:attrNameLst>
                                          <p:attrName>ppt_w</p:attrName>
                                        </p:attrNameLst>
                                      </p:cBhvr>
                                      <p:tavLst>
                                        <p:tav tm="0" fmla="#ppt_w*sin(2.5*pi*$)">
                                          <p:val>
                                            <p:fltVal val="0.000000"/>
                                          </p:val>
                                        </p:tav>
                                        <p:tav tm="100000">
                                          <p:val>
                                            <p:fltVal val="1.000000"/>
                                          </p:val>
                                        </p:tav>
                                      </p:tavLst>
                                    </p:anim>
                                    <p:anim calcmode="lin" valueType="num">
                                      <p:cBhvr>
                                        <p:cTn id="23" dur="5000" fill="hold"/>
                                        <p:tgtEl>
                                          <p:spTgt spid="25608"/>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25603"/>
                                        </p:tgtEl>
                                        <p:attrNameLst>
                                          <p:attrName>style.visibility</p:attrName>
                                        </p:attrNameLst>
                                      </p:cBhvr>
                                      <p:to>
                                        <p:strVal val="visible"/>
                                      </p:to>
                                    </p:set>
                                    <p:anim calcmode="lin" valueType="num">
                                      <p:cBhvr additive="base">
                                        <p:cTn id="28" dur="500" fill="hold"/>
                                        <p:tgtEl>
                                          <p:spTgt spid="25603"/>
                                        </p:tgtEl>
                                        <p:attrNameLst>
                                          <p:attrName>ppt_x</p:attrName>
                                        </p:attrNameLst>
                                      </p:cBhvr>
                                      <p:tavLst>
                                        <p:tav tm="0">
                                          <p:val>
                                            <p:strVal val="1+#ppt_w/2"/>
                                          </p:val>
                                        </p:tav>
                                        <p:tav tm="100000">
                                          <p:val>
                                            <p:strVal val="#ppt_x"/>
                                          </p:val>
                                        </p:tav>
                                      </p:tavLst>
                                    </p:anim>
                                    <p:anim calcmode="lin" valueType="num">
                                      <p:cBhvr additive="base">
                                        <p:cTn id="29" dur="500" fill="hold"/>
                                        <p:tgtEl>
                                          <p:spTgt spid="2560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6"/>
                                            </p:cond>
                                          </p:stCondLst>
                                          <p:endCondLst>
                                            <p:cond evt="onStopAudio" delay="0">
                                              <p:tgtEl>
                                                <p:sldTgt/>
                                              </p:tgtEl>
                                            </p:cond>
                                          </p:endCondLst>
                                        </p:cTn>
                                        <p:tgtEl>
                                          <p:sndTgt r:embed="rId3" name="CARBRAKE.WAV"/>
                                        </p:tgtEl>
                                      </p:cMediaNode>
                                    </p:audio>
                                  </p:sub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25605"/>
                                        </p:tgtEl>
                                        <p:attrNameLst>
                                          <p:attrName>style.visibility</p:attrName>
                                        </p:attrNameLst>
                                      </p:cBhvr>
                                      <p:to>
                                        <p:strVal val="visible"/>
                                      </p:to>
                                    </p:set>
                                    <p:animEffect transition="in" filter="wipe(right)">
                                      <p:cBhvr>
                                        <p:cTn id="34" dur="500"/>
                                        <p:tgtEl>
                                          <p:spTgt spid="25605"/>
                                        </p:tgtEl>
                                      </p:cBhvr>
                                    </p:animEffect>
                                  </p:childTnLst>
                                </p:cTn>
                              </p:par>
                            </p:childTnLst>
                          </p:cTn>
                        </p:par>
                        <p:par>
                          <p:cTn id="35" fill="hold">
                            <p:stCondLst>
                              <p:cond delay="500"/>
                            </p:stCondLst>
                            <p:childTnLst>
                              <p:par>
                                <p:cTn id="36" presetID="19" presetClass="entr" presetSubtype="10" fill="hold" grpId="0" nodeType="afterEffect">
                                  <p:stCondLst>
                                    <p:cond delay="0"/>
                                  </p:stCondLst>
                                  <p:childTnLst>
                                    <p:set>
                                      <p:cBhvr>
                                        <p:cTn id="37" dur="1" fill="hold">
                                          <p:stCondLst>
                                            <p:cond delay="0"/>
                                          </p:stCondLst>
                                        </p:cTn>
                                        <p:tgtEl>
                                          <p:spTgt spid="25609"/>
                                        </p:tgtEl>
                                        <p:attrNameLst>
                                          <p:attrName>style.visibility</p:attrName>
                                        </p:attrNameLst>
                                      </p:cBhvr>
                                      <p:to>
                                        <p:strVal val="visible"/>
                                      </p:to>
                                    </p:set>
                                    <p:anim calcmode="lin" valueType="num">
                                      <p:cBhvr>
                                        <p:cTn id="38" dur="5000" fill="hold"/>
                                        <p:tgtEl>
                                          <p:spTgt spid="25609"/>
                                        </p:tgtEl>
                                        <p:attrNameLst>
                                          <p:attrName>ppt_w</p:attrName>
                                        </p:attrNameLst>
                                      </p:cBhvr>
                                      <p:tavLst>
                                        <p:tav tm="0" fmla="#ppt_w*sin(2.5*pi*$)">
                                          <p:val>
                                            <p:fltVal val="0.000000"/>
                                          </p:val>
                                        </p:tav>
                                        <p:tav tm="100000">
                                          <p:val>
                                            <p:fltVal val="1.000000"/>
                                          </p:val>
                                        </p:tav>
                                      </p:tavLst>
                                    </p:anim>
                                    <p:anim calcmode="lin" valueType="num">
                                      <p:cBhvr>
                                        <p:cTn id="39" dur="5000" fill="hold"/>
                                        <p:tgtEl>
                                          <p:spTgt spid="25609"/>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5607">
                                            <p:txEl>
                                              <p:charRg st="0" end="71"/>
                                            </p:txEl>
                                          </p:spTgt>
                                        </p:tgtEl>
                                        <p:attrNameLst>
                                          <p:attrName>style.visibility</p:attrName>
                                        </p:attrNameLst>
                                      </p:cBhvr>
                                      <p:to>
                                        <p:strVal val="visible"/>
                                      </p:to>
                                    </p:set>
                                    <p:animEffect transition="in" filter="wipe(left)">
                                      <p:cBhvr>
                                        <p:cTn id="44" dur="500"/>
                                        <p:tgtEl>
                                          <p:spTgt spid="25607">
                                            <p:txEl>
                                              <p:charRg st="0" end="7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nimBg="1"/>
      <p:bldP spid="25603" grpId="0" animBg="1"/>
      <p:bldP spid="25604" grpId="0" animBg="1"/>
      <p:bldP spid="25605" grpId="0" animBg="1"/>
      <p:bldP spid="25606" grpId="0" build="p"/>
      <p:bldP spid="25607" grpId="0" build="p"/>
      <p:bldP spid="25608" grpId="0" animBg="1"/>
      <p:bldP spid="2560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Text Box 2"/>
          <p:cNvSpPr txBox="1"/>
          <p:nvPr/>
        </p:nvSpPr>
        <p:spPr>
          <a:xfrm>
            <a:off x="419100" y="1679575"/>
            <a:ext cx="9956800" cy="3097213"/>
          </a:xfrm>
          <a:prstGeom prst="rect">
            <a:avLst/>
          </a:prstGeom>
          <a:noFill/>
          <a:ln w="9525">
            <a:noFill/>
          </a:ln>
        </p:spPr>
        <p:txBody>
          <a:bodyPr lIns="106674" tIns="53337" rIns="106674" bIns="53337" anchor="t" anchorCtr="0">
            <a:spAutoFit/>
          </a:bodyPr>
          <a:p>
            <a:pPr algn="just" defTabSz="1066800"/>
            <a:r>
              <a:rPr lang="zh-CN" altLang="en-US" sz="2800" dirty="0">
                <a:latin typeface="Times New Roman" panose="02020603050405020304" pitchFamily="18" charset="0"/>
                <a:ea typeface="宋体" panose="02010600030101010101" pitchFamily="2" charset="-122"/>
              </a:rPr>
              <a:t>同步计数器有进位或借位输出端，可以选择合适的进位或借位输出信号来驱动下一级计数器计数。同步计数器级联的方式有两种，一种级间采用</a:t>
            </a:r>
            <a:r>
              <a:rPr lang="zh-CN" altLang="en-US" sz="2800" dirty="0">
                <a:solidFill>
                  <a:srgbClr val="FF0000"/>
                </a:solidFill>
                <a:latin typeface="Times New Roman" panose="02020603050405020304" pitchFamily="18" charset="0"/>
                <a:ea typeface="宋体" panose="02010600030101010101" pitchFamily="2" charset="-122"/>
              </a:rPr>
              <a:t>串行进位方式，即异步方式</a:t>
            </a:r>
            <a:r>
              <a:rPr lang="zh-CN" altLang="en-US" sz="2800" dirty="0">
                <a:latin typeface="Times New Roman" panose="02020603050405020304" pitchFamily="18" charset="0"/>
                <a:ea typeface="宋体" panose="02010600030101010101" pitchFamily="2" charset="-122"/>
              </a:rPr>
              <a:t>，这种方式是将低位计数器的进位输出直接作为高位计数器的时钟脉冲，异步方式的速度较慢。另一种级间采用</a:t>
            </a:r>
            <a:r>
              <a:rPr lang="zh-CN" altLang="en-US" sz="2800" dirty="0">
                <a:solidFill>
                  <a:srgbClr val="FF0000"/>
                </a:solidFill>
                <a:latin typeface="Times New Roman" panose="02020603050405020304" pitchFamily="18" charset="0"/>
                <a:ea typeface="宋体" panose="02010600030101010101" pitchFamily="2" charset="-122"/>
              </a:rPr>
              <a:t>并行进位方式，即同步方式</a:t>
            </a:r>
            <a:r>
              <a:rPr lang="zh-CN" altLang="en-US" sz="2800" dirty="0">
                <a:latin typeface="Times New Roman" panose="02020603050405020304" pitchFamily="18" charset="0"/>
                <a:ea typeface="宋体" panose="02010600030101010101" pitchFamily="2" charset="-122"/>
              </a:rPr>
              <a:t>，这种方式一般是把各计数器的</a:t>
            </a:r>
            <a:r>
              <a:rPr lang="en-US" altLang="zh-CN" sz="2800" i="1">
                <a:latin typeface="Times New Roman" panose="02020603050405020304" pitchFamily="18" charset="0"/>
                <a:ea typeface="宋体" panose="02010600030101010101" pitchFamily="2" charset="-122"/>
              </a:rPr>
              <a:t>CP</a:t>
            </a:r>
            <a:r>
              <a:rPr lang="zh-CN" altLang="en-US" sz="2800" dirty="0">
                <a:latin typeface="Times New Roman" panose="02020603050405020304" pitchFamily="18" charset="0"/>
                <a:ea typeface="宋体" panose="02010600030101010101" pitchFamily="2" charset="-122"/>
              </a:rPr>
              <a:t>端连在一起接统一的时钟脉冲，而低位计数器的进位输出送高位计数器的计数控制端。</a:t>
            </a:r>
            <a:endParaRPr lang="zh-CN" altLang="en-US" sz="2800" dirty="0">
              <a:latin typeface="Times New Roman" panose="02020603050405020304" pitchFamily="18" charset="0"/>
              <a:ea typeface="宋体" panose="02010600030101010101" pitchFamily="2" charset="-122"/>
            </a:endParaRPr>
          </a:p>
        </p:txBody>
      </p:sp>
      <p:sp>
        <p:nvSpPr>
          <p:cNvPr id="28675" name="Line 3"/>
          <p:cNvSpPr/>
          <p:nvPr/>
        </p:nvSpPr>
        <p:spPr>
          <a:xfrm>
            <a:off x="596900" y="3457575"/>
            <a:ext cx="9067800" cy="1588"/>
          </a:xfrm>
          <a:prstGeom prst="line">
            <a:avLst/>
          </a:prstGeom>
          <a:ln w="38100" cap="flat" cmpd="sng">
            <a:solidFill>
              <a:srgbClr val="CC6600"/>
            </a:solidFill>
            <a:prstDash val="solid"/>
            <a:round/>
            <a:headEnd type="none" w="med" len="med"/>
            <a:tailEnd type="none" w="med" len="med"/>
          </a:ln>
        </p:spPr>
      </p:sp>
      <p:sp>
        <p:nvSpPr>
          <p:cNvPr id="28676" name="Line 4"/>
          <p:cNvSpPr/>
          <p:nvPr/>
        </p:nvSpPr>
        <p:spPr>
          <a:xfrm>
            <a:off x="3708400" y="4257675"/>
            <a:ext cx="6578600" cy="1588"/>
          </a:xfrm>
          <a:prstGeom prst="line">
            <a:avLst/>
          </a:prstGeom>
          <a:ln w="38100" cap="flat" cmpd="sng">
            <a:solidFill>
              <a:srgbClr val="CC6600"/>
            </a:solidFill>
            <a:prstDash val="solid"/>
            <a:round/>
            <a:headEnd type="none" w="med" len="med"/>
            <a:tailEnd type="none" w="med" len="med"/>
          </a:ln>
        </p:spPr>
      </p:sp>
      <p:sp>
        <p:nvSpPr>
          <p:cNvPr id="28677" name="Line 5"/>
          <p:cNvSpPr/>
          <p:nvPr/>
        </p:nvSpPr>
        <p:spPr>
          <a:xfrm>
            <a:off x="508000" y="4791075"/>
            <a:ext cx="9334500" cy="1588"/>
          </a:xfrm>
          <a:prstGeom prst="line">
            <a:avLst/>
          </a:prstGeom>
          <a:ln w="38100" cap="flat" cmpd="sng">
            <a:solidFill>
              <a:srgbClr val="CC6600"/>
            </a:solidFill>
            <a:prstDash val="solid"/>
            <a:round/>
            <a:headEnd type="none" w="med" len="med"/>
            <a:tailEnd type="none" w="med" len="med"/>
          </a:ln>
        </p:spPr>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674">
                                            <p:txEl>
                                              <p:charRg st="0" end="191"/>
                                            </p:txEl>
                                          </p:spTgt>
                                        </p:tgtEl>
                                        <p:attrNameLst>
                                          <p:attrName>style.visibility</p:attrName>
                                        </p:attrNameLst>
                                      </p:cBhvr>
                                      <p:to>
                                        <p:strVal val="visible"/>
                                      </p:to>
                                    </p:set>
                                    <p:animEffect transition="in" filter="wipe(left)">
                                      <p:cBhvr>
                                        <p:cTn id="7" dur="500"/>
                                        <p:tgtEl>
                                          <p:spTgt spid="28674">
                                            <p:txEl>
                                              <p:charRg st="0" end="191"/>
                                            </p:txEl>
                                          </p:spTgt>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28675"/>
                                        </p:tgtEl>
                                        <p:attrNameLst>
                                          <p:attrName>style.visibility</p:attrName>
                                        </p:attrNameLst>
                                      </p:cBhvr>
                                      <p:to>
                                        <p:strVal val="visible"/>
                                      </p:to>
                                    </p:set>
                                    <p:animEffect transition="in" filter="box(out)">
                                      <p:cBhvr>
                                        <p:cTn id="11" dur="500"/>
                                        <p:tgtEl>
                                          <p:spTgt spid="28675"/>
                                        </p:tgtEl>
                                      </p:cBhvr>
                                    </p:animEffect>
                                  </p:childTnLst>
                                  <p:subTnLst>
                                    <p:audio>
                                      <p:cMediaNode>
                                        <p:cTn display="0" masterRel="sameClick">
                                          <p:stCondLst>
                                            <p:cond evt="begin" delay="0">
                                              <p:tn val="9"/>
                                            </p:cond>
                                          </p:stCondLst>
                                          <p:endCondLst>
                                            <p:cond evt="onStopAudio" delay="0">
                                              <p:tgtEl>
                                                <p:sldTgt/>
                                              </p:tgtEl>
                                            </p:cond>
                                          </p:endCondLst>
                                        </p:cTn>
                                        <p:tgtEl>
                                          <p:sndTgt r:embed="rId1" name="CAMERA.WAV"/>
                                        </p:tgtEl>
                                      </p:cMediaNode>
                                    </p:audio>
                                  </p:subTnLst>
                                </p:cTn>
                              </p:par>
                            </p:childTnLst>
                          </p:cTn>
                        </p:par>
                        <p:par>
                          <p:cTn id="12" fill="hold">
                            <p:stCondLst>
                              <p:cond delay="1000"/>
                            </p:stCondLst>
                            <p:childTnLst>
                              <p:par>
                                <p:cTn id="13" presetID="4" presetClass="entr" presetSubtype="32" fill="hold" nodeType="afterEffect">
                                  <p:stCondLst>
                                    <p:cond delay="0"/>
                                  </p:stCondLst>
                                  <p:childTnLst>
                                    <p:set>
                                      <p:cBhvr>
                                        <p:cTn id="14" dur="1" fill="hold">
                                          <p:stCondLst>
                                            <p:cond delay="0"/>
                                          </p:stCondLst>
                                        </p:cTn>
                                        <p:tgtEl>
                                          <p:spTgt spid="28676"/>
                                        </p:tgtEl>
                                        <p:attrNameLst>
                                          <p:attrName>style.visibility</p:attrName>
                                        </p:attrNameLst>
                                      </p:cBhvr>
                                      <p:to>
                                        <p:strVal val="visible"/>
                                      </p:to>
                                    </p:set>
                                    <p:animEffect transition="in" filter="box(out)">
                                      <p:cBhvr>
                                        <p:cTn id="15" dur="500"/>
                                        <p:tgtEl>
                                          <p:spTgt spid="28676"/>
                                        </p:tgtEl>
                                      </p:cBhvr>
                                    </p:animEffect>
                                  </p:childTnLst>
                                  <p:subTnLst>
                                    <p:audio>
                                      <p:cMediaNode>
                                        <p:cTn display="0" masterRel="sameClick">
                                          <p:stCondLst>
                                            <p:cond evt="begin" delay="0">
                                              <p:tn val="13"/>
                                            </p:cond>
                                          </p:stCondLst>
                                          <p:endCondLst>
                                            <p:cond evt="onStopAudio" delay="0">
                                              <p:tgtEl>
                                                <p:sldTgt/>
                                              </p:tgtEl>
                                            </p:cond>
                                          </p:endCondLst>
                                        </p:cTn>
                                        <p:tgtEl>
                                          <p:sndTgt r:embed="rId1" name="CAMERA.WAV"/>
                                        </p:tgtEl>
                                      </p:cMediaNode>
                                    </p:audio>
                                  </p:subTnLst>
                                </p:cTn>
                              </p:par>
                            </p:childTnLst>
                          </p:cTn>
                        </p:par>
                        <p:par>
                          <p:cTn id="16" fill="hold">
                            <p:stCondLst>
                              <p:cond delay="1500"/>
                            </p:stCondLst>
                            <p:childTnLst>
                              <p:par>
                                <p:cTn id="17" presetID="4" presetClass="entr" presetSubtype="32" fill="hold" nodeType="afterEffect">
                                  <p:stCondLst>
                                    <p:cond delay="0"/>
                                  </p:stCondLst>
                                  <p:childTnLst>
                                    <p:set>
                                      <p:cBhvr>
                                        <p:cTn id="18" dur="1" fill="hold">
                                          <p:stCondLst>
                                            <p:cond delay="0"/>
                                          </p:stCondLst>
                                        </p:cTn>
                                        <p:tgtEl>
                                          <p:spTgt spid="28677"/>
                                        </p:tgtEl>
                                        <p:attrNameLst>
                                          <p:attrName>style.visibility</p:attrName>
                                        </p:attrNameLst>
                                      </p:cBhvr>
                                      <p:to>
                                        <p:strVal val="visible"/>
                                      </p:to>
                                    </p:set>
                                    <p:animEffect transition="in" filter="box(out)">
                                      <p:cBhvr>
                                        <p:cTn id="19" dur="500"/>
                                        <p:tgtEl>
                                          <p:spTgt spid="28677"/>
                                        </p:tgtEl>
                                      </p:cBhvr>
                                    </p:animEffect>
                                  </p:childTnLst>
                                  <p:subTnLst>
                                    <p:audio>
                                      <p:cMediaNode>
                                        <p:cTn display="0" masterRel="sameClick">
                                          <p:stCondLst>
                                            <p:cond evt="begin" delay="0">
                                              <p:tn val="17"/>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dvAuto="100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Text Box 3"/>
          <p:cNvSpPr txBox="1"/>
          <p:nvPr/>
        </p:nvSpPr>
        <p:spPr>
          <a:xfrm>
            <a:off x="1012825" y="904875"/>
            <a:ext cx="8137525" cy="701675"/>
          </a:xfrm>
          <a:prstGeom prst="rect">
            <a:avLst/>
          </a:prstGeom>
          <a:noFill/>
          <a:ln w="9525">
            <a:noFill/>
          </a:ln>
        </p:spPr>
        <p:txBody>
          <a:bodyPr anchor="t" anchorCtr="0">
            <a:spAutoFit/>
          </a:bodyPr>
          <a:p>
            <a:pPr>
              <a:spcBef>
                <a:spcPct val="50000"/>
              </a:spcBef>
            </a:pPr>
            <a:r>
              <a:rPr lang="zh-CN" altLang="en-US" sz="4000" b="1" dirty="0">
                <a:solidFill>
                  <a:schemeClr val="bg2"/>
                </a:solidFill>
                <a:latin typeface="Arial" panose="020B0604020202020204" pitchFamily="34" charset="0"/>
                <a:ea typeface="宋体" panose="02010600030101010101" pitchFamily="2" charset="-122"/>
              </a:rPr>
              <a:t>练习</a:t>
            </a:r>
            <a:endParaRPr lang="en-US" altLang="zh-CN" sz="4000" b="1">
              <a:solidFill>
                <a:schemeClr val="bg2"/>
              </a:solidFill>
              <a:latin typeface="Arial" panose="020B0604020202020204" pitchFamily="34" charset="0"/>
              <a:ea typeface="宋体" panose="02010600030101010101" pitchFamily="2" charset="-122"/>
            </a:endParaRPr>
          </a:p>
        </p:txBody>
      </p:sp>
      <p:sp>
        <p:nvSpPr>
          <p:cNvPr id="18434" name="Rectangle 4"/>
          <p:cNvSpPr/>
          <p:nvPr/>
        </p:nvSpPr>
        <p:spPr>
          <a:xfrm>
            <a:off x="796925" y="1741488"/>
            <a:ext cx="8929688" cy="1568450"/>
          </a:xfrm>
          <a:prstGeom prst="rect">
            <a:avLst/>
          </a:prstGeom>
          <a:noFill/>
          <a:ln w="9525">
            <a:noFill/>
          </a:ln>
          <a:effectLst>
            <a:prstShdw prst="shdw17" dist="17961" dir="2699999">
              <a:srgbClr val="5C5C99"/>
            </a:prstShdw>
          </a:effectLst>
        </p:spPr>
        <p:txBody>
          <a:bodyPr anchor="ctr" anchorCtr="0">
            <a:spAutoFit/>
          </a:bodyPr>
          <a:p>
            <a:pPr eaLnBrk="0" hangingPunct="0"/>
            <a:r>
              <a:rPr lang="zh-CN" altLang="en-US" sz="3200" b="1" dirty="0">
                <a:latin typeface="Arial" panose="020B0604020202020204" pitchFamily="34" charset="0"/>
                <a:ea typeface="宋体" panose="02010600030101010101" pitchFamily="2" charset="-122"/>
              </a:rPr>
              <a:t>用</a:t>
            </a:r>
            <a:r>
              <a:rPr lang="en-US" altLang="zh-CN" sz="3200" b="1" dirty="0">
                <a:latin typeface="Arial" panose="020B0604020202020204" pitchFamily="34" charset="0"/>
                <a:ea typeface="宋体" panose="02010600030101010101" pitchFamily="2" charset="-122"/>
              </a:rPr>
              <a:t>74</a:t>
            </a:r>
            <a:r>
              <a:rPr lang="en-US" altLang="zh-CN" sz="3200" b="1">
                <a:latin typeface="Arial" panose="020B0604020202020204" pitchFamily="34" charset="0"/>
                <a:ea typeface="宋体" panose="02010600030101010101" pitchFamily="2" charset="-122"/>
              </a:rPr>
              <a:t>161</a:t>
            </a:r>
            <a:r>
              <a:rPr lang="zh-CN" altLang="en-US" sz="3200" b="1" dirty="0">
                <a:latin typeface="Arial" panose="020B0604020202020204" pitchFamily="34" charset="0"/>
                <a:ea typeface="宋体" panose="02010600030101010101" pitchFamily="2" charset="-122"/>
              </a:rPr>
              <a:t>集成芯片，采用两种方法设计模</a:t>
            </a:r>
            <a:r>
              <a:rPr lang="en-US" altLang="zh-CN" sz="3200" b="1">
                <a:latin typeface="Arial" panose="020B0604020202020204" pitchFamily="34" charset="0"/>
                <a:ea typeface="宋体" panose="02010600030101010101" pitchFamily="2" charset="-122"/>
              </a:rPr>
              <a:t>M=14</a:t>
            </a:r>
            <a:r>
              <a:rPr lang="zh-CN" altLang="en-US" sz="3200" b="1" dirty="0">
                <a:latin typeface="Arial" panose="020B0604020202020204" pitchFamily="34" charset="0"/>
                <a:ea typeface="宋体" panose="02010600030101010101" pitchFamily="2" charset="-122"/>
              </a:rPr>
              <a:t>的计数器，写出初态、末态和分析过程及清零端反馈式。</a:t>
            </a:r>
            <a:endParaRPr lang="zh-CN" altLang="en-US" sz="3200" b="1" dirty="0">
              <a:latin typeface="Arial" panose="020B0604020202020204" pitchFamily="34" charset="0"/>
              <a:ea typeface="宋体" panose="02010600030101010101" pitchFamily="2" charset="-122"/>
            </a:endParaRPr>
          </a:p>
        </p:txBody>
      </p:sp>
    </p:spTree>
  </p:cSld>
  <p:clrMapOvr>
    <a:masterClrMapping/>
  </p:clrMapOvr>
  <p:transition spd="med">
    <p:zoom dir="in"/>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p:nvPr/>
        </p:nvSpPr>
        <p:spPr>
          <a:xfrm>
            <a:off x="3733800" y="1333500"/>
            <a:ext cx="3822700" cy="676275"/>
          </a:xfrm>
          <a:prstGeom prst="rect">
            <a:avLst/>
          </a:prstGeom>
          <a:noFill/>
          <a:ln w="9525">
            <a:noFill/>
          </a:ln>
        </p:spPr>
        <p:txBody>
          <a:bodyPr wrap="square" lIns="106680" tIns="53340" rIns="106680" bIns="53340" anchor="t" anchorCtr="0">
            <a:spAutoFit/>
          </a:bodyPr>
          <a:p>
            <a:pPr algn="ctr">
              <a:lnSpc>
                <a:spcPct val="80000"/>
              </a:lnSpc>
            </a:pPr>
            <a:r>
              <a:rPr lang="en-US" altLang="zh-CN" sz="4700" b="1" i="1">
                <a:solidFill>
                  <a:schemeClr val="bg1"/>
                </a:solidFill>
                <a:latin typeface="Times New Roman" panose="02020603050405020304" pitchFamily="18" charset="0"/>
                <a:ea typeface="宋体" panose="02010600030101010101" pitchFamily="2" charset="-122"/>
              </a:rPr>
              <a:t>4.3.2  </a:t>
            </a:r>
            <a:r>
              <a:rPr lang="zh-CN" altLang="en-US" sz="4700" b="1" i="1">
                <a:solidFill>
                  <a:schemeClr val="bg1"/>
                </a:solidFill>
                <a:latin typeface="Times New Roman" panose="02020603050405020304" pitchFamily="18" charset="0"/>
                <a:ea typeface="宋体" panose="02010600030101010101" pitchFamily="2" charset="-122"/>
              </a:rPr>
              <a:t>寄存器</a:t>
            </a:r>
            <a:endParaRPr lang="zh-CN" altLang="en-US" sz="4700" b="1" i="1">
              <a:solidFill>
                <a:schemeClr val="bg1"/>
              </a:solidFill>
              <a:latin typeface="Times New Roman" panose="02020603050405020304" pitchFamily="18" charset="0"/>
              <a:ea typeface="宋体" panose="02010600030101010101" pitchFamily="2" charset="-122"/>
            </a:endParaRPr>
          </a:p>
        </p:txBody>
      </p:sp>
      <p:sp>
        <p:nvSpPr>
          <p:cNvPr id="354306" name="AutoShape 3">
            <a:hlinkClick r:id=""/>
          </p:cNvPr>
          <p:cNvSpPr/>
          <p:nvPr/>
        </p:nvSpPr>
        <p:spPr>
          <a:xfrm>
            <a:off x="3467100" y="3022600"/>
            <a:ext cx="4198938" cy="711200"/>
          </a:xfrm>
          <a:prstGeom prst="actionButtonBlank">
            <a:avLst/>
          </a:prstGeom>
          <a:solidFill>
            <a:schemeClr val="accent1">
              <a:alpha val="100000"/>
            </a:schemeClr>
          </a:solidFill>
          <a:ln w="9525" cap="flat" cmpd="sng">
            <a:solidFill>
              <a:schemeClr val="tx1"/>
            </a:solidFill>
            <a:prstDash val="solid"/>
            <a:miter/>
            <a:headEnd type="none" w="med" len="med"/>
            <a:tailEnd type="none" w="med" len="med"/>
          </a:ln>
        </p:spPr>
        <p:txBody>
          <a:bodyPr wrap="none" lIns="106680" tIns="53340" rIns="106680" bIns="53340" anchor="ctr"/>
          <a:p>
            <a:pPr algn="ctr" defTabSz="1066800" fontAlgn="auto">
              <a:buClrTx/>
              <a:buFont typeface="Arial" panose="020B0604020202020204" pitchFamily="34" charset="0"/>
              <a:buNone/>
              <a:tabLst>
                <a:tab pos="-635" algn="l"/>
              </a:tabLst>
            </a:pPr>
            <a:r>
              <a:rPr lang="zh-CN" altLang="en-US" sz="2800" b="1" strike="noStrike" noProof="1">
                <a:effectLst>
                  <a:outerShdw blurRad="38100" dist="38100" dir="2700000">
                    <a:srgbClr val="FFFFFF"/>
                  </a:outerShdw>
                </a:effectLst>
                <a:latin typeface="Times New Roman" panose="02020603050405020304" pitchFamily="18" charset="0"/>
                <a:ea typeface="+mn-ea"/>
                <a:cs typeface="+mn-cs"/>
              </a:rPr>
              <a:t>一、基本寄存器</a:t>
            </a:r>
            <a:endParaRPr lang="zh-CN" altLang="en-US" sz="2800" b="1" strike="noStrike" noProof="1">
              <a:effectLst>
                <a:outerShdw blurRad="38100" dist="38100" dir="2700000">
                  <a:srgbClr val="FFFFFF"/>
                </a:outerShdw>
              </a:effectLst>
              <a:latin typeface="Times New Roman" panose="02020603050405020304" pitchFamily="18" charset="0"/>
            </a:endParaRPr>
          </a:p>
        </p:txBody>
      </p:sp>
      <p:sp>
        <p:nvSpPr>
          <p:cNvPr id="354307" name="AutoShape 4">
            <a:hlinkClick r:id="" action="ppaction://hlinkshowjump?jump=endshow"/>
          </p:cNvPr>
          <p:cNvSpPr/>
          <p:nvPr/>
        </p:nvSpPr>
        <p:spPr>
          <a:xfrm>
            <a:off x="3487738" y="5689600"/>
            <a:ext cx="4198938" cy="711200"/>
          </a:xfrm>
          <a:prstGeom prst="actionButtonBlank">
            <a:avLst/>
          </a:prstGeom>
          <a:solidFill>
            <a:schemeClr val="accent1">
              <a:alpha val="100000"/>
            </a:schemeClr>
          </a:solidFill>
          <a:ln w="9525" cap="flat" cmpd="sng">
            <a:solidFill>
              <a:schemeClr val="tx1"/>
            </a:solidFill>
            <a:prstDash val="solid"/>
            <a:miter/>
            <a:headEnd type="none" w="med" len="med"/>
            <a:tailEnd type="none" w="med" len="med"/>
          </a:ln>
        </p:spPr>
        <p:txBody>
          <a:bodyPr wrap="none" lIns="106680" tIns="53340" rIns="106680" bIns="53340" anchor="ctr"/>
          <a:p>
            <a:pPr algn="ctr" defTabSz="1066800" fontAlgn="auto">
              <a:buClrTx/>
              <a:buFont typeface="Arial" panose="020B0604020202020204" pitchFamily="34" charset="0"/>
              <a:buNone/>
              <a:tabLst>
                <a:tab pos="-635" algn="l"/>
              </a:tabLst>
            </a:pPr>
            <a:r>
              <a:rPr lang="zh-CN" altLang="en-US" sz="2800" b="1" strike="noStrike" noProof="1">
                <a:effectLst>
                  <a:outerShdw blurRad="38100" dist="38100" dir="2700000">
                    <a:srgbClr val="FFFFFF"/>
                  </a:outerShdw>
                </a:effectLst>
                <a:latin typeface="Times New Roman" panose="02020603050405020304" pitchFamily="18" charset="0"/>
                <a:ea typeface="+mn-ea"/>
                <a:cs typeface="+mn-cs"/>
              </a:rPr>
              <a:t>退出</a:t>
            </a:r>
            <a:endParaRPr lang="zh-CN" altLang="en-US" sz="2800" b="1" strike="noStrike" noProof="1">
              <a:effectLst>
                <a:outerShdw blurRad="38100" dist="38100" dir="2700000">
                  <a:srgbClr val="FFFFFF"/>
                </a:outerShdw>
              </a:effectLst>
              <a:latin typeface="Times New Roman" panose="02020603050405020304" pitchFamily="18" charset="0"/>
            </a:endParaRPr>
          </a:p>
        </p:txBody>
      </p:sp>
      <p:sp>
        <p:nvSpPr>
          <p:cNvPr id="354308" name="AutoShape 5">
            <a:hlinkClick r:id=""/>
          </p:cNvPr>
          <p:cNvSpPr/>
          <p:nvPr/>
        </p:nvSpPr>
        <p:spPr>
          <a:xfrm>
            <a:off x="3487738" y="3911600"/>
            <a:ext cx="4198938" cy="711200"/>
          </a:xfrm>
          <a:prstGeom prst="actionButtonBlank">
            <a:avLst/>
          </a:prstGeom>
          <a:solidFill>
            <a:schemeClr val="accent1">
              <a:alpha val="100000"/>
            </a:schemeClr>
          </a:solidFill>
          <a:ln w="9525" cap="flat" cmpd="sng">
            <a:solidFill>
              <a:schemeClr val="tx1"/>
            </a:solidFill>
            <a:prstDash val="solid"/>
            <a:miter/>
            <a:headEnd type="none" w="med" len="med"/>
            <a:tailEnd type="none" w="med" len="med"/>
          </a:ln>
        </p:spPr>
        <p:txBody>
          <a:bodyPr wrap="none" lIns="106680" tIns="53340" rIns="106680" bIns="53340" anchor="ctr"/>
          <a:p>
            <a:pPr algn="ctr" defTabSz="1066800" fontAlgn="auto">
              <a:buClrTx/>
              <a:buFont typeface="Arial" panose="020B0604020202020204" pitchFamily="34" charset="0"/>
              <a:buNone/>
              <a:tabLst>
                <a:tab pos="-635" algn="l"/>
              </a:tabLst>
            </a:pPr>
            <a:r>
              <a:rPr lang="zh-CN" altLang="en-US" sz="2800" b="1" strike="noStrike" noProof="1">
                <a:effectLst>
                  <a:outerShdw blurRad="38100" dist="38100" dir="2700000">
                    <a:srgbClr val="FFFFFF"/>
                  </a:outerShdw>
                </a:effectLst>
                <a:latin typeface="Times New Roman" panose="02020603050405020304" pitchFamily="18" charset="0"/>
                <a:ea typeface="+mn-ea"/>
                <a:cs typeface="+mn-cs"/>
              </a:rPr>
              <a:t>二、移位寄存器</a:t>
            </a:r>
            <a:endParaRPr lang="zh-CN" altLang="en-US" sz="2800" b="1" strike="noStrike" noProof="1">
              <a:effectLst>
                <a:outerShdw blurRad="38100" dist="38100" dir="2700000">
                  <a:srgbClr val="FFFFFF"/>
                </a:outerShdw>
              </a:effectLst>
              <a:latin typeface="Times New Roman" panose="02020603050405020304" pitchFamily="18" charset="0"/>
            </a:endParaRPr>
          </a:p>
        </p:txBody>
      </p:sp>
      <p:sp>
        <p:nvSpPr>
          <p:cNvPr id="354309" name="AutoShape 6">
            <a:hlinkClick r:id=""/>
          </p:cNvPr>
          <p:cNvSpPr/>
          <p:nvPr/>
        </p:nvSpPr>
        <p:spPr>
          <a:xfrm>
            <a:off x="3487738" y="4800600"/>
            <a:ext cx="4198938" cy="711200"/>
          </a:xfrm>
          <a:prstGeom prst="actionButtonBlank">
            <a:avLst/>
          </a:prstGeom>
          <a:solidFill>
            <a:schemeClr val="accent1">
              <a:alpha val="100000"/>
            </a:schemeClr>
          </a:solidFill>
          <a:ln w="9525" cap="flat" cmpd="sng">
            <a:solidFill>
              <a:schemeClr val="tx1"/>
            </a:solidFill>
            <a:prstDash val="solid"/>
            <a:miter/>
            <a:headEnd type="none" w="med" len="med"/>
            <a:tailEnd type="none" w="med" len="med"/>
          </a:ln>
        </p:spPr>
        <p:txBody>
          <a:bodyPr wrap="none" lIns="106680" tIns="53340" rIns="106680" bIns="53340" anchor="ctr"/>
          <a:p>
            <a:pPr algn="ctr" defTabSz="1066800" fontAlgn="auto">
              <a:buClrTx/>
              <a:buFont typeface="Arial" panose="020B0604020202020204" pitchFamily="34" charset="0"/>
              <a:buNone/>
              <a:tabLst>
                <a:tab pos="-635" algn="l"/>
              </a:tabLst>
            </a:pPr>
            <a:r>
              <a:rPr lang="zh-CN" altLang="en-US" sz="2800" b="1" strike="noStrike" noProof="1">
                <a:effectLst>
                  <a:outerShdw blurRad="38100" dist="38100" dir="2700000">
                    <a:srgbClr val="FFFFFF"/>
                  </a:outerShdw>
                </a:effectLst>
                <a:latin typeface="Times New Roman" panose="02020603050405020304" pitchFamily="18" charset="0"/>
                <a:ea typeface="+mn-ea"/>
                <a:cs typeface="+mn-cs"/>
              </a:rPr>
              <a:t>三、寄存器的应用</a:t>
            </a:r>
            <a:endParaRPr lang="zh-CN" altLang="en-US" sz="2800" b="1" strike="noStrike" noProof="1">
              <a:effectLst>
                <a:outerShdw blurRad="38100" dist="38100" dir="2700000">
                  <a:srgbClr val="FFFFFF"/>
                </a:outerShdw>
              </a:effectLst>
              <a:latin typeface="Times New Roman" panose="02020603050405020304" pitchFamily="18" charset="0"/>
            </a:endParaRPr>
          </a:p>
        </p:txBody>
      </p:sp>
      <p:sp>
        <p:nvSpPr>
          <p:cNvPr id="354310" name="AutoShape 7">
            <a:hlinkClick r:id=""/>
          </p:cNvPr>
          <p:cNvSpPr/>
          <p:nvPr/>
        </p:nvSpPr>
        <p:spPr>
          <a:xfrm>
            <a:off x="3462338" y="1839913"/>
            <a:ext cx="4198938" cy="711200"/>
          </a:xfrm>
          <a:prstGeom prst="actionButtonBlank">
            <a:avLst/>
          </a:prstGeom>
          <a:solidFill>
            <a:schemeClr val="accent1">
              <a:alpha val="100000"/>
            </a:schemeClr>
          </a:solidFill>
          <a:ln w="9525" cap="flat" cmpd="sng">
            <a:solidFill>
              <a:schemeClr val="tx1"/>
            </a:solidFill>
            <a:prstDash val="solid"/>
            <a:miter/>
            <a:headEnd type="none" w="med" len="med"/>
            <a:tailEnd type="none" w="med" len="med"/>
          </a:ln>
        </p:spPr>
        <p:txBody>
          <a:bodyPr wrap="none" lIns="106680" tIns="53340" rIns="106680" bIns="53340" anchor="ctr"/>
          <a:p>
            <a:pPr algn="ctr" defTabSz="1066800" fontAlgn="auto">
              <a:buClrTx/>
              <a:buFont typeface="Arial" panose="020B0604020202020204" pitchFamily="34" charset="0"/>
              <a:buNone/>
              <a:tabLst>
                <a:tab pos="-635" algn="l"/>
              </a:tabLst>
            </a:pPr>
            <a:r>
              <a:rPr lang="en-US" altLang="zh-CN" sz="2800" b="1" strike="noStrike" noProof="1">
                <a:effectLst>
                  <a:outerShdw blurRad="38100" dist="38100" dir="2700000">
                    <a:srgbClr val="FFFFFF"/>
                  </a:outerShdw>
                </a:effectLst>
                <a:latin typeface="Times New Roman" panose="02020603050405020304" pitchFamily="18" charset="0"/>
                <a:ea typeface="+mn-ea"/>
                <a:cs typeface="+mn-cs"/>
              </a:rPr>
              <a:t>5.3.2  </a:t>
            </a:r>
            <a:r>
              <a:rPr lang="zh-CN" altLang="en-US" sz="2800" b="1" strike="noStrike" noProof="1">
                <a:effectLst>
                  <a:outerShdw blurRad="38100" dist="38100" dir="2700000">
                    <a:srgbClr val="FFFFFF"/>
                  </a:outerShdw>
                </a:effectLst>
                <a:latin typeface="Times New Roman" panose="02020603050405020304" pitchFamily="18" charset="0"/>
                <a:ea typeface="+mn-ea"/>
                <a:cs typeface="+mn-cs"/>
              </a:rPr>
              <a:t>寄存器</a:t>
            </a:r>
            <a:endParaRPr lang="zh-CN" altLang="en-US" sz="2800" b="1" strike="noStrike" noProof="1">
              <a:effectLst>
                <a:outerShdw blurRad="38100" dist="38100" dir="2700000">
                  <a:srgbClr val="FFFFFF"/>
                </a:outerShdw>
              </a:effectLst>
              <a:latin typeface="Times New Roman" panose="02020603050405020304" pitchFamily="18" charset="0"/>
            </a:endParaRPr>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543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4306"/>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354308"/>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354309"/>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3543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10" grpId="0" bldLvl="0" animBg="1" advAuto="1000"/>
      <p:bldP spid="354306" grpId="0" bldLvl="0" animBg="1" advAuto="1000"/>
      <p:bldP spid="354308" grpId="0" bldLvl="0" animBg="1" advAuto="1000"/>
      <p:bldP spid="354309" grpId="0" bldLvl="0" animBg="1" advAuto="1000"/>
      <p:bldP spid="354307" grpId="0" bldLvl="0" animBg="1" advAuto="100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Text Box 2"/>
          <p:cNvSpPr txBox="1"/>
          <p:nvPr/>
        </p:nvSpPr>
        <p:spPr>
          <a:xfrm>
            <a:off x="1155700" y="800100"/>
            <a:ext cx="8712200" cy="958850"/>
          </a:xfrm>
          <a:prstGeom prst="rect">
            <a:avLst/>
          </a:prstGeom>
          <a:noFill/>
          <a:ln w="9525">
            <a:noFill/>
          </a:ln>
        </p:spPr>
        <p:txBody>
          <a:bodyPr wrap="square" lIns="106680" tIns="53340" rIns="106680" bIns="53340" anchor="t" anchorCtr="0">
            <a:spAutoFit/>
          </a:bodyPr>
          <a:p>
            <a:r>
              <a:rPr lang="zh-CN" altLang="en-US" sz="2800">
                <a:solidFill>
                  <a:srgbClr val="FF0000"/>
                </a:solidFill>
                <a:latin typeface="Times New Roman" panose="02020603050405020304" pitchFamily="18" charset="0"/>
                <a:ea typeface="宋体" panose="02010600030101010101" pitchFamily="2" charset="-122"/>
              </a:rPr>
              <a:t>在数字电路中，用来存放二进制数据或代码的电路称为寄存器。</a:t>
            </a:r>
            <a:endParaRPr lang="zh-CN" altLang="en-US" sz="2800">
              <a:solidFill>
                <a:srgbClr val="FF0000"/>
              </a:solidFill>
              <a:latin typeface="Times New Roman" panose="02020603050405020304" pitchFamily="18" charset="0"/>
              <a:ea typeface="宋体" panose="02010600030101010101" pitchFamily="2" charset="-122"/>
            </a:endParaRPr>
          </a:p>
        </p:txBody>
      </p:sp>
      <p:sp>
        <p:nvSpPr>
          <p:cNvPr id="355330" name="Oval 3"/>
          <p:cNvSpPr/>
          <p:nvPr/>
        </p:nvSpPr>
        <p:spPr>
          <a:xfrm>
            <a:off x="1422400" y="1244600"/>
            <a:ext cx="1689100" cy="622300"/>
          </a:xfrm>
          <a:prstGeom prst="ellipse">
            <a:avLst/>
          </a:prstGeom>
          <a:noFill/>
          <a:ln w="38100" cap="flat" cmpd="sng">
            <a:solidFill>
              <a:srgbClr val="CC6600"/>
            </a:solidFill>
            <a:prstDash val="solid"/>
            <a:round/>
            <a:headEnd type="none" w="med" len="med"/>
            <a:tailEnd type="none" w="med" len="med"/>
          </a:ln>
        </p:spPr>
        <p:txBody>
          <a:bodyPr wrap="none" lIns="91440" tIns="45720" rIns="91440" bIns="45720" anchor="ctr" anchorCtr="0"/>
          <a:p>
            <a:endParaRPr lang="zh-CN" altLang="zh-CN">
              <a:latin typeface="Arial" panose="020B0604020202020204" pitchFamily="34" charset="0"/>
              <a:ea typeface="宋体" panose="02010600030101010101" pitchFamily="2" charset="-122"/>
            </a:endParaRPr>
          </a:p>
        </p:txBody>
      </p:sp>
      <p:sp>
        <p:nvSpPr>
          <p:cNvPr id="20483" name="Text Box 4"/>
          <p:cNvSpPr txBox="1"/>
          <p:nvPr/>
        </p:nvSpPr>
        <p:spPr>
          <a:xfrm>
            <a:off x="1155700" y="2044700"/>
            <a:ext cx="8534400" cy="1385888"/>
          </a:xfrm>
          <a:prstGeom prst="rect">
            <a:avLst/>
          </a:prstGeom>
          <a:noFill/>
          <a:ln w="9525">
            <a:noFill/>
          </a:ln>
        </p:spPr>
        <p:txBody>
          <a:bodyPr wrap="square" lIns="106680" tIns="53340" rIns="106680" bIns="53340" anchor="t" anchorCtr="0">
            <a:spAutoFit/>
          </a:bodyPr>
          <a:p>
            <a:pPr algn="just"/>
            <a:r>
              <a:rPr lang="zh-CN" altLang="en-US" sz="2800">
                <a:latin typeface="Times New Roman" panose="02020603050405020304" pitchFamily="18" charset="0"/>
                <a:ea typeface="宋体" panose="02010600030101010101" pitchFamily="2" charset="-122"/>
              </a:rPr>
              <a:t>寄存器是由具有存储功能的触发器组合起来构成的。</a:t>
            </a:r>
            <a:r>
              <a:rPr lang="zh-CN" altLang="en-US" sz="2800">
                <a:solidFill>
                  <a:srgbClr val="FF0000"/>
                </a:solidFill>
                <a:latin typeface="Times New Roman" panose="02020603050405020304" pitchFamily="18" charset="0"/>
                <a:ea typeface="宋体" panose="02010600030101010101" pitchFamily="2" charset="-122"/>
              </a:rPr>
              <a:t>一</a:t>
            </a:r>
            <a:r>
              <a:rPr lang="zh-CN" altLang="en-US" sz="2800">
                <a:latin typeface="Times New Roman" panose="02020603050405020304" pitchFamily="18" charset="0"/>
                <a:ea typeface="宋体" panose="02010600030101010101" pitchFamily="2" charset="-122"/>
              </a:rPr>
              <a:t>个触发器可以存储</a:t>
            </a:r>
            <a:r>
              <a:rPr lang="en-US" altLang="zh-CN" sz="2800">
                <a:solidFill>
                  <a:srgbClr val="FF0000"/>
                </a:solidFill>
                <a:latin typeface="Times New Roman" panose="02020603050405020304" pitchFamily="18" charset="0"/>
                <a:ea typeface="宋体" panose="02010600030101010101" pitchFamily="2" charset="-122"/>
              </a:rPr>
              <a:t>1</a:t>
            </a:r>
            <a:r>
              <a:rPr lang="zh-CN" altLang="en-US" sz="2800">
                <a:latin typeface="Times New Roman" panose="02020603050405020304" pitchFamily="18" charset="0"/>
                <a:ea typeface="宋体" panose="02010600030101010101" pitchFamily="2" charset="-122"/>
              </a:rPr>
              <a:t>位二进制代码，存放</a:t>
            </a:r>
            <a:r>
              <a:rPr lang="en-US" altLang="zh-CN" sz="2800" i="1">
                <a:solidFill>
                  <a:srgbClr val="FF0000"/>
                </a:solidFill>
                <a:latin typeface="Times New Roman" panose="02020603050405020304" pitchFamily="18" charset="0"/>
                <a:ea typeface="宋体" panose="02010600030101010101" pitchFamily="2" charset="-122"/>
              </a:rPr>
              <a:t>n</a:t>
            </a:r>
            <a:r>
              <a:rPr lang="zh-CN" altLang="en-US" sz="2800">
                <a:latin typeface="Times New Roman" panose="02020603050405020304" pitchFamily="18" charset="0"/>
                <a:ea typeface="宋体" panose="02010600030101010101" pitchFamily="2" charset="-122"/>
              </a:rPr>
              <a:t>位二进制代码的寄存器，需用</a:t>
            </a:r>
            <a:r>
              <a:rPr lang="en-US" altLang="zh-CN" sz="2800" i="1">
                <a:solidFill>
                  <a:srgbClr val="FF0000"/>
                </a:solidFill>
                <a:latin typeface="Times New Roman" panose="02020603050405020304" pitchFamily="18" charset="0"/>
                <a:ea typeface="宋体" panose="02010600030101010101" pitchFamily="2" charset="-122"/>
              </a:rPr>
              <a:t>n</a:t>
            </a:r>
            <a:r>
              <a:rPr lang="zh-CN" altLang="en-US" sz="2800">
                <a:latin typeface="Times New Roman" panose="02020603050405020304" pitchFamily="18" charset="0"/>
                <a:ea typeface="宋体" panose="02010600030101010101" pitchFamily="2" charset="-122"/>
              </a:rPr>
              <a:t>个触发器来构成。</a:t>
            </a:r>
            <a:endParaRPr lang="zh-CN" altLang="en-US" sz="2800">
              <a:latin typeface="Times New Roman" panose="02020603050405020304" pitchFamily="18" charset="0"/>
              <a:ea typeface="宋体" panose="02010600030101010101" pitchFamily="2" charset="-122"/>
            </a:endParaRPr>
          </a:p>
        </p:txBody>
      </p:sp>
      <p:sp>
        <p:nvSpPr>
          <p:cNvPr id="20484" name="Text Box 5"/>
          <p:cNvSpPr txBox="1"/>
          <p:nvPr/>
        </p:nvSpPr>
        <p:spPr>
          <a:xfrm>
            <a:off x="1155700" y="3644900"/>
            <a:ext cx="8623300" cy="3124200"/>
          </a:xfrm>
          <a:prstGeom prst="rect">
            <a:avLst/>
          </a:prstGeom>
          <a:noFill/>
          <a:ln w="9525">
            <a:noFill/>
          </a:ln>
        </p:spPr>
        <p:txBody>
          <a:bodyPr wrap="square" lIns="106680" tIns="53340" rIns="106680" bIns="53340" anchor="t" anchorCtr="0">
            <a:spAutoFit/>
          </a:bodyPr>
          <a:p>
            <a:pPr algn="just"/>
            <a:r>
              <a:rPr lang="zh-CN" altLang="en-US" sz="2800">
                <a:latin typeface="Times New Roman" panose="02020603050405020304" pitchFamily="18" charset="0"/>
                <a:ea typeface="宋体" panose="02010600030101010101" pitchFamily="2" charset="-122"/>
              </a:rPr>
              <a:t>按照</a:t>
            </a:r>
            <a:r>
              <a:rPr lang="zh-CN" altLang="en-US" sz="2800">
                <a:solidFill>
                  <a:srgbClr val="FF0000"/>
                </a:solidFill>
                <a:latin typeface="Times New Roman" panose="02020603050405020304" pitchFamily="18" charset="0"/>
                <a:ea typeface="宋体" panose="02010600030101010101" pitchFamily="2" charset="-122"/>
              </a:rPr>
              <a:t>功能</a:t>
            </a:r>
            <a:r>
              <a:rPr lang="zh-CN" altLang="en-US" sz="2800">
                <a:latin typeface="Times New Roman" panose="02020603050405020304" pitchFamily="18" charset="0"/>
                <a:ea typeface="宋体" panose="02010600030101010101" pitchFamily="2" charset="-122"/>
              </a:rPr>
              <a:t>的不同，可将寄存器分为</a:t>
            </a:r>
            <a:r>
              <a:rPr lang="zh-CN" altLang="en-US" sz="2800">
                <a:solidFill>
                  <a:srgbClr val="FF0000"/>
                </a:solidFill>
                <a:latin typeface="Times New Roman" panose="02020603050405020304" pitchFamily="18" charset="0"/>
                <a:ea typeface="宋体" panose="02010600030101010101" pitchFamily="2" charset="-122"/>
              </a:rPr>
              <a:t>基本寄存器</a:t>
            </a:r>
            <a:r>
              <a:rPr lang="zh-CN" altLang="en-US" sz="2800">
                <a:latin typeface="Times New Roman" panose="02020603050405020304" pitchFamily="18" charset="0"/>
                <a:ea typeface="宋体" panose="02010600030101010101" pitchFamily="2" charset="-122"/>
              </a:rPr>
              <a:t>和</a:t>
            </a:r>
            <a:r>
              <a:rPr lang="zh-CN" altLang="en-US" sz="2800">
                <a:solidFill>
                  <a:srgbClr val="FF0000"/>
                </a:solidFill>
                <a:latin typeface="Times New Roman" panose="02020603050405020304" pitchFamily="18" charset="0"/>
                <a:ea typeface="宋体" panose="02010600030101010101" pitchFamily="2" charset="-122"/>
              </a:rPr>
              <a:t>移位寄存器</a:t>
            </a:r>
            <a:r>
              <a:rPr lang="zh-CN" altLang="en-US" sz="2800">
                <a:latin typeface="Times New Roman" panose="02020603050405020304" pitchFamily="18" charset="0"/>
                <a:ea typeface="宋体" panose="02010600030101010101" pitchFamily="2" charset="-122"/>
              </a:rPr>
              <a:t>两大类。</a:t>
            </a:r>
            <a:r>
              <a:rPr lang="zh-CN" altLang="en-US" sz="2800">
                <a:solidFill>
                  <a:srgbClr val="FF0000"/>
                </a:solidFill>
                <a:latin typeface="Times New Roman" panose="02020603050405020304" pitchFamily="18" charset="0"/>
                <a:ea typeface="宋体" panose="02010600030101010101" pitchFamily="2" charset="-122"/>
              </a:rPr>
              <a:t>基本寄存器只能并行送入数据，需要时也只能并行输出。移位寄存器中的数据可以在移位脉冲作用下依次逐位右移或左移，数据既可以并行输入、并行输出，也可以串行输入、串行输出，还可以并行输入、串行输出，串行输入、并行输出，十分灵活，用途也很广。</a:t>
            </a:r>
            <a:endParaRPr lang="zh-CN" altLang="en-US" sz="2800">
              <a:solidFill>
                <a:srgbClr val="FF0000"/>
              </a:solidFill>
              <a:latin typeface="Times New Roman" panose="02020603050405020304" pitchFamily="18" charset="0"/>
              <a:ea typeface="宋体" panose="02010600030101010101" pitchFamily="2" charset="-122"/>
            </a:endParaRPr>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355330"/>
                                        </p:tgtEl>
                                        <p:attrNameLst>
                                          <p:attrName>style.visibility</p:attrName>
                                        </p:attrNameLst>
                                      </p:cBhvr>
                                      <p:to>
                                        <p:strVal val="visible"/>
                                      </p:to>
                                    </p:set>
                                    <p:anim calcmode="lin" valueType="num">
                                      <p:cBhvr>
                                        <p:cTn id="7" dur="5000" fill="hold"/>
                                        <p:tgtEl>
                                          <p:spTgt spid="355330"/>
                                        </p:tgtEl>
                                        <p:attrNameLst>
                                          <p:attrName>ppt_w</p:attrName>
                                        </p:attrNameLst>
                                      </p:cBhvr>
                                      <p:tavLst>
                                        <p:tav tm="0" fmla="#ppt_w*sin(2.5*pi*$)">
                                          <p:val>
                                            <p:fltVal val="0.000000"/>
                                          </p:val>
                                        </p:tav>
                                        <p:tav tm="100000">
                                          <p:val>
                                            <p:fltVal val="1.00000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1" grpId="0" advAuto="1000" build="p"/>
      <p:bldP spid="355330" grpId="0" bldLvl="0" animBg="1" advAuto="1000"/>
      <p:bldP spid="20483" grpId="0" build="p"/>
      <p:bldP spid="2048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64545" name="Object 2"/>
          <p:cNvGraphicFramePr>
            <a:graphicFrameLocks noChangeAspect="1"/>
          </p:cNvGraphicFramePr>
          <p:nvPr/>
        </p:nvGraphicFramePr>
        <p:xfrm>
          <a:off x="444500" y="112078"/>
          <a:ext cx="9956800" cy="4156075"/>
        </p:xfrm>
        <a:graphic>
          <a:graphicData uri="http://schemas.openxmlformats.org/presentationml/2006/ole">
            <mc:AlternateContent xmlns:mc="http://schemas.openxmlformats.org/markup-compatibility/2006">
              <mc:Choice xmlns:v="urn:schemas-microsoft-com:vml" Requires="v">
                <p:oleObj spid="_x0000_s3763" name="" r:id="rId1" imgW="4200525" imgH="1752600" progId="Word.Picture.8">
                  <p:embed/>
                </p:oleObj>
              </mc:Choice>
              <mc:Fallback>
                <p:oleObj name="" r:id="rId1" imgW="4200525" imgH="1752600" progId="Word.Picture.8">
                  <p:embed/>
                  <p:pic>
                    <p:nvPicPr>
                      <p:cNvPr id="0" name="图片 3762"/>
                      <p:cNvPicPr/>
                      <p:nvPr/>
                    </p:nvPicPr>
                    <p:blipFill>
                      <a:blip r:embed="rId2"/>
                      <a:stretch>
                        <a:fillRect/>
                      </a:stretch>
                    </p:blipFill>
                    <p:spPr>
                      <a:xfrm>
                        <a:off x="444500" y="112078"/>
                        <a:ext cx="9956800" cy="4156075"/>
                      </a:xfrm>
                      <a:prstGeom prst="rect">
                        <a:avLst/>
                      </a:prstGeom>
                      <a:solidFill>
                        <a:srgbClr val="F8F8F8"/>
                      </a:solidFill>
                      <a:ln w="38100">
                        <a:noFill/>
                        <a:miter/>
                      </a:ln>
                    </p:spPr>
                  </p:pic>
                </p:oleObj>
              </mc:Fallback>
            </mc:AlternateContent>
          </a:graphicData>
        </a:graphic>
      </p:graphicFrame>
      <p:sp>
        <p:nvSpPr>
          <p:cNvPr id="364546" name="Text Box 3"/>
          <p:cNvSpPr txBox="1"/>
          <p:nvPr/>
        </p:nvSpPr>
        <p:spPr>
          <a:xfrm>
            <a:off x="252095" y="4889500"/>
            <a:ext cx="2058035" cy="1398905"/>
          </a:xfrm>
          <a:prstGeom prst="rect">
            <a:avLst/>
          </a:prstGeom>
          <a:solidFill>
            <a:srgbClr val="FFFF00"/>
          </a:solidFill>
          <a:ln w="9525">
            <a:noFill/>
          </a:ln>
        </p:spPr>
        <p:txBody>
          <a:bodyPr wrap="square" lIns="106680" tIns="53340" rIns="106680" bIns="53340" anchor="t" anchorCtr="0">
            <a:spAutoFit/>
          </a:bodyPr>
          <a:p>
            <a:pPr algn="ctr">
              <a:buClrTx/>
            </a:pPr>
            <a:r>
              <a:rPr lang="zh-CN" altLang="en-US" sz="2800" b="1">
                <a:latin typeface="幼圆" panose="02010509060101010101" pitchFamily="49" charset="-122"/>
              </a:rPr>
              <a:t>集成双向移位寄存器</a:t>
            </a:r>
            <a:r>
              <a:rPr lang="en-US" altLang="zh-CN" sz="2800" b="1">
                <a:latin typeface="幼圆" panose="02010509060101010101" pitchFamily="49" charset="-122"/>
              </a:rPr>
              <a:t>74LS194</a:t>
            </a:r>
            <a:endParaRPr lang="en-US" altLang="zh-CN" sz="2800" b="1">
              <a:latin typeface="幼圆" panose="02010509060101010101" pitchFamily="49" charset="-122"/>
            </a:endParaRPr>
          </a:p>
        </p:txBody>
      </p:sp>
      <p:graphicFrame>
        <p:nvGraphicFramePr>
          <p:cNvPr id="364547" name="Object 4"/>
          <p:cNvGraphicFramePr>
            <a:graphicFrameLocks noChangeAspect="1"/>
          </p:cNvGraphicFramePr>
          <p:nvPr/>
        </p:nvGraphicFramePr>
        <p:xfrm>
          <a:off x="2808764" y="4254977"/>
          <a:ext cx="5401310" cy="3667760"/>
        </p:xfrm>
        <a:graphic>
          <a:graphicData uri="http://schemas.openxmlformats.org/presentationml/2006/ole">
            <mc:AlternateContent xmlns:mc="http://schemas.openxmlformats.org/markup-compatibility/2006">
              <mc:Choice xmlns:v="urn:schemas-microsoft-com:vml" Requires="v">
                <p:oleObj spid="_x0000_s3759" name="" r:id="rId3" imgW="2278380" imgH="1612265" progId="Word.Document.8">
                  <p:embed/>
                </p:oleObj>
              </mc:Choice>
              <mc:Fallback>
                <p:oleObj name="" r:id="rId3" imgW="2278380" imgH="1612265" progId="Word.Document.8">
                  <p:embed/>
                  <p:pic>
                    <p:nvPicPr>
                      <p:cNvPr id="0" name="图片 3758"/>
                      <p:cNvPicPr/>
                      <p:nvPr/>
                    </p:nvPicPr>
                    <p:blipFill>
                      <a:blip r:embed="rId4"/>
                      <a:srcRect l="9909" t="11479" r="7069" b="10019"/>
                      <a:stretch>
                        <a:fillRect/>
                      </a:stretch>
                    </p:blipFill>
                    <p:spPr>
                      <a:xfrm>
                        <a:off x="2808764" y="4254977"/>
                        <a:ext cx="5401310" cy="3667760"/>
                      </a:xfrm>
                      <a:prstGeom prst="rect">
                        <a:avLst/>
                      </a:prstGeom>
                      <a:solidFill>
                        <a:srgbClr val="F8F8F8"/>
                      </a:solidFill>
                      <a:ln w="38100">
                        <a:noFill/>
                        <a:miter/>
                      </a:ln>
                    </p:spPr>
                  </p:pic>
                </p:oleObj>
              </mc:Fallback>
            </mc:AlternateContent>
          </a:graphicData>
        </a:graphic>
      </p:graphicFrame>
      <p:sp>
        <p:nvSpPr>
          <p:cNvPr id="364548" name="Rectangle 5"/>
          <p:cNvSpPr/>
          <p:nvPr/>
        </p:nvSpPr>
        <p:spPr>
          <a:xfrm>
            <a:off x="3040063" y="5156200"/>
            <a:ext cx="4978400" cy="444500"/>
          </a:xfrm>
          <a:prstGeom prst="rect">
            <a:avLst/>
          </a:prstGeom>
          <a:noFill/>
          <a:ln w="38100" cap="flat" cmpd="sng">
            <a:solidFill>
              <a:srgbClr val="CC6600"/>
            </a:solidFill>
            <a:prstDash val="solid"/>
            <a:miter/>
            <a:headEnd type="none" w="med" len="med"/>
            <a:tailEnd type="none" w="med" len="med"/>
          </a:ln>
        </p:spPr>
        <p:txBody>
          <a:bodyPr wrap="none" lIns="91440" tIns="45720" rIns="91440" bIns="45720" anchor="ctr" anchorCtr="0"/>
          <a:p>
            <a:pPr>
              <a:buClrTx/>
            </a:pPr>
            <a:endParaRPr lang="zh-CN" altLang="zh-CN">
              <a:latin typeface="Arial" panose="020B0604020202020204" pitchFamily="34" charset="0"/>
            </a:endParaRPr>
          </a:p>
        </p:txBody>
      </p:sp>
      <p:sp>
        <p:nvSpPr>
          <p:cNvPr id="364549" name="Rectangle 6"/>
          <p:cNvSpPr/>
          <p:nvPr/>
        </p:nvSpPr>
        <p:spPr>
          <a:xfrm>
            <a:off x="3040063" y="5710238"/>
            <a:ext cx="4978400" cy="444500"/>
          </a:xfrm>
          <a:prstGeom prst="rect">
            <a:avLst/>
          </a:prstGeom>
          <a:noFill/>
          <a:ln w="38100" cap="flat" cmpd="sng">
            <a:solidFill>
              <a:srgbClr val="CC6600"/>
            </a:solidFill>
            <a:prstDash val="solid"/>
            <a:miter/>
            <a:headEnd type="none" w="med" len="med"/>
            <a:tailEnd type="none" w="med" len="med"/>
          </a:ln>
        </p:spPr>
        <p:txBody>
          <a:bodyPr wrap="none" lIns="91440" tIns="45720" rIns="91440" bIns="45720" anchor="ctr" anchorCtr="0"/>
          <a:p>
            <a:pPr>
              <a:buClrTx/>
            </a:pPr>
            <a:endParaRPr lang="zh-CN" altLang="zh-CN">
              <a:latin typeface="Arial" panose="020B0604020202020204" pitchFamily="34" charset="0"/>
            </a:endParaRPr>
          </a:p>
        </p:txBody>
      </p:sp>
      <p:sp>
        <p:nvSpPr>
          <p:cNvPr id="364550" name="Rectangle 7"/>
          <p:cNvSpPr/>
          <p:nvPr/>
        </p:nvSpPr>
        <p:spPr>
          <a:xfrm>
            <a:off x="3040063" y="6270625"/>
            <a:ext cx="4978400" cy="444500"/>
          </a:xfrm>
          <a:prstGeom prst="rect">
            <a:avLst/>
          </a:prstGeom>
          <a:noFill/>
          <a:ln w="38100" cap="flat" cmpd="sng">
            <a:solidFill>
              <a:srgbClr val="CC6600"/>
            </a:solidFill>
            <a:prstDash val="solid"/>
            <a:miter/>
            <a:headEnd type="none" w="med" len="med"/>
            <a:tailEnd type="none" w="med" len="med"/>
          </a:ln>
        </p:spPr>
        <p:txBody>
          <a:bodyPr wrap="none" lIns="91440" tIns="45720" rIns="91440" bIns="45720" anchor="ctr" anchorCtr="0"/>
          <a:p>
            <a:pPr>
              <a:buClrTx/>
            </a:pPr>
            <a:endParaRPr lang="zh-CN" altLang="zh-CN">
              <a:latin typeface="Arial" panose="020B0604020202020204" pitchFamily="34" charset="0"/>
            </a:endParaRPr>
          </a:p>
        </p:txBody>
      </p:sp>
      <p:sp>
        <p:nvSpPr>
          <p:cNvPr id="364551" name="Rectangle 8"/>
          <p:cNvSpPr/>
          <p:nvPr/>
        </p:nvSpPr>
        <p:spPr>
          <a:xfrm>
            <a:off x="3040063" y="6824663"/>
            <a:ext cx="4978400" cy="444500"/>
          </a:xfrm>
          <a:prstGeom prst="rect">
            <a:avLst/>
          </a:prstGeom>
          <a:noFill/>
          <a:ln w="38100" cap="flat" cmpd="sng">
            <a:solidFill>
              <a:srgbClr val="CC6600"/>
            </a:solidFill>
            <a:prstDash val="solid"/>
            <a:miter/>
            <a:headEnd type="none" w="med" len="med"/>
            <a:tailEnd type="none" w="med" len="med"/>
          </a:ln>
        </p:spPr>
        <p:txBody>
          <a:bodyPr wrap="none" lIns="91440" tIns="45720" rIns="91440" bIns="45720" anchor="ctr" anchorCtr="0"/>
          <a:p>
            <a:pPr>
              <a:buClrTx/>
            </a:pPr>
            <a:endParaRPr lang="zh-CN" altLang="zh-CN">
              <a:latin typeface="Arial" panose="020B0604020202020204" pitchFamily="34" charset="0"/>
            </a:endParaRPr>
          </a:p>
        </p:txBody>
      </p:sp>
      <p:sp>
        <p:nvSpPr>
          <p:cNvPr id="364552" name="Rectangle 9"/>
          <p:cNvSpPr/>
          <p:nvPr/>
        </p:nvSpPr>
        <p:spPr>
          <a:xfrm>
            <a:off x="3022600" y="7358063"/>
            <a:ext cx="4978400" cy="444500"/>
          </a:xfrm>
          <a:prstGeom prst="rect">
            <a:avLst/>
          </a:prstGeom>
          <a:noFill/>
          <a:ln w="38100" cap="flat" cmpd="sng">
            <a:solidFill>
              <a:srgbClr val="CC6600"/>
            </a:solidFill>
            <a:prstDash val="solid"/>
            <a:miter/>
            <a:headEnd type="none" w="med" len="med"/>
            <a:tailEnd type="none" w="med" len="med"/>
          </a:ln>
        </p:spPr>
        <p:txBody>
          <a:bodyPr wrap="none" lIns="91440" tIns="45720" rIns="91440" bIns="45720" anchor="ctr" anchorCtr="0"/>
          <a:p>
            <a:pPr>
              <a:buClrTx/>
            </a:pPr>
            <a:endParaRPr lang="zh-CN" altLang="zh-CN">
              <a:latin typeface="Arial" panose="020B0604020202020204" pitchFamily="34" charset="0"/>
            </a:endParaRPr>
          </a:p>
        </p:txBody>
      </p:sp>
      <p:sp>
        <p:nvSpPr>
          <p:cNvPr id="2" name="Text Box 3"/>
          <p:cNvSpPr txBox="1"/>
          <p:nvPr/>
        </p:nvSpPr>
        <p:spPr>
          <a:xfrm>
            <a:off x="8343265" y="5111115"/>
            <a:ext cx="2058035" cy="2691765"/>
          </a:xfrm>
          <a:prstGeom prst="rect">
            <a:avLst/>
          </a:prstGeom>
          <a:solidFill>
            <a:srgbClr val="FFFF00"/>
          </a:solidFill>
          <a:ln w="9525">
            <a:noFill/>
          </a:ln>
        </p:spPr>
        <p:txBody>
          <a:bodyPr wrap="square" lIns="106680" tIns="53340" rIns="106680" bIns="53340" anchor="t" anchorCtr="0">
            <a:spAutoFit/>
          </a:bodyPr>
          <a:p>
            <a:pPr algn="ctr">
              <a:buClrTx/>
            </a:pPr>
            <a:r>
              <a:rPr lang="zh-CN" altLang="en-US" sz="2800" b="1">
                <a:latin typeface="幼圆" panose="02010509060101010101" pitchFamily="49" charset="-122"/>
              </a:rPr>
              <a:t>设计：</a:t>
            </a:r>
            <a:endParaRPr lang="zh-CN" altLang="en-US" sz="2800" b="1">
              <a:latin typeface="幼圆" panose="02010509060101010101" pitchFamily="49" charset="-122"/>
            </a:endParaRPr>
          </a:p>
          <a:p>
            <a:pPr algn="ctr">
              <a:buClrTx/>
            </a:pPr>
            <a:r>
              <a:rPr lang="zh-CN" altLang="en-US" sz="2800" b="1">
                <a:latin typeface="幼圆" panose="02010509060101010101" pitchFamily="49" charset="-122"/>
              </a:rPr>
              <a:t>用</a:t>
            </a:r>
            <a:r>
              <a:rPr lang="en-US" altLang="zh-CN" sz="2800" b="1">
                <a:latin typeface="幼圆" panose="02010509060101010101" pitchFamily="49" charset="-122"/>
              </a:rPr>
              <a:t>74LS194</a:t>
            </a:r>
            <a:r>
              <a:rPr lang="zh-CN" altLang="en-US" sz="2800" b="1">
                <a:latin typeface="幼圆" panose="02010509060101010101" pitchFamily="49" charset="-122"/>
              </a:rPr>
              <a:t>驱动共阴极数码管实现</a:t>
            </a:r>
            <a:r>
              <a:rPr lang="en-US" altLang="zh-CN" sz="2800" b="1">
                <a:latin typeface="幼圆" panose="02010509060101010101" pitchFamily="49" charset="-122"/>
              </a:rPr>
              <a:t>3</a:t>
            </a:r>
            <a:r>
              <a:rPr lang="zh-CN" altLang="en-US" sz="2800" b="1">
                <a:latin typeface="幼圆" panose="02010509060101010101" pitchFamily="49" charset="-122"/>
              </a:rPr>
              <a:t>亮</a:t>
            </a:r>
            <a:r>
              <a:rPr lang="en-US" altLang="zh-CN" sz="2800" b="1">
                <a:latin typeface="幼圆" panose="02010509060101010101" pitchFamily="49" charset="-122"/>
              </a:rPr>
              <a:t>1</a:t>
            </a:r>
            <a:r>
              <a:rPr lang="zh-CN" altLang="en-US" sz="2800" b="1">
                <a:latin typeface="幼圆" panose="02010509060101010101" pitchFamily="49" charset="-122"/>
              </a:rPr>
              <a:t>暗右移流水灯？</a:t>
            </a:r>
            <a:endParaRPr lang="zh-CN" altLang="en-US" sz="2800" b="1">
              <a:latin typeface="幼圆" panose="02010509060101010101" pitchFamily="49" charset="-122"/>
            </a:endParaRPr>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4546"/>
                                        </p:tgtEl>
                                        <p:attrNameLst>
                                          <p:attrName>style.visibility</p:attrName>
                                        </p:attrNameLst>
                                      </p:cBhvr>
                                      <p:to>
                                        <p:strVal val="visible"/>
                                      </p:to>
                                    </p:set>
                                    <p:anim calcmode="lin" valueType="num">
                                      <p:cBhvr>
                                        <p:cTn id="7" dur="500" fill="hold"/>
                                        <p:tgtEl>
                                          <p:spTgt spid="364546"/>
                                        </p:tgtEl>
                                        <p:attrNameLst>
                                          <p:attrName>ppt_x</p:attrName>
                                        </p:attrNameLst>
                                      </p:cBhvr>
                                      <p:tavLst>
                                        <p:tav tm="0">
                                          <p:val>
                                            <p:strVal val="0-ppt_w/2"/>
                                          </p:val>
                                        </p:tav>
                                        <p:tav tm="100000">
                                          <p:val>
                                            <p:strVal val="ppt_x"/>
                                          </p:val>
                                        </p:tav>
                                      </p:tavLst>
                                    </p:anim>
                                    <p:anim calcmode="lin" valueType="num">
                                      <p:cBhvr>
                                        <p:cTn id="8" dur="500" fill="hold"/>
                                        <p:tgtEl>
                                          <p:spTgt spid="3645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64545"/>
                                        </p:tgtEl>
                                        <p:attrNameLst>
                                          <p:attrName>style.visibility</p:attrName>
                                        </p:attrNameLst>
                                      </p:cBhvr>
                                      <p:to>
                                        <p:strVal val="visible"/>
                                      </p:to>
                                    </p:set>
                                    <p:animEffect transition="in" filter="dissolve">
                                      <p:cBhvr>
                                        <p:cTn id="13" dur="500"/>
                                        <p:tgtEl>
                                          <p:spTgt spid="36454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364547"/>
                                        </p:tgtEl>
                                        <p:attrNameLst>
                                          <p:attrName>style.visibility</p:attrName>
                                        </p:attrNameLst>
                                      </p:cBhvr>
                                      <p:to>
                                        <p:strVal val="visible"/>
                                      </p:to>
                                    </p:set>
                                    <p:anim calcmode="lin" valueType="num">
                                      <p:cBhvr>
                                        <p:cTn id="18" dur="500" fill="hold"/>
                                        <p:tgtEl>
                                          <p:spTgt spid="364547"/>
                                        </p:tgtEl>
                                        <p:attrNameLst>
                                          <p:attrName>ppt_x</p:attrName>
                                        </p:attrNameLst>
                                      </p:cBhvr>
                                      <p:tavLst>
                                        <p:tav tm="0">
                                          <p:val>
                                            <p:strVal val="1+ppt_w/2"/>
                                          </p:val>
                                        </p:tav>
                                        <p:tav tm="100000">
                                          <p:val>
                                            <p:strVal val="ppt_x"/>
                                          </p:val>
                                        </p:tav>
                                      </p:tavLst>
                                    </p:anim>
                                    <p:anim calcmode="lin" valueType="num">
                                      <p:cBhvr>
                                        <p:cTn id="19" dur="500" fill="hold"/>
                                        <p:tgtEl>
                                          <p:spTgt spid="364547"/>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64548"/>
                                        </p:tgtEl>
                                        <p:attrNameLst>
                                          <p:attrName>style.visibility</p:attrName>
                                        </p:attrNameLst>
                                      </p:cBhvr>
                                      <p:to>
                                        <p:strVal val="visible"/>
                                      </p:to>
                                    </p:set>
                                    <p:anim calcmode="lin" valueType="num">
                                      <p:cBhvr>
                                        <p:cTn id="24" dur="500" fill="hold"/>
                                        <p:tgtEl>
                                          <p:spTgt spid="364548"/>
                                        </p:tgtEl>
                                        <p:attrNameLst>
                                          <p:attrName>ppt_x</p:attrName>
                                        </p:attrNameLst>
                                      </p:cBhvr>
                                      <p:tavLst>
                                        <p:tav tm="0">
                                          <p:val>
                                            <p:strVal val="0-ppt_w/2"/>
                                          </p:val>
                                        </p:tav>
                                        <p:tav tm="100000">
                                          <p:val>
                                            <p:strVal val="ppt_x"/>
                                          </p:val>
                                        </p:tav>
                                      </p:tavLst>
                                    </p:anim>
                                    <p:anim calcmode="lin" valueType="num">
                                      <p:cBhvr>
                                        <p:cTn id="25" dur="500" fill="hold"/>
                                        <p:tgtEl>
                                          <p:spTgt spid="364548"/>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364549"/>
                                        </p:tgtEl>
                                        <p:attrNameLst>
                                          <p:attrName>style.visibility</p:attrName>
                                        </p:attrNameLst>
                                      </p:cBhvr>
                                      <p:to>
                                        <p:strVal val="visible"/>
                                      </p:to>
                                    </p:set>
                                    <p:anim calcmode="lin" valueType="num">
                                      <p:cBhvr>
                                        <p:cTn id="30" dur="500" fill="hold"/>
                                        <p:tgtEl>
                                          <p:spTgt spid="364549"/>
                                        </p:tgtEl>
                                        <p:attrNameLst>
                                          <p:attrName>ppt_x</p:attrName>
                                        </p:attrNameLst>
                                      </p:cBhvr>
                                      <p:tavLst>
                                        <p:tav tm="0">
                                          <p:val>
                                            <p:strVal val="0-ppt_w/2"/>
                                          </p:val>
                                        </p:tav>
                                        <p:tav tm="100000">
                                          <p:val>
                                            <p:strVal val="ppt_x"/>
                                          </p:val>
                                        </p:tav>
                                      </p:tavLst>
                                    </p:anim>
                                    <p:anim calcmode="lin" valueType="num">
                                      <p:cBhvr>
                                        <p:cTn id="31" dur="500" fill="hold"/>
                                        <p:tgtEl>
                                          <p:spTgt spid="364549"/>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364550"/>
                                        </p:tgtEl>
                                        <p:attrNameLst>
                                          <p:attrName>style.visibility</p:attrName>
                                        </p:attrNameLst>
                                      </p:cBhvr>
                                      <p:to>
                                        <p:strVal val="visible"/>
                                      </p:to>
                                    </p:set>
                                    <p:anim calcmode="lin" valueType="num">
                                      <p:cBhvr>
                                        <p:cTn id="36" dur="500" fill="hold"/>
                                        <p:tgtEl>
                                          <p:spTgt spid="364550"/>
                                        </p:tgtEl>
                                        <p:attrNameLst>
                                          <p:attrName>ppt_x</p:attrName>
                                        </p:attrNameLst>
                                      </p:cBhvr>
                                      <p:tavLst>
                                        <p:tav tm="0">
                                          <p:val>
                                            <p:strVal val="0-ppt_w/2"/>
                                          </p:val>
                                        </p:tav>
                                        <p:tav tm="100000">
                                          <p:val>
                                            <p:strVal val="ppt_x"/>
                                          </p:val>
                                        </p:tav>
                                      </p:tavLst>
                                    </p:anim>
                                    <p:anim calcmode="lin" valueType="num">
                                      <p:cBhvr>
                                        <p:cTn id="37" dur="500" fill="hold"/>
                                        <p:tgtEl>
                                          <p:spTgt spid="364550"/>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364551"/>
                                        </p:tgtEl>
                                        <p:attrNameLst>
                                          <p:attrName>style.visibility</p:attrName>
                                        </p:attrNameLst>
                                      </p:cBhvr>
                                      <p:to>
                                        <p:strVal val="visible"/>
                                      </p:to>
                                    </p:set>
                                    <p:anim calcmode="lin" valueType="num">
                                      <p:cBhvr>
                                        <p:cTn id="42" dur="500" fill="hold"/>
                                        <p:tgtEl>
                                          <p:spTgt spid="364551"/>
                                        </p:tgtEl>
                                        <p:attrNameLst>
                                          <p:attrName>ppt_x</p:attrName>
                                        </p:attrNameLst>
                                      </p:cBhvr>
                                      <p:tavLst>
                                        <p:tav tm="0">
                                          <p:val>
                                            <p:strVal val="0-ppt_w/2"/>
                                          </p:val>
                                        </p:tav>
                                        <p:tav tm="100000">
                                          <p:val>
                                            <p:strVal val="ppt_x"/>
                                          </p:val>
                                        </p:tav>
                                      </p:tavLst>
                                    </p:anim>
                                    <p:anim calcmode="lin" valueType="num">
                                      <p:cBhvr>
                                        <p:cTn id="43" dur="500" fill="hold"/>
                                        <p:tgtEl>
                                          <p:spTgt spid="364551"/>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364552"/>
                                        </p:tgtEl>
                                        <p:attrNameLst>
                                          <p:attrName>style.visibility</p:attrName>
                                        </p:attrNameLst>
                                      </p:cBhvr>
                                      <p:to>
                                        <p:strVal val="visible"/>
                                      </p:to>
                                    </p:set>
                                    <p:anim calcmode="lin" valueType="num">
                                      <p:cBhvr>
                                        <p:cTn id="48" dur="500" fill="hold"/>
                                        <p:tgtEl>
                                          <p:spTgt spid="364552"/>
                                        </p:tgtEl>
                                        <p:attrNameLst>
                                          <p:attrName>ppt_x</p:attrName>
                                        </p:attrNameLst>
                                      </p:cBhvr>
                                      <p:tavLst>
                                        <p:tav tm="0">
                                          <p:val>
                                            <p:strVal val="0-ppt_w/2"/>
                                          </p:val>
                                        </p:tav>
                                        <p:tav tm="100000">
                                          <p:val>
                                            <p:strVal val="ppt_x"/>
                                          </p:val>
                                        </p:tav>
                                      </p:tavLst>
                                    </p:anim>
                                    <p:anim calcmode="lin" valueType="num">
                                      <p:cBhvr>
                                        <p:cTn id="49" dur="500" fill="hold"/>
                                        <p:tgtEl>
                                          <p:spTgt spid="364552"/>
                                        </p:tgtEl>
                                        <p:attrNameLst>
                                          <p:attrName>ppt_y</p:attrName>
                                        </p:attrNameLst>
                                      </p:cBhvr>
                                      <p:tavLst>
                                        <p:tav tm="0">
                                          <p:val>
                                            <p:strVal val="ppt_y"/>
                                          </p:val>
                                        </p:tav>
                                        <p:tav tm="100000">
                                          <p:val>
                                            <p:strVal val="ppt_y"/>
                                          </p:val>
                                        </p:tav>
                                      </p:tavLst>
                                    </p:anim>
                                  </p:childTnLst>
                                </p:cTn>
                              </p:par>
                            </p:childTnLst>
                          </p:cTn>
                        </p:par>
                        <p:par>
                          <p:cTn id="50" fill="hold">
                            <p:stCondLst>
                              <p:cond delay="500"/>
                            </p:stCondLst>
                            <p:childTnLst>
                              <p:par>
                                <p:cTn id="51" presetID="2" presetClass="entr" presetSubtype="8" fill="hold" grpId="0" nodeType="afterEffect">
                                  <p:stCondLst>
                                    <p:cond delay="0"/>
                                  </p:stCondLst>
                                  <p:childTnLst>
                                    <p:set>
                                      <p:cBhvr>
                                        <p:cTn id="52" dur="1" fill="hold">
                                          <p:stCondLst>
                                            <p:cond delay="0"/>
                                          </p:stCondLst>
                                        </p:cTn>
                                        <p:tgtEl>
                                          <p:spTgt spid="2"/>
                                        </p:tgtEl>
                                        <p:attrNameLst>
                                          <p:attrName>style.visibility</p:attrName>
                                        </p:attrNameLst>
                                      </p:cBhvr>
                                      <p:to>
                                        <p:strVal val="visible"/>
                                      </p:to>
                                    </p:set>
                                    <p:anim calcmode="lin" valueType="num">
                                      <p:cBhvr>
                                        <p:cTn id="53" dur="500" fill="hold"/>
                                        <p:tgtEl>
                                          <p:spTgt spid="2"/>
                                        </p:tgtEl>
                                        <p:attrNameLst>
                                          <p:attrName>ppt_x</p:attrName>
                                        </p:attrNameLst>
                                      </p:cBhvr>
                                      <p:tavLst>
                                        <p:tav tm="0">
                                          <p:val>
                                            <p:strVal val="0-ppt_w/2"/>
                                          </p:val>
                                        </p:tav>
                                        <p:tav tm="100000">
                                          <p:val>
                                            <p:strVal val="ppt_x"/>
                                          </p:val>
                                        </p:tav>
                                      </p:tavLst>
                                    </p:anim>
                                    <p:anim calcmode="lin" valueType="num">
                                      <p:cBhvr>
                                        <p:cTn id="5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6" grpId="0" bldLvl="0" animBg="1" advAuto="1000"/>
      <p:bldP spid="364548" grpId="0" bldLvl="0" animBg="1" advAuto="1000"/>
      <p:bldP spid="364549" grpId="0" bldLvl="0" animBg="1" advAuto="1000"/>
      <p:bldP spid="364550" grpId="0" bldLvl="0" animBg="1" advAuto="1000"/>
      <p:bldP spid="364551" grpId="0" bldLvl="0" animBg="1" advAuto="1000"/>
      <p:bldP spid="364552" grpId="0" bldLvl="0" animBg="1" advAuto="1000"/>
      <p:bldP spid="2" grpId="0" bldLvl="0" animBg="1" advAuto="100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65889" name="Object 2"/>
          <p:cNvGraphicFramePr>
            <a:graphicFrameLocks noChangeAspect="1"/>
          </p:cNvGraphicFramePr>
          <p:nvPr/>
        </p:nvGraphicFramePr>
        <p:xfrm>
          <a:off x="176213" y="2979738"/>
          <a:ext cx="10402887" cy="5021262"/>
        </p:xfrm>
        <a:graphic>
          <a:graphicData uri="http://schemas.openxmlformats.org/presentationml/2006/ole">
            <mc:AlternateContent xmlns:mc="http://schemas.openxmlformats.org/markup-compatibility/2006">
              <mc:Choice xmlns:v="urn:schemas-microsoft-com:vml" Requires="v">
                <p:oleObj spid="_x0000_s3397" name="" r:id="rId1" imgW="4124325" imgH="1990725" progId="Word.Picture.8">
                  <p:embed/>
                </p:oleObj>
              </mc:Choice>
              <mc:Fallback>
                <p:oleObj name="" r:id="rId1" imgW="4124325" imgH="1990725" progId="Word.Picture.8">
                  <p:embed/>
                  <p:pic>
                    <p:nvPicPr>
                      <p:cNvPr id="0" name="图片 3396"/>
                      <p:cNvPicPr/>
                      <p:nvPr/>
                    </p:nvPicPr>
                    <p:blipFill>
                      <a:blip r:embed="rId2"/>
                      <a:stretch>
                        <a:fillRect/>
                      </a:stretch>
                    </p:blipFill>
                    <p:spPr>
                      <a:xfrm>
                        <a:off x="176213" y="2979738"/>
                        <a:ext cx="10402887" cy="5021262"/>
                      </a:xfrm>
                      <a:prstGeom prst="rect">
                        <a:avLst/>
                      </a:prstGeom>
                      <a:solidFill>
                        <a:srgbClr val="F8F8F8"/>
                      </a:solidFill>
                      <a:ln w="38100">
                        <a:noFill/>
                        <a:miter/>
                      </a:ln>
                    </p:spPr>
                  </p:pic>
                </p:oleObj>
              </mc:Fallback>
            </mc:AlternateContent>
          </a:graphicData>
        </a:graphic>
      </p:graphicFrame>
      <p:sp>
        <p:nvSpPr>
          <p:cNvPr id="165890" name="Rectangle 3"/>
          <p:cNvSpPr/>
          <p:nvPr/>
        </p:nvSpPr>
        <p:spPr>
          <a:xfrm>
            <a:off x="2933700" y="88900"/>
            <a:ext cx="4622800" cy="711200"/>
          </a:xfrm>
          <a:prstGeom prst="rect">
            <a:avLst/>
          </a:prstGeom>
          <a:solidFill>
            <a:srgbClr val="0000FF"/>
          </a:solidFill>
          <a:ln w="9525">
            <a:noFill/>
          </a:ln>
        </p:spPr>
        <p:txBody>
          <a:bodyPr wrap="square" lIns="106680" tIns="53340" rIns="106680" bIns="53340" anchor="t" anchorCtr="0">
            <a:spAutoFit/>
          </a:bodyPr>
          <a:p>
            <a:pPr algn="ctr">
              <a:lnSpc>
                <a:spcPct val="120000"/>
              </a:lnSpc>
            </a:pPr>
            <a:r>
              <a:rPr lang="en-US" altLang="zh-CN" sz="3300" b="1">
                <a:solidFill>
                  <a:schemeClr val="bg1"/>
                </a:solidFill>
                <a:latin typeface="Arial" panose="020B0604020202020204" pitchFamily="34" charset="0"/>
              </a:rPr>
              <a:t>4.3.2   </a:t>
            </a:r>
            <a:r>
              <a:rPr lang="zh-CN" altLang="en-US" sz="3300" b="1">
                <a:solidFill>
                  <a:schemeClr val="bg1"/>
                </a:solidFill>
                <a:latin typeface="Arial" panose="020B0604020202020204" pitchFamily="34" charset="0"/>
              </a:rPr>
              <a:t>显示译码器</a:t>
            </a:r>
            <a:endParaRPr lang="zh-CN" altLang="en-US" sz="3300" b="1">
              <a:solidFill>
                <a:schemeClr val="bg1"/>
              </a:solidFill>
              <a:latin typeface="Arial" panose="020B0604020202020204" pitchFamily="34" charset="0"/>
            </a:endParaRPr>
          </a:p>
        </p:txBody>
      </p:sp>
      <p:sp>
        <p:nvSpPr>
          <p:cNvPr id="165891" name="Text Box 4"/>
          <p:cNvSpPr txBox="1"/>
          <p:nvPr/>
        </p:nvSpPr>
        <p:spPr>
          <a:xfrm>
            <a:off x="4000500" y="2311400"/>
            <a:ext cx="2578100" cy="533400"/>
          </a:xfrm>
          <a:prstGeom prst="rect">
            <a:avLst/>
          </a:prstGeom>
          <a:solidFill>
            <a:srgbClr val="FFFF66"/>
          </a:solidFill>
          <a:ln w="9525">
            <a:noFill/>
          </a:ln>
        </p:spPr>
        <p:txBody>
          <a:bodyPr wrap="square" lIns="106680" tIns="53340" rIns="106680" bIns="53340" anchor="t" anchorCtr="0">
            <a:spAutoFit/>
          </a:bodyPr>
          <a:p>
            <a:pPr algn="ctr">
              <a:buClrTx/>
            </a:pPr>
            <a:r>
              <a:rPr lang="en-US" altLang="zh-CN" sz="2800" b="1">
                <a:latin typeface="Times New Roman" panose="02020603050405020304" pitchFamily="18" charset="0"/>
              </a:rPr>
              <a:t>1</a:t>
            </a:r>
            <a:r>
              <a:rPr lang="zh-CN" altLang="en-US" sz="2800" b="1">
                <a:latin typeface="Times New Roman" panose="02020603050405020304" pitchFamily="18" charset="0"/>
              </a:rPr>
              <a:t>、数码显示器</a:t>
            </a:r>
            <a:endParaRPr lang="zh-CN" altLang="en-US" sz="2800" b="1">
              <a:latin typeface="Times New Roman" panose="02020603050405020304" pitchFamily="18" charset="0"/>
            </a:endParaRPr>
          </a:p>
        </p:txBody>
      </p:sp>
      <p:sp>
        <p:nvSpPr>
          <p:cNvPr id="165892" name="Text Box 5"/>
          <p:cNvSpPr txBox="1"/>
          <p:nvPr/>
        </p:nvSpPr>
        <p:spPr>
          <a:xfrm>
            <a:off x="1066800" y="711200"/>
            <a:ext cx="8890000" cy="1528763"/>
          </a:xfrm>
          <a:prstGeom prst="rect">
            <a:avLst/>
          </a:prstGeom>
          <a:noFill/>
          <a:ln w="9525">
            <a:noFill/>
          </a:ln>
        </p:spPr>
        <p:txBody>
          <a:bodyPr wrap="square" lIns="106680" tIns="53340" rIns="106680" bIns="53340" anchor="t" anchorCtr="0">
            <a:spAutoFit/>
          </a:bodyPr>
          <a:p>
            <a:pPr algn="just">
              <a:buClrTx/>
            </a:pPr>
            <a:r>
              <a:rPr lang="zh-CN" altLang="en-US" sz="2800">
                <a:latin typeface="Times New Roman" panose="02020603050405020304" pitchFamily="18" charset="0"/>
              </a:rPr>
              <a:t>　</a:t>
            </a:r>
            <a:r>
              <a:rPr lang="zh-CN" altLang="en-US" sz="3700">
                <a:latin typeface="Times New Roman" panose="02020603050405020304" pitchFamily="18" charset="0"/>
              </a:rPr>
              <a:t>　</a:t>
            </a:r>
            <a:r>
              <a:rPr lang="zh-CN" altLang="en-US" sz="2800">
                <a:latin typeface="Times New Roman" panose="02020603050405020304" pitchFamily="18" charset="0"/>
              </a:rPr>
              <a:t>用来驱动各种显示器件，从而将用二进制代码表示的数字、文字、符号翻译成人们习惯的形式直观地显示出来的电路，称为显示译码器。</a:t>
            </a:r>
            <a:endParaRPr lang="zh-CN" altLang="en-US" sz="2800">
              <a:latin typeface="Times New Roman" panose="02020603050405020304" pitchFamily="18" charset="0"/>
            </a:endParaRPr>
          </a:p>
        </p:txBody>
      </p:sp>
      <p:sp>
        <p:nvSpPr>
          <p:cNvPr id="165893" name="Oval 6"/>
          <p:cNvSpPr/>
          <p:nvPr/>
        </p:nvSpPr>
        <p:spPr>
          <a:xfrm>
            <a:off x="3822700" y="1689100"/>
            <a:ext cx="2400300" cy="622300"/>
          </a:xfrm>
          <a:prstGeom prst="ellipse">
            <a:avLst/>
          </a:prstGeom>
          <a:noFill/>
          <a:ln w="38100" cap="flat" cmpd="sng">
            <a:solidFill>
              <a:srgbClr val="CC0066"/>
            </a:solidFill>
            <a:prstDash val="solid"/>
            <a:round/>
            <a:headEnd type="none" w="med" len="med"/>
            <a:tailEnd type="none" w="med" len="med"/>
          </a:ln>
        </p:spPr>
        <p:txBody>
          <a:bodyPr wrap="none" lIns="91440" tIns="45720" rIns="91440" bIns="45720" anchor="ctr" anchorCtr="0"/>
          <a:p>
            <a:pPr>
              <a:buClrTx/>
            </a:pPr>
            <a:endParaRPr lang="zh-CN" altLang="zh-CN">
              <a:latin typeface="Arial" panose="020B0604020202020204" pitchFamily="34" charset="0"/>
            </a:endParaRPr>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65890"/>
                                        </p:tgtEl>
                                        <p:attrNameLst>
                                          <p:attrName>style.visibility</p:attrName>
                                        </p:attrNameLst>
                                      </p:cBhvr>
                                      <p:to>
                                        <p:strVal val="visible"/>
                                      </p:to>
                                    </p:set>
                                    <p:animEffect transition="in" filter="box(out)">
                                      <p:cBhvr>
                                        <p:cTn id="7" dur="500"/>
                                        <p:tgtEl>
                                          <p:spTgt spid="165890"/>
                                        </p:tgtEl>
                                      </p:cBhvr>
                                    </p:animEffect>
                                  </p:childTnLst>
                                </p:cTn>
                              </p:par>
                            </p:childTnLst>
                          </p:cTn>
                        </p:par>
                      </p:childTnLst>
                    </p:cTn>
                  </p:par>
                  <p:par>
                    <p:cTn id="8" fill="hold">
                      <p:stCondLst>
                        <p:cond delay="indefinite"/>
                      </p:stCondLst>
                      <p:childTnLst>
                        <p:par>
                          <p:cTn id="9" fill="hold">
                            <p:stCondLst>
                              <p:cond delay="0"/>
                            </p:stCondLst>
                            <p:childTnLst>
                              <p:par>
                                <p:cTn id="10" presetID="19" presetClass="entr" presetSubtype="10" fill="hold" grpId="0" nodeType="clickEffect">
                                  <p:stCondLst>
                                    <p:cond delay="0"/>
                                  </p:stCondLst>
                                  <p:childTnLst>
                                    <p:set>
                                      <p:cBhvr>
                                        <p:cTn id="11" dur="1" fill="hold">
                                          <p:stCondLst>
                                            <p:cond delay="0"/>
                                          </p:stCondLst>
                                        </p:cTn>
                                        <p:tgtEl>
                                          <p:spTgt spid="165893"/>
                                        </p:tgtEl>
                                        <p:attrNameLst>
                                          <p:attrName>style.visibility</p:attrName>
                                        </p:attrNameLst>
                                      </p:cBhvr>
                                      <p:to>
                                        <p:strVal val="visible"/>
                                      </p:to>
                                    </p:set>
                                    <p:anim calcmode="lin" valueType="num">
                                      <p:cBhvr>
                                        <p:cTn id="12" dur="5000" fill="hold"/>
                                        <p:tgtEl>
                                          <p:spTgt spid="165893"/>
                                        </p:tgtEl>
                                        <p:attrNameLst>
                                          <p:attrName>ppt_w</p:attrName>
                                        </p:attrNameLst>
                                      </p:cBhvr>
                                      <p:tavLst>
                                        <p:tav tm="0" fmla="#ppt_w*sin(2.5*pi*$)">
                                          <p:val>
                                            <p:fltVal val="0.000000"/>
                                          </p:val>
                                        </p:tav>
                                        <p:tav tm="100000">
                                          <p:val>
                                            <p:fltVal val="1.000000"/>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589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65889"/>
                                        </p:tgtEl>
                                        <p:attrNameLst>
                                          <p:attrName>style.visibility</p:attrName>
                                        </p:attrNameLst>
                                      </p:cBhvr>
                                      <p:to>
                                        <p:strVal val="visible"/>
                                      </p:to>
                                    </p:set>
                                    <p:animEffect transition="in" filter="dissolve">
                                      <p:cBhvr>
                                        <p:cTn id="21" dur="500"/>
                                        <p:tgtEl>
                                          <p:spTgt spid="1658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0" grpId="0" bldLvl="0" animBg="1" advAuto="1000"/>
      <p:bldP spid="165892" grpId="0" build="p"/>
      <p:bldP spid="165893" grpId="0" bldLvl="0" animBg="1" advAuto="1000"/>
      <p:bldP spid="165891" grpId="0" bldLvl="0" animBg="1" advAuto="100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title" idx="4294967295"/>
          </p:nvPr>
        </p:nvSpPr>
        <p:spPr>
          <a:xfrm>
            <a:off x="533400" y="533400"/>
            <a:ext cx="9601200" cy="1003300"/>
          </a:xfrm>
        </p:spPr>
        <p:txBody>
          <a:bodyPr vert="horz" wrap="square" lIns="106674" tIns="53337" rIns="106674" bIns="53337" anchor="ctr" anchorCtr="0"/>
          <a:p>
            <a:pPr eaLnBrk="1" hangingPunct="1"/>
            <a:r>
              <a:rPr lang="zh-CN" altLang="en-US" sz="3400" b="1" dirty="0"/>
              <a:t>二、二值数字逻辑和逻辑电平</a:t>
            </a:r>
            <a:endParaRPr lang="zh-CN" altLang="en-US" sz="3400" b="1" dirty="0"/>
          </a:p>
        </p:txBody>
      </p:sp>
      <p:sp>
        <p:nvSpPr>
          <p:cNvPr id="5123" name="Text Box 3"/>
          <p:cNvSpPr txBox="1"/>
          <p:nvPr/>
        </p:nvSpPr>
        <p:spPr>
          <a:xfrm>
            <a:off x="1390650" y="1654175"/>
            <a:ext cx="8178800" cy="1384300"/>
          </a:xfrm>
          <a:prstGeom prst="rect">
            <a:avLst/>
          </a:prstGeom>
          <a:noFill/>
          <a:ln w="9525">
            <a:noFill/>
          </a:ln>
        </p:spPr>
        <p:txBody>
          <a:bodyPr lIns="106674" tIns="53337" rIns="106674" bIns="53337" anchor="t" anchorCtr="0">
            <a:spAutoFit/>
          </a:bodyPr>
          <a:p>
            <a:pPr>
              <a:spcBef>
                <a:spcPct val="50000"/>
              </a:spcBef>
            </a:pP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数字信号在时间上和数值上均是离散的，用数字</a:t>
            </a:r>
            <a:r>
              <a:rPr lang="en-US" altLang="zh-CN" sz="2800" b="1" dirty="0">
                <a:latin typeface="Times New Roman" panose="02020603050405020304" pitchFamily="18" charset="0"/>
                <a:ea typeface="宋体" panose="02010600030101010101" pitchFamily="2" charset="-122"/>
              </a:rPr>
              <a:t>0 </a:t>
            </a:r>
            <a:r>
              <a:rPr lang="zh-CN" altLang="en-US" sz="2800" b="1" dirty="0">
                <a:latin typeface="Times New Roman" panose="02020603050405020304" pitchFamily="18" charset="0"/>
                <a:ea typeface="宋体" panose="02010600030101010101" pitchFamily="2" charset="-122"/>
              </a:rPr>
              <a:t>和</a:t>
            </a:r>
            <a:r>
              <a:rPr lang="en-US" altLang="zh-CN" sz="2800" b="1" dirty="0">
                <a:latin typeface="Times New Roman" panose="02020603050405020304" pitchFamily="18" charset="0"/>
                <a:ea typeface="宋体" panose="02010600030101010101" pitchFamily="2" charset="-122"/>
              </a:rPr>
              <a:t>1</a:t>
            </a:r>
            <a:r>
              <a:rPr lang="zh-CN" altLang="en-US" sz="2800" b="1" dirty="0">
                <a:latin typeface="Times New Roman" panose="02020603050405020304" pitchFamily="18" charset="0"/>
                <a:ea typeface="宋体" panose="02010600030101010101" pitchFamily="2" charset="-122"/>
              </a:rPr>
              <a:t>表示。即</a:t>
            </a:r>
            <a:r>
              <a:rPr lang="zh-CN" altLang="en-US" sz="2800" b="1" dirty="0">
                <a:solidFill>
                  <a:srgbClr val="FF0000"/>
                </a:solidFill>
                <a:latin typeface="Times New Roman" panose="02020603050405020304" pitchFamily="18" charset="0"/>
                <a:ea typeface="宋体" panose="02010600030101010101" pitchFamily="2" charset="-122"/>
              </a:rPr>
              <a:t>逻辑</a:t>
            </a:r>
            <a:r>
              <a:rPr lang="en-US" altLang="zh-CN" sz="2800" b="1" dirty="0">
                <a:solidFill>
                  <a:srgbClr val="FF0000"/>
                </a:solidFill>
                <a:latin typeface="Times New Roman" panose="02020603050405020304" pitchFamily="18" charset="0"/>
                <a:ea typeface="宋体" panose="02010600030101010101" pitchFamily="2" charset="-122"/>
              </a:rPr>
              <a:t>0 </a:t>
            </a:r>
            <a:r>
              <a:rPr lang="zh-CN" altLang="en-US" sz="2800" b="1" dirty="0">
                <a:solidFill>
                  <a:srgbClr val="FF0000"/>
                </a:solidFill>
                <a:latin typeface="Times New Roman" panose="02020603050405020304" pitchFamily="18" charset="0"/>
                <a:ea typeface="宋体" panose="02010600030101010101" pitchFamily="2" charset="-122"/>
              </a:rPr>
              <a:t>和逻辑 </a:t>
            </a:r>
            <a:r>
              <a:rPr lang="en-US" altLang="zh-CN" sz="2800" b="1" dirty="0">
                <a:solidFill>
                  <a:srgbClr val="FF0000"/>
                </a:solidFill>
                <a:latin typeface="Times New Roman" panose="02020603050405020304" pitchFamily="18" charset="0"/>
                <a:ea typeface="宋体" panose="02010600030101010101" pitchFamily="2" charset="-122"/>
              </a:rPr>
              <a:t>1</a:t>
            </a:r>
            <a:r>
              <a:rPr lang="en-US" altLang="zh-CN" sz="2800" b="1" dirty="0">
                <a:latin typeface="Times New Roman" panose="02020603050405020304" pitchFamily="18" charset="0"/>
                <a:ea typeface="宋体" panose="02010600030101010101" pitchFamily="2" charset="-122"/>
              </a:rPr>
              <a:t> ----</a:t>
            </a:r>
            <a:r>
              <a:rPr lang="zh-CN" altLang="en-US" sz="2800" b="1" dirty="0">
                <a:solidFill>
                  <a:srgbClr val="A50021"/>
                </a:solidFill>
                <a:latin typeface="Times New Roman" panose="02020603050405020304" pitchFamily="18" charset="0"/>
                <a:ea typeface="宋体" panose="02010600030101010101" pitchFamily="2" charset="-122"/>
              </a:rPr>
              <a:t>二值数字逻辑简称数字逻辑。</a:t>
            </a:r>
            <a:endParaRPr lang="zh-CN" altLang="en-US" sz="2800" b="1" dirty="0">
              <a:solidFill>
                <a:srgbClr val="A50021"/>
              </a:solidFill>
              <a:latin typeface="Times New Roman" panose="02020603050405020304" pitchFamily="18" charset="0"/>
              <a:ea typeface="宋体" panose="02010600030101010101" pitchFamily="2" charset="-122"/>
            </a:endParaRPr>
          </a:p>
        </p:txBody>
      </p:sp>
      <p:sp>
        <p:nvSpPr>
          <p:cNvPr id="5124" name="Text Box 4"/>
          <p:cNvSpPr txBox="1"/>
          <p:nvPr/>
        </p:nvSpPr>
        <p:spPr>
          <a:xfrm>
            <a:off x="1284288" y="3092450"/>
            <a:ext cx="8408987" cy="1598613"/>
          </a:xfrm>
          <a:prstGeom prst="rect">
            <a:avLst/>
          </a:prstGeom>
          <a:noFill/>
          <a:ln w="9525">
            <a:noFill/>
          </a:ln>
        </p:spPr>
        <p:txBody>
          <a:bodyPr lIns="106674" tIns="53337" rIns="106674" bIns="53337" anchor="t" anchorCtr="0">
            <a:spAutoFit/>
          </a:bodyPr>
          <a:p>
            <a:pPr>
              <a:spcBef>
                <a:spcPct val="50000"/>
              </a:spcBef>
            </a:pPr>
            <a:r>
              <a:rPr lang="zh-CN" altLang="en-US" sz="2800" b="1" dirty="0">
                <a:latin typeface="Times New Roman" panose="02020603050405020304" pitchFamily="18" charset="0"/>
                <a:ea typeface="宋体" panose="02010600030101010101" pitchFamily="2" charset="-122"/>
              </a:rPr>
              <a:t>描述：彼此相关又互相对立的状态。</a:t>
            </a:r>
            <a:endParaRPr lang="zh-CN" altLang="en-US" sz="2800" b="1" dirty="0">
              <a:latin typeface="Times New Roman" panose="02020603050405020304" pitchFamily="18" charset="0"/>
              <a:ea typeface="宋体" panose="02010600030101010101" pitchFamily="2" charset="-122"/>
            </a:endParaRPr>
          </a:p>
          <a:p>
            <a:pPr>
              <a:spcBef>
                <a:spcPct val="50000"/>
              </a:spcBef>
            </a:pPr>
            <a:r>
              <a:rPr lang="zh-CN" altLang="en-US" sz="2800" b="1" dirty="0">
                <a:latin typeface="Times New Roman" panose="02020603050405020304" pitchFamily="18" charset="0"/>
                <a:ea typeface="宋体" panose="02010600030101010101" pitchFamily="2" charset="-122"/>
              </a:rPr>
              <a:t>        如是与非、真与假、开与关、低与高等。可用电子器件的开关特性来实现，形成离散的数字电压。</a:t>
            </a:r>
            <a:endParaRPr lang="zh-CN" altLang="en-US" sz="2800" b="1" dirty="0">
              <a:latin typeface="Times New Roman" panose="02020603050405020304" pitchFamily="18" charset="0"/>
              <a:ea typeface="宋体" panose="02010600030101010101" pitchFamily="2" charset="-122"/>
            </a:endParaRPr>
          </a:p>
        </p:txBody>
      </p:sp>
      <p:pic>
        <p:nvPicPr>
          <p:cNvPr id="5125" name="Picture 5" descr="msotw9_temp0"/>
          <p:cNvPicPr>
            <a:picLocks noChangeAspect="1"/>
          </p:cNvPicPr>
          <p:nvPr/>
        </p:nvPicPr>
        <p:blipFill>
          <a:blip r:embed="rId1"/>
          <a:srcRect l="13536" t="9784" r="9248" b="9929"/>
          <a:stretch>
            <a:fillRect/>
          </a:stretch>
        </p:blipFill>
        <p:spPr>
          <a:xfrm>
            <a:off x="1081088" y="5451475"/>
            <a:ext cx="9063037" cy="2039938"/>
          </a:xfrm>
          <a:prstGeom prst="rect">
            <a:avLst/>
          </a:prstGeom>
          <a:noFill/>
          <a:ln w="9525">
            <a:noFill/>
          </a:ln>
        </p:spPr>
      </p:pic>
      <p:sp>
        <p:nvSpPr>
          <p:cNvPr id="5126" name="Rectangle 6"/>
          <p:cNvSpPr/>
          <p:nvPr/>
        </p:nvSpPr>
        <p:spPr>
          <a:xfrm>
            <a:off x="1052513" y="4718050"/>
            <a:ext cx="5403850" cy="612775"/>
          </a:xfrm>
          <a:prstGeom prst="rect">
            <a:avLst/>
          </a:prstGeom>
          <a:noFill/>
          <a:ln w="9525">
            <a:noFill/>
          </a:ln>
        </p:spPr>
        <p:txBody>
          <a:bodyPr wrap="none" lIns="106674" tIns="53337" rIns="106674" bIns="53337" anchor="t" anchorCtr="0">
            <a:spAutoFit/>
          </a:bodyPr>
          <a:p>
            <a:pPr>
              <a:spcBef>
                <a:spcPct val="50000"/>
              </a:spcBef>
            </a:pPr>
            <a:r>
              <a:rPr lang="zh-CN" altLang="en-US" sz="3300" b="1" dirty="0">
                <a:solidFill>
                  <a:srgbClr val="FF0000"/>
                </a:solidFill>
                <a:latin typeface="Times New Roman" panose="02020603050405020304" pitchFamily="18" charset="0"/>
                <a:ea typeface="宋体" panose="02010600030101010101" pitchFamily="2" charset="-122"/>
              </a:rPr>
              <a:t>用逻辑电平表示（正逻辑）</a:t>
            </a:r>
            <a:r>
              <a:rPr lang="en-US" altLang="zh-CN" sz="3300" b="1" dirty="0">
                <a:solidFill>
                  <a:srgbClr val="FF0000"/>
                </a:solidFill>
                <a:latin typeface="Times New Roman" panose="02020603050405020304" pitchFamily="18" charset="0"/>
                <a:ea typeface="宋体" panose="02010600030101010101" pitchFamily="2" charset="-122"/>
              </a:rPr>
              <a:t>:</a:t>
            </a:r>
            <a:endParaRPr lang="en-US" altLang="zh-CN" sz="3300" b="1"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500" fill="hold"/>
                                        <p:tgtEl>
                                          <p:spTgt spid="5122"/>
                                        </p:tgtEl>
                                        <p:attrNameLst>
                                          <p:attrName>ppt_x</p:attrName>
                                        </p:attrNameLst>
                                      </p:cBhvr>
                                      <p:tavLst>
                                        <p:tav tm="0">
                                          <p:val>
                                            <p:strVal val="0-#ppt_w/2"/>
                                          </p:val>
                                        </p:tav>
                                        <p:tav tm="100000">
                                          <p:val>
                                            <p:strVal val="#ppt_x"/>
                                          </p:val>
                                        </p:tav>
                                      </p:tavLst>
                                    </p:anim>
                                    <p:anim calcmode="lin" valueType="num">
                                      <p:cBhvr>
                                        <p:cTn id="8" dur="500" fill="hold"/>
                                        <p:tgtEl>
                                          <p:spTgt spid="51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23"/>
                                        </p:tgtEl>
                                        <p:attrNameLst>
                                          <p:attrName>style.visibility</p:attrName>
                                        </p:attrNameLst>
                                      </p:cBhvr>
                                      <p:to>
                                        <p:strVal val="visible"/>
                                      </p:to>
                                    </p:set>
                                    <p:anim calcmode="lin" valueType="num">
                                      <p:cBhvr>
                                        <p:cTn id="13" dur="500" fill="hold"/>
                                        <p:tgtEl>
                                          <p:spTgt spid="5123"/>
                                        </p:tgtEl>
                                        <p:attrNameLst>
                                          <p:attrName>ppt_x</p:attrName>
                                        </p:attrNameLst>
                                      </p:cBhvr>
                                      <p:tavLst>
                                        <p:tav tm="0">
                                          <p:val>
                                            <p:strVal val="0-#ppt_w/2"/>
                                          </p:val>
                                        </p:tav>
                                        <p:tav tm="100000">
                                          <p:val>
                                            <p:strVal val="#ppt_x"/>
                                          </p:val>
                                        </p:tav>
                                      </p:tavLst>
                                    </p:anim>
                                    <p:anim calcmode="lin" valueType="num">
                                      <p:cBhvr>
                                        <p:cTn id="14" dur="500" fill="hold"/>
                                        <p:tgtEl>
                                          <p:spTgt spid="512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124"/>
                                        </p:tgtEl>
                                        <p:attrNameLst>
                                          <p:attrName>style.visibility</p:attrName>
                                        </p:attrNameLst>
                                      </p:cBhvr>
                                      <p:to>
                                        <p:strVal val="visible"/>
                                      </p:to>
                                    </p:set>
                                    <p:anim calcmode="lin" valueType="num">
                                      <p:cBhvr>
                                        <p:cTn id="19" dur="500" fill="hold"/>
                                        <p:tgtEl>
                                          <p:spTgt spid="5124"/>
                                        </p:tgtEl>
                                        <p:attrNameLst>
                                          <p:attrName>ppt_x</p:attrName>
                                        </p:attrNameLst>
                                      </p:cBhvr>
                                      <p:tavLst>
                                        <p:tav tm="0">
                                          <p:val>
                                            <p:strVal val="0-#ppt_w/2"/>
                                          </p:val>
                                        </p:tav>
                                        <p:tav tm="100000">
                                          <p:val>
                                            <p:strVal val="#ppt_x"/>
                                          </p:val>
                                        </p:tav>
                                      </p:tavLst>
                                    </p:anim>
                                    <p:anim calcmode="lin" valueType="num">
                                      <p:cBhvr>
                                        <p:cTn id="20" dur="500" fill="hold"/>
                                        <p:tgtEl>
                                          <p:spTgt spid="512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126"/>
                                        </p:tgtEl>
                                        <p:attrNameLst>
                                          <p:attrName>style.visibility</p:attrName>
                                        </p:attrNameLst>
                                      </p:cBhvr>
                                      <p:to>
                                        <p:strVal val="visible"/>
                                      </p:to>
                                    </p:set>
                                    <p:anim calcmode="lin" valueType="num">
                                      <p:cBhvr>
                                        <p:cTn id="25" dur="500" fill="hold"/>
                                        <p:tgtEl>
                                          <p:spTgt spid="5126"/>
                                        </p:tgtEl>
                                        <p:attrNameLst>
                                          <p:attrName>ppt_x</p:attrName>
                                        </p:attrNameLst>
                                      </p:cBhvr>
                                      <p:tavLst>
                                        <p:tav tm="0">
                                          <p:val>
                                            <p:strVal val="0-#ppt_w/2"/>
                                          </p:val>
                                        </p:tav>
                                        <p:tav tm="100000">
                                          <p:val>
                                            <p:strVal val="#ppt_x"/>
                                          </p:val>
                                        </p:tav>
                                      </p:tavLst>
                                    </p:anim>
                                    <p:anim calcmode="lin" valueType="num">
                                      <p:cBhvr>
                                        <p:cTn id="26" dur="500" fill="hold"/>
                                        <p:tgtEl>
                                          <p:spTgt spid="512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125"/>
                                        </p:tgtEl>
                                        <p:attrNameLst>
                                          <p:attrName>style.visibility</p:attrName>
                                        </p:attrNameLst>
                                      </p:cBhvr>
                                      <p:to>
                                        <p:strVal val="visible"/>
                                      </p:to>
                                    </p:set>
                                    <p:anim calcmode="lin" valueType="num">
                                      <p:cBhvr>
                                        <p:cTn id="31" dur="500" fill="hold"/>
                                        <p:tgtEl>
                                          <p:spTgt spid="5125"/>
                                        </p:tgtEl>
                                        <p:attrNameLst>
                                          <p:attrName>ppt_x</p:attrName>
                                        </p:attrNameLst>
                                      </p:cBhvr>
                                      <p:tavLst>
                                        <p:tav tm="0">
                                          <p:val>
                                            <p:strVal val="0-#ppt_w/2"/>
                                          </p:val>
                                        </p:tav>
                                        <p:tav tm="100000">
                                          <p:val>
                                            <p:strVal val="#ppt_x"/>
                                          </p:val>
                                        </p:tav>
                                      </p:tavLst>
                                    </p:anim>
                                    <p:anim calcmode="lin" valueType="num">
                                      <p:cBhvr>
                                        <p:cTn id="32" dur="500" fill="hold"/>
                                        <p:tgtEl>
                                          <p:spTgt spid="51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p:bldP spid="5124" grpId="0"/>
      <p:bldP spid="512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9665" name="Text Box 6"/>
          <p:cNvSpPr txBox="1"/>
          <p:nvPr/>
        </p:nvSpPr>
        <p:spPr>
          <a:xfrm>
            <a:off x="5715" y="1912620"/>
            <a:ext cx="5741670" cy="675640"/>
          </a:xfrm>
          <a:prstGeom prst="rect">
            <a:avLst/>
          </a:prstGeom>
          <a:noFill/>
          <a:ln w="9525" cap="flat" cmpd="sng">
            <a:solidFill>
              <a:srgbClr val="CC0066"/>
            </a:solidFill>
            <a:prstDash val="solid"/>
            <a:miter/>
            <a:headEnd type="none" w="med" len="med"/>
            <a:tailEnd type="none" w="med" len="med"/>
          </a:ln>
        </p:spPr>
        <p:txBody>
          <a:bodyPr wrap="square" lIns="106680" tIns="53340" rIns="106680" bIns="53340" anchor="t" anchorCtr="0">
            <a:spAutoFit/>
          </a:bodyPr>
          <a:p>
            <a:pPr algn="ctr">
              <a:buClrTx/>
            </a:pPr>
            <a:r>
              <a:rPr lang="zh-CN" altLang="en-US" sz="3700" b="1">
                <a:latin typeface="Times New Roman" panose="02020603050405020304" pitchFamily="18" charset="0"/>
              </a:rPr>
              <a:t>（</a:t>
            </a:r>
            <a:r>
              <a:rPr lang="en-US" altLang="zh-CN" sz="3700" b="1">
                <a:latin typeface="Times New Roman" panose="02020603050405020304" pitchFamily="18" charset="0"/>
              </a:rPr>
              <a:t>1</a:t>
            </a:r>
            <a:r>
              <a:rPr lang="zh-CN" altLang="en-US" sz="3700" b="1">
                <a:latin typeface="Times New Roman" panose="02020603050405020304" pitchFamily="18" charset="0"/>
              </a:rPr>
              <a:t>）</a:t>
            </a:r>
            <a:r>
              <a:rPr lang="zh-CN" altLang="en-US" sz="3700" b="1">
                <a:latin typeface="Times New Roman" panose="02020603050405020304" pitchFamily="18" charset="0"/>
              </a:rPr>
              <a:t>存储器的分类</a:t>
            </a:r>
            <a:endParaRPr lang="zh-CN" altLang="en-US" sz="3700" b="1">
              <a:latin typeface="Times New Roman" panose="02020603050405020304" pitchFamily="18" charset="0"/>
            </a:endParaRPr>
          </a:p>
        </p:txBody>
      </p:sp>
      <p:sp>
        <p:nvSpPr>
          <p:cNvPr id="369666" name="Text Box 7"/>
          <p:cNvSpPr txBox="1"/>
          <p:nvPr/>
        </p:nvSpPr>
        <p:spPr>
          <a:xfrm>
            <a:off x="1155700" y="3067685"/>
            <a:ext cx="9051925" cy="1385888"/>
          </a:xfrm>
          <a:prstGeom prst="rect">
            <a:avLst/>
          </a:prstGeom>
          <a:noFill/>
          <a:ln w="9525">
            <a:noFill/>
          </a:ln>
        </p:spPr>
        <p:txBody>
          <a:bodyPr wrap="square" lIns="106680" tIns="53340" rIns="106680" bIns="53340" anchor="t" anchorCtr="0">
            <a:spAutoFit/>
          </a:bodyPr>
          <a:p>
            <a:pPr>
              <a:lnSpc>
                <a:spcPct val="150000"/>
              </a:lnSpc>
              <a:buClrTx/>
            </a:pPr>
            <a:r>
              <a:rPr lang="en-US" altLang="zh-CN" sz="2800" b="1">
                <a:latin typeface="Times New Roman" panose="02020603050405020304" pitchFamily="18" charset="0"/>
              </a:rPr>
              <a:t>RAM</a:t>
            </a:r>
            <a:r>
              <a:rPr lang="zh-CN" altLang="en-US" sz="2800" b="1">
                <a:latin typeface="Times New Roman" panose="02020603050405020304" pitchFamily="18" charset="0"/>
              </a:rPr>
              <a:t>：在工作时既能从中读出（取出）信息，又能随时   写入（存入）信息，但断电后所存信息消失。 </a:t>
            </a:r>
            <a:endParaRPr lang="zh-CN" altLang="en-US" sz="2800" b="1">
              <a:latin typeface="Times New Roman" panose="02020603050405020304" pitchFamily="18" charset="0"/>
            </a:endParaRPr>
          </a:p>
        </p:txBody>
      </p:sp>
      <p:sp>
        <p:nvSpPr>
          <p:cNvPr id="369667" name="Text Box 8"/>
          <p:cNvSpPr txBox="1"/>
          <p:nvPr/>
        </p:nvSpPr>
        <p:spPr>
          <a:xfrm>
            <a:off x="1155700" y="4412298"/>
            <a:ext cx="9051925" cy="1385887"/>
          </a:xfrm>
          <a:prstGeom prst="rect">
            <a:avLst/>
          </a:prstGeom>
          <a:noFill/>
          <a:ln w="9525">
            <a:noFill/>
          </a:ln>
        </p:spPr>
        <p:txBody>
          <a:bodyPr wrap="square" lIns="106680" tIns="53340" rIns="106680" bIns="53340" anchor="t" anchorCtr="0">
            <a:spAutoFit/>
          </a:bodyPr>
          <a:p>
            <a:pPr>
              <a:lnSpc>
                <a:spcPct val="150000"/>
              </a:lnSpc>
              <a:buClrTx/>
            </a:pPr>
            <a:r>
              <a:rPr lang="en-US" altLang="zh-CN" sz="2800" b="1">
                <a:latin typeface="Times New Roman" panose="02020603050405020304" pitchFamily="18" charset="0"/>
              </a:rPr>
              <a:t>ROM</a:t>
            </a:r>
            <a:r>
              <a:rPr lang="zh-CN" altLang="en-US" sz="2800" b="1">
                <a:latin typeface="Times New Roman" panose="02020603050405020304" pitchFamily="18" charset="0"/>
              </a:rPr>
              <a:t>：在工作时只能从中读出信息，不能写入信息，且断电后其所存信息在仍能保持。</a:t>
            </a:r>
            <a:endParaRPr lang="zh-CN" altLang="en-US" sz="2800" b="1">
              <a:latin typeface="Times New Roman" panose="02020603050405020304" pitchFamily="18" charset="0"/>
            </a:endParaRPr>
          </a:p>
        </p:txBody>
      </p:sp>
      <p:sp>
        <p:nvSpPr>
          <p:cNvPr id="369668" name="Line 9"/>
          <p:cNvSpPr/>
          <p:nvPr/>
        </p:nvSpPr>
        <p:spPr>
          <a:xfrm>
            <a:off x="1214438" y="3806190"/>
            <a:ext cx="977900" cy="0"/>
          </a:xfrm>
          <a:prstGeom prst="line">
            <a:avLst/>
          </a:prstGeom>
          <a:ln w="38100" cap="flat" cmpd="sng">
            <a:solidFill>
              <a:srgbClr val="CC3300"/>
            </a:solidFill>
            <a:prstDash val="solid"/>
            <a:round/>
            <a:headEnd type="none" w="med" len="med"/>
            <a:tailEnd type="none" w="med" len="med"/>
          </a:ln>
        </p:spPr>
      </p:sp>
      <p:sp>
        <p:nvSpPr>
          <p:cNvPr id="369669" name="Line 10"/>
          <p:cNvSpPr/>
          <p:nvPr/>
        </p:nvSpPr>
        <p:spPr>
          <a:xfrm>
            <a:off x="1196975" y="5161915"/>
            <a:ext cx="977900" cy="0"/>
          </a:xfrm>
          <a:prstGeom prst="line">
            <a:avLst/>
          </a:prstGeom>
          <a:ln w="38100" cap="flat" cmpd="sng">
            <a:solidFill>
              <a:srgbClr val="CC3300"/>
            </a:solidFill>
            <a:prstDash val="solid"/>
            <a:round/>
            <a:headEnd type="none" w="med" len="med"/>
            <a:tailEnd type="none" w="med" len="med"/>
          </a:ln>
        </p:spPr>
      </p:sp>
      <p:sp>
        <p:nvSpPr>
          <p:cNvPr id="369670" name="Text Box 14"/>
          <p:cNvSpPr txBox="1"/>
          <p:nvPr/>
        </p:nvSpPr>
        <p:spPr>
          <a:xfrm>
            <a:off x="1157288" y="2588895"/>
            <a:ext cx="4837112" cy="533400"/>
          </a:xfrm>
          <a:prstGeom prst="rect">
            <a:avLst/>
          </a:prstGeom>
          <a:noFill/>
          <a:ln w="9525">
            <a:noFill/>
          </a:ln>
        </p:spPr>
        <p:txBody>
          <a:bodyPr wrap="none" lIns="106680" tIns="53340" rIns="106680" bIns="53340" anchor="t" anchorCtr="0">
            <a:spAutoFit/>
          </a:bodyPr>
          <a:p>
            <a:pPr>
              <a:buClrTx/>
            </a:pPr>
            <a:r>
              <a:rPr lang="zh-CN" altLang="en-US" sz="2800" b="1">
                <a:latin typeface="Times New Roman" panose="02020603050405020304" pitchFamily="18" charset="0"/>
              </a:rPr>
              <a:t>根据使用功能不同，可分为：</a:t>
            </a:r>
            <a:endParaRPr lang="zh-CN" altLang="en-US" sz="2800" b="1">
              <a:latin typeface="Times New Roman" panose="02020603050405020304" pitchFamily="18" charset="0"/>
            </a:endParaRPr>
          </a:p>
        </p:txBody>
      </p:sp>
      <p:sp>
        <p:nvSpPr>
          <p:cNvPr id="31748" name="AutoShape 3" descr="绿色大理石">
            <a:hlinkClick r:id="rId1" action="ppaction://hlinksldjump"/>
          </p:cNvPr>
          <p:cNvSpPr/>
          <p:nvPr/>
        </p:nvSpPr>
        <p:spPr>
          <a:xfrm>
            <a:off x="869950" y="1120775"/>
            <a:ext cx="7797800" cy="520700"/>
          </a:xfrm>
          <a:prstGeom prst="actionButtonBlank">
            <a:avLst/>
          </a:prstGeom>
          <a:blipFill rotWithShape="0">
            <a:blip r:embed="rId2"/>
          </a:blipFill>
          <a:ln w="9525" cap="flat" cmpd="sng">
            <a:solidFill>
              <a:schemeClr val="tx1"/>
            </a:solidFill>
            <a:prstDash val="solid"/>
            <a:miter/>
            <a:headEnd type="none" w="med" len="med"/>
            <a:tailEnd type="none" w="med" len="med"/>
          </a:ln>
          <a:effectLst>
            <a:outerShdw dist="107763" dir="13499999" algn="ctr" rotWithShape="0">
              <a:srgbClr val="808080"/>
            </a:outerShdw>
          </a:effectLst>
        </p:spPr>
        <p:txBody>
          <a:bodyPr lIns="0" rIns="0" anchor="ctr"/>
          <a:p>
            <a:pPr fontAlgn="base">
              <a:spcBef>
                <a:spcPct val="50000"/>
              </a:spcBef>
            </a:pPr>
            <a:r>
              <a:rPr lang="zh-CN" altLang="en-US" sz="3200" b="1" strike="noStrike" noProof="1" dirty="0">
                <a:solidFill>
                  <a:schemeClr val="accent1"/>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八、存储器</a:t>
            </a:r>
            <a:endParaRPr lang="zh-CN" altLang="en-US" b="1" strike="noStrike" noProof="1" dirty="0">
              <a:solidFill>
                <a:schemeClr val="bg1"/>
              </a:solidFill>
              <a:latin typeface="Arial" panose="020B0604020202020204" pitchFamily="34" charset="0"/>
            </a:endParaRPr>
          </a:p>
        </p:txBody>
      </p:sp>
      <p:sp>
        <p:nvSpPr>
          <p:cNvPr id="2" name="Text Box 6"/>
          <p:cNvSpPr txBox="1"/>
          <p:nvPr/>
        </p:nvSpPr>
        <p:spPr>
          <a:xfrm>
            <a:off x="149860" y="5934710"/>
            <a:ext cx="5741670" cy="675640"/>
          </a:xfrm>
          <a:prstGeom prst="rect">
            <a:avLst/>
          </a:prstGeom>
          <a:noFill/>
          <a:ln w="9525" cap="flat" cmpd="sng">
            <a:solidFill>
              <a:srgbClr val="CC0066"/>
            </a:solidFill>
            <a:prstDash val="solid"/>
            <a:miter/>
            <a:headEnd type="none" w="med" len="med"/>
            <a:tailEnd type="none" w="med" len="med"/>
          </a:ln>
        </p:spPr>
        <p:txBody>
          <a:bodyPr wrap="square" lIns="106680" tIns="53340" rIns="106680" bIns="53340" anchor="t" anchorCtr="0">
            <a:spAutoFit/>
          </a:bodyPr>
          <a:p>
            <a:pPr algn="ctr">
              <a:buClrTx/>
            </a:pPr>
            <a:r>
              <a:rPr lang="zh-CN" altLang="en-US" sz="3700" b="1">
                <a:latin typeface="Times New Roman" panose="02020603050405020304" pitchFamily="18" charset="0"/>
              </a:rPr>
              <a:t>（</a:t>
            </a:r>
            <a:r>
              <a:rPr lang="en-US" altLang="zh-CN" sz="3700" b="1">
                <a:latin typeface="Times New Roman" panose="02020603050405020304" pitchFamily="18" charset="0"/>
              </a:rPr>
              <a:t>2</a:t>
            </a:r>
            <a:r>
              <a:rPr lang="zh-CN" altLang="en-US" sz="3700" b="1">
                <a:latin typeface="Times New Roman" panose="02020603050405020304" pitchFamily="18" charset="0"/>
              </a:rPr>
              <a:t>）</a:t>
            </a:r>
            <a:r>
              <a:rPr lang="zh-CN" altLang="en-US" sz="3700" b="1">
                <a:latin typeface="Times New Roman" panose="02020603050405020304" pitchFamily="18" charset="0"/>
              </a:rPr>
              <a:t>存储容量的概念</a:t>
            </a:r>
            <a:endParaRPr lang="zh-CN" altLang="en-US" sz="3700" b="1">
              <a:latin typeface="Times New Roman" panose="02020603050405020304" pitchFamily="18" charset="0"/>
            </a:endParaRPr>
          </a:p>
        </p:txBody>
      </p:sp>
      <p:sp>
        <p:nvSpPr>
          <p:cNvPr id="3" name="Text Box 6"/>
          <p:cNvSpPr txBox="1"/>
          <p:nvPr/>
        </p:nvSpPr>
        <p:spPr>
          <a:xfrm>
            <a:off x="149860" y="6873875"/>
            <a:ext cx="5741670" cy="675640"/>
          </a:xfrm>
          <a:prstGeom prst="rect">
            <a:avLst/>
          </a:prstGeom>
          <a:noFill/>
          <a:ln w="9525" cap="flat" cmpd="sng">
            <a:solidFill>
              <a:srgbClr val="CC0066"/>
            </a:solidFill>
            <a:prstDash val="solid"/>
            <a:miter/>
            <a:headEnd type="none" w="med" len="med"/>
            <a:tailEnd type="none" w="med" len="med"/>
          </a:ln>
        </p:spPr>
        <p:txBody>
          <a:bodyPr wrap="square" lIns="106680" tIns="53340" rIns="106680" bIns="53340" anchor="t" anchorCtr="0">
            <a:spAutoFit/>
          </a:bodyPr>
          <a:p>
            <a:pPr algn="ctr">
              <a:buClrTx/>
            </a:pPr>
            <a:r>
              <a:rPr lang="zh-CN" altLang="en-US" sz="3700" b="1">
                <a:latin typeface="Times New Roman" panose="02020603050405020304" pitchFamily="18" charset="0"/>
              </a:rPr>
              <a:t>（</a:t>
            </a:r>
            <a:r>
              <a:rPr lang="en-US" altLang="zh-CN" sz="3700" b="1">
                <a:latin typeface="Times New Roman" panose="02020603050405020304" pitchFamily="18" charset="0"/>
              </a:rPr>
              <a:t>3</a:t>
            </a:r>
            <a:r>
              <a:rPr lang="zh-CN" altLang="en-US" sz="3700" b="1">
                <a:latin typeface="Times New Roman" panose="02020603050405020304" pitchFamily="18" charset="0"/>
              </a:rPr>
              <a:t>）</a:t>
            </a:r>
            <a:r>
              <a:rPr lang="zh-CN" altLang="en-US" sz="3700" b="1">
                <a:latin typeface="Times New Roman" panose="02020603050405020304" pitchFamily="18" charset="0"/>
              </a:rPr>
              <a:t>存储容量的扩展</a:t>
            </a:r>
            <a:endParaRPr lang="zh-CN" altLang="en-US" sz="3700" b="1">
              <a:latin typeface="Times New Roman" panose="02020603050405020304" pitchFamily="18" charset="0"/>
            </a:endParaRPr>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9665"/>
                                        </p:tgtEl>
                                        <p:attrNameLst>
                                          <p:attrName>style.visibility</p:attrName>
                                        </p:attrNameLst>
                                      </p:cBhvr>
                                      <p:to>
                                        <p:strVal val="visible"/>
                                      </p:to>
                                    </p:set>
                                    <p:animEffect transition="in" filter="wipe(left)">
                                      <p:cBhvr>
                                        <p:cTn id="7" dur="500"/>
                                        <p:tgtEl>
                                          <p:spTgt spid="36966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69670"/>
                                        </p:tgtEl>
                                        <p:attrNameLst>
                                          <p:attrName>style.visibility</p:attrName>
                                        </p:attrNameLst>
                                      </p:cBhvr>
                                      <p:to>
                                        <p:strVal val="visible"/>
                                      </p:to>
                                    </p:set>
                                    <p:animEffect transition="in" filter="wipe(up)">
                                      <p:cBhvr>
                                        <p:cTn id="12" dur="500"/>
                                        <p:tgtEl>
                                          <p:spTgt spid="36967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369668"/>
                                        </p:tgtEl>
                                        <p:attrNameLst>
                                          <p:attrName>style.visibility</p:attrName>
                                        </p:attrNameLst>
                                      </p:cBhvr>
                                      <p:to>
                                        <p:strVal val="visible"/>
                                      </p:to>
                                    </p:set>
                                    <p:animEffect transition="in" filter="box(out)">
                                      <p:cBhvr>
                                        <p:cTn id="17" dur="500"/>
                                        <p:tgtEl>
                                          <p:spTgt spid="36966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369669"/>
                                        </p:tgtEl>
                                        <p:attrNameLst>
                                          <p:attrName>style.visibility</p:attrName>
                                        </p:attrNameLst>
                                      </p:cBhvr>
                                      <p:to>
                                        <p:strVal val="visible"/>
                                      </p:to>
                                    </p:set>
                                    <p:animEffect transition="in" filter="box(out)">
                                      <p:cBhvr>
                                        <p:cTn id="22" dur="500"/>
                                        <p:tgtEl>
                                          <p:spTgt spid="369669"/>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left)">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5" grpId="0" bldLvl="0" animBg="1" advAuto="1000"/>
      <p:bldP spid="369670" grpId="0" animBg="1" advAuto="1000"/>
      <p:bldP spid="369666" grpId="0" build="p"/>
      <p:bldP spid="369667" grpId="0" build="p"/>
      <p:bldP spid="2" grpId="0" bldLvl="0" animBg="1" advAuto="1000"/>
      <p:bldP spid="3" grpId="0" bldLvl="0" animBg="1" advAuto="100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9905" name="Rectangle 2"/>
          <p:cNvSpPr/>
          <p:nvPr/>
        </p:nvSpPr>
        <p:spPr>
          <a:xfrm>
            <a:off x="2222500" y="493713"/>
            <a:ext cx="6400800" cy="711200"/>
          </a:xfrm>
          <a:prstGeom prst="rect">
            <a:avLst/>
          </a:prstGeom>
          <a:solidFill>
            <a:srgbClr val="0000FF"/>
          </a:solidFill>
          <a:ln w="9525">
            <a:noFill/>
          </a:ln>
        </p:spPr>
        <p:txBody>
          <a:bodyPr wrap="square" lIns="106680" tIns="53340" rIns="106680" bIns="53340" anchor="t" anchorCtr="0">
            <a:spAutoFit/>
          </a:bodyPr>
          <a:p>
            <a:pPr algn="ctr">
              <a:lnSpc>
                <a:spcPct val="120000"/>
              </a:lnSpc>
            </a:pPr>
            <a:r>
              <a:rPr lang="en-US" altLang="zh-CN" sz="3300" b="1">
                <a:solidFill>
                  <a:schemeClr val="bg1"/>
                </a:solidFill>
                <a:latin typeface="Arial" panose="020B0604020202020204" pitchFamily="34" charset="0"/>
                <a:ea typeface="宋体" panose="02010600030101010101" pitchFamily="2" charset="-122"/>
              </a:rPr>
              <a:t>5.4.3   RAM</a:t>
            </a:r>
            <a:r>
              <a:rPr lang="zh-CN" altLang="en-US" sz="3300" b="1">
                <a:solidFill>
                  <a:schemeClr val="bg1"/>
                </a:solidFill>
                <a:latin typeface="Arial" panose="020B0604020202020204" pitchFamily="34" charset="0"/>
                <a:ea typeface="宋体" panose="02010600030101010101" pitchFamily="2" charset="-122"/>
              </a:rPr>
              <a:t>容量的扩展</a:t>
            </a:r>
            <a:endParaRPr lang="zh-CN" altLang="en-US" sz="3300" b="1">
              <a:solidFill>
                <a:schemeClr val="bg1"/>
              </a:solidFill>
              <a:latin typeface="Arial" panose="020B0604020202020204" pitchFamily="34" charset="0"/>
              <a:ea typeface="宋体" panose="02010600030101010101" pitchFamily="2" charset="-122"/>
            </a:endParaRPr>
          </a:p>
        </p:txBody>
      </p:sp>
      <p:sp>
        <p:nvSpPr>
          <p:cNvPr id="379906" name="Text Box 4"/>
          <p:cNvSpPr txBox="1"/>
          <p:nvPr/>
        </p:nvSpPr>
        <p:spPr>
          <a:xfrm>
            <a:off x="266700" y="3063875"/>
            <a:ext cx="622300" cy="1427163"/>
          </a:xfrm>
          <a:prstGeom prst="rect">
            <a:avLst/>
          </a:prstGeom>
          <a:noFill/>
          <a:ln w="38100" cap="flat" cmpd="sng">
            <a:solidFill>
              <a:srgbClr val="CC6600"/>
            </a:solidFill>
            <a:prstDash val="solid"/>
            <a:miter/>
            <a:headEnd type="none" w="med" len="med"/>
            <a:tailEnd type="none" w="med" len="med"/>
          </a:ln>
        </p:spPr>
        <p:txBody>
          <a:bodyPr wrap="square" lIns="106680" tIns="53340" rIns="106680" bIns="53340" anchor="t">
            <a:spAutoFit/>
          </a:bodyPr>
          <a:p>
            <a:pPr algn="ctr" defTabSz="1066800" fontAlgn="auto">
              <a:buClrTx/>
              <a:tabLst>
                <a:tab pos="-635" algn="l"/>
              </a:tabLst>
            </a:pPr>
            <a:r>
              <a:rPr lang="zh-CN" altLang="en-US" sz="2800" noProof="1">
                <a:effectLst>
                  <a:outerShdw blurRad="38100" dist="38100" dir="2700000">
                    <a:srgbClr val="C0C0C0"/>
                  </a:outerShdw>
                </a:effectLst>
                <a:latin typeface="Times New Roman" panose="02020603050405020304" pitchFamily="18" charset="0"/>
                <a:ea typeface="+mn-ea"/>
                <a:cs typeface="+mn-cs"/>
              </a:rPr>
              <a:t>位扩展</a:t>
            </a:r>
            <a:endParaRPr lang="zh-CN" altLang="en-US" sz="2800" noProof="1">
              <a:effectLst>
                <a:outerShdw blurRad="38100" dist="38100" dir="2700000">
                  <a:srgbClr val="C0C0C0"/>
                </a:outerShdw>
              </a:effectLst>
              <a:latin typeface="Times New Roman" panose="02020603050405020304" pitchFamily="18" charset="0"/>
            </a:endParaRPr>
          </a:p>
        </p:txBody>
      </p:sp>
      <p:sp>
        <p:nvSpPr>
          <p:cNvPr id="379907" name="TextBox 7"/>
          <p:cNvSpPr txBox="1"/>
          <p:nvPr/>
        </p:nvSpPr>
        <p:spPr>
          <a:xfrm>
            <a:off x="762000" y="1571625"/>
            <a:ext cx="1714500" cy="584200"/>
          </a:xfrm>
          <a:prstGeom prst="rect">
            <a:avLst/>
          </a:prstGeom>
          <a:noFill/>
          <a:ln w="9525">
            <a:noFill/>
          </a:ln>
        </p:spPr>
        <p:txBody>
          <a:bodyPr wrap="square" lIns="91440" tIns="45720" rIns="91440" bIns="45720" anchor="t" anchorCtr="0">
            <a:spAutoFit/>
          </a:bodyPr>
          <a:p>
            <a:r>
              <a:rPr lang="en-US" altLang="zh-CN" sz="3200" b="1">
                <a:latin typeface="Arial" panose="020B0604020202020204" pitchFamily="34" charset="0"/>
                <a:ea typeface="宋体" panose="02010600030101010101" pitchFamily="2" charset="-122"/>
              </a:rPr>
              <a:t>1024x1</a:t>
            </a:r>
            <a:endParaRPr lang="en-US" altLang="zh-CN" sz="3200" b="1">
              <a:latin typeface="Arial" panose="020B0604020202020204" pitchFamily="34" charset="0"/>
              <a:ea typeface="宋体" panose="02010600030101010101" pitchFamily="2" charset="-122"/>
            </a:endParaRPr>
          </a:p>
        </p:txBody>
      </p:sp>
      <p:sp>
        <p:nvSpPr>
          <p:cNvPr id="379908" name="TextBox 8"/>
          <p:cNvSpPr txBox="1"/>
          <p:nvPr/>
        </p:nvSpPr>
        <p:spPr>
          <a:xfrm>
            <a:off x="3405188" y="1571625"/>
            <a:ext cx="2643187" cy="584200"/>
          </a:xfrm>
          <a:prstGeom prst="rect">
            <a:avLst/>
          </a:prstGeom>
          <a:noFill/>
          <a:ln w="9525">
            <a:noFill/>
          </a:ln>
        </p:spPr>
        <p:txBody>
          <a:bodyPr wrap="square" lIns="91440" tIns="45720" rIns="91440" bIns="45720" anchor="t" anchorCtr="0">
            <a:spAutoFit/>
          </a:bodyPr>
          <a:p>
            <a:r>
              <a:rPr lang="en-US" altLang="zh-CN" sz="3200" b="1">
                <a:latin typeface="Arial" panose="020B0604020202020204" pitchFamily="34" charset="0"/>
                <a:ea typeface="宋体" panose="02010600030101010101" pitchFamily="2" charset="-122"/>
              </a:rPr>
              <a:t>1024x8</a:t>
            </a:r>
            <a:endParaRPr lang="en-US" altLang="zh-CN" sz="3200" b="1">
              <a:latin typeface="Arial" panose="020B0604020202020204" pitchFamily="34" charset="0"/>
              <a:ea typeface="宋体" panose="02010600030101010101" pitchFamily="2" charset="-122"/>
            </a:endParaRPr>
          </a:p>
        </p:txBody>
      </p:sp>
      <p:sp>
        <p:nvSpPr>
          <p:cNvPr id="379909" name="右箭头 11"/>
          <p:cNvSpPr/>
          <p:nvPr/>
        </p:nvSpPr>
        <p:spPr>
          <a:xfrm>
            <a:off x="2333625" y="1811338"/>
            <a:ext cx="1143000" cy="117475"/>
          </a:xfrm>
          <a:prstGeom prst="rect">
            <a:avLst/>
          </a:prstGeom>
          <a:solidFill>
            <a:schemeClr val="tx1"/>
          </a:solidFill>
          <a:ln w="9525" cap="flat" cmpd="sng">
            <a:solidFill>
              <a:schemeClr val="tx1"/>
            </a:solidFill>
            <a:prstDash val="solid"/>
            <a:round/>
            <a:headEnd type="none" w="med" len="med"/>
            <a:tailEnd type="none" w="med" len="med"/>
          </a:ln>
        </p:spPr>
        <p:txBody>
          <a:bodyPr wrap="none" lIns="91440" tIns="45720" rIns="91440" bIns="45720" anchor="t" anchorCtr="0"/>
          <a:p>
            <a:endParaRPr lang="zh-CN" altLang="zh-CN">
              <a:latin typeface="Arial" panose="020B0604020202020204" pitchFamily="34" charset="0"/>
              <a:ea typeface="宋体" panose="02010600030101010101" pitchFamily="2" charset="-122"/>
            </a:endParaRPr>
          </a:p>
        </p:txBody>
      </p:sp>
      <p:pic>
        <p:nvPicPr>
          <p:cNvPr id="379910" name="Picture 9"/>
          <p:cNvPicPr>
            <a:picLocks noRot="1" noChangeAspect="1"/>
          </p:cNvPicPr>
          <p:nvPr/>
        </p:nvPicPr>
        <p:blipFill>
          <a:blip r:embed="rId1"/>
          <a:stretch>
            <a:fillRect/>
          </a:stretch>
        </p:blipFill>
        <p:spPr>
          <a:xfrm>
            <a:off x="1047750" y="2786063"/>
            <a:ext cx="2781300" cy="2181225"/>
          </a:xfrm>
          <a:prstGeom prst="rect">
            <a:avLst/>
          </a:prstGeom>
          <a:noFill/>
          <a:ln w="9525">
            <a:noFill/>
          </a:ln>
          <a:effectLst>
            <a:prstShdw prst="shdw13" dist="17961" dir="2699999">
              <a:srgbClr val="5C5C99"/>
            </a:prstShdw>
          </a:effectLst>
        </p:spPr>
      </p:pic>
      <p:graphicFrame>
        <p:nvGraphicFramePr>
          <p:cNvPr id="379911" name="Object 3"/>
          <p:cNvGraphicFramePr>
            <a:graphicFrameLocks noChangeAspect="1"/>
          </p:cNvGraphicFramePr>
          <p:nvPr/>
        </p:nvGraphicFramePr>
        <p:xfrm>
          <a:off x="0" y="2714625"/>
          <a:ext cx="10668000" cy="3962400"/>
        </p:xfrm>
        <a:graphic>
          <a:graphicData uri="http://schemas.openxmlformats.org/presentationml/2006/ole">
            <mc:AlternateContent xmlns:mc="http://schemas.openxmlformats.org/markup-compatibility/2006">
              <mc:Choice xmlns:v="urn:schemas-microsoft-com:vml" Requires="v">
                <p:oleObj spid="_x0000_s3088" name="" r:id="rId2" imgW="4257675" imgH="1581150" progId="Word.Picture.8">
                  <p:embed/>
                </p:oleObj>
              </mc:Choice>
              <mc:Fallback>
                <p:oleObj name="" r:id="rId2" imgW="4257675" imgH="1581150" progId="Word.Picture.8">
                  <p:embed/>
                  <p:pic>
                    <p:nvPicPr>
                      <p:cNvPr id="0" name="图片 3087"/>
                      <p:cNvPicPr/>
                      <p:nvPr/>
                    </p:nvPicPr>
                    <p:blipFill>
                      <a:blip r:embed="rId3"/>
                      <a:stretch>
                        <a:fillRect/>
                      </a:stretch>
                    </p:blipFill>
                    <p:spPr>
                      <a:xfrm>
                        <a:off x="0" y="2714625"/>
                        <a:ext cx="10668000" cy="3962400"/>
                      </a:xfrm>
                      <a:prstGeom prst="rect">
                        <a:avLst/>
                      </a:prstGeom>
                      <a:solidFill>
                        <a:srgbClr val="F8F8F8"/>
                      </a:solidFill>
                      <a:ln w="38100">
                        <a:noFill/>
                        <a:miter/>
                      </a:ln>
                    </p:spPr>
                  </p:pic>
                </p:oleObj>
              </mc:Fallback>
            </mc:AlternateContent>
          </a:graphicData>
        </a:graphic>
      </p:graphicFrame>
      <p:sp>
        <p:nvSpPr>
          <p:cNvPr id="379912" name="文本框1"/>
          <p:cNvSpPr txBox="1"/>
          <p:nvPr/>
        </p:nvSpPr>
        <p:spPr>
          <a:xfrm>
            <a:off x="419100" y="3216275"/>
            <a:ext cx="622300" cy="1427163"/>
          </a:xfrm>
          <a:prstGeom prst="rect">
            <a:avLst/>
          </a:prstGeom>
          <a:noFill/>
          <a:ln w="38100" cap="flat" cmpd="sng">
            <a:solidFill>
              <a:srgbClr val="CC6600"/>
            </a:solidFill>
            <a:prstDash val="solid"/>
            <a:miter/>
            <a:headEnd type="none" w="med" len="med"/>
            <a:tailEnd type="none" w="med" len="med"/>
          </a:ln>
        </p:spPr>
        <p:txBody>
          <a:bodyPr wrap="square" lIns="106680" tIns="53340" rIns="106680" bIns="53340" anchor="t">
            <a:spAutoFit/>
          </a:bodyPr>
          <a:p>
            <a:pPr algn="ctr" defTabSz="1066800" fontAlgn="auto">
              <a:buClrTx/>
              <a:tabLst>
                <a:tab pos="-635" algn="l"/>
              </a:tabLst>
            </a:pPr>
            <a:r>
              <a:rPr lang="zh-CN" altLang="en-US" sz="2800" noProof="1">
                <a:effectLst>
                  <a:outerShdw blurRad="38100" dist="38100" dir="2700000">
                    <a:srgbClr val="C0C0C0"/>
                  </a:outerShdw>
                </a:effectLst>
                <a:latin typeface="Times New Roman" panose="02020603050405020304" pitchFamily="18" charset="0"/>
                <a:ea typeface="+mn-ea"/>
                <a:cs typeface="+mn-cs"/>
              </a:rPr>
              <a:t>位扩展</a:t>
            </a:r>
            <a:endParaRPr lang="zh-CN" altLang="en-US" sz="2800" noProof="1">
              <a:effectLst>
                <a:outerShdw blurRad="38100" dist="38100" dir="2700000">
                  <a:srgbClr val="C0C0C0"/>
                </a:outerShdw>
              </a:effectLst>
              <a:latin typeface="Times New Roman" panose="02020603050405020304" pitchFamily="18" charset="0"/>
            </a:endParaRPr>
          </a:p>
        </p:txBody>
      </p:sp>
      <p:sp>
        <p:nvSpPr>
          <p:cNvPr id="379913" name="AutoShape 6"/>
          <p:cNvSpPr/>
          <p:nvPr/>
        </p:nvSpPr>
        <p:spPr>
          <a:xfrm>
            <a:off x="6045200" y="1273175"/>
            <a:ext cx="4622800" cy="1155700"/>
          </a:xfrm>
          <a:prstGeom prst="wedgeEllipseCallout">
            <a:avLst>
              <a:gd name="adj1" fmla="val -59292"/>
              <a:gd name="adj2" fmla="val 79968"/>
            </a:avLst>
          </a:prstGeom>
          <a:solidFill>
            <a:schemeClr val="accent1"/>
          </a:solidFill>
          <a:ln w="9525" cap="flat" cmpd="sng">
            <a:solidFill>
              <a:schemeClr val="tx1"/>
            </a:solidFill>
            <a:prstDash val="solid"/>
            <a:miter/>
            <a:headEnd type="none" w="med" len="med"/>
            <a:tailEnd type="none" w="med" len="med"/>
          </a:ln>
        </p:spPr>
        <p:txBody>
          <a:bodyPr wrap="none" lIns="106680" tIns="53340" rIns="106680" bIns="53340" anchor="ctr" anchorCtr="0"/>
          <a:p>
            <a:pPr algn="ctr"/>
            <a:r>
              <a:rPr lang="zh-CN" altLang="en-US" sz="2800">
                <a:latin typeface="Times New Roman" panose="02020603050405020304" pitchFamily="18" charset="0"/>
                <a:ea typeface="宋体" panose="02010600030101010101" pitchFamily="2" charset="-122"/>
              </a:rPr>
              <a:t>输入／输出（</a:t>
            </a:r>
            <a:r>
              <a:rPr lang="en-US" altLang="zh-CN" sz="2800">
                <a:latin typeface="Times New Roman" panose="02020603050405020304" pitchFamily="18" charset="0"/>
                <a:ea typeface="宋体" panose="02010600030101010101" pitchFamily="2" charset="-122"/>
              </a:rPr>
              <a:t>I/O</a:t>
            </a:r>
            <a:r>
              <a:rPr lang="zh-CN" altLang="en-US" sz="2800">
                <a:latin typeface="Times New Roman" panose="02020603050405020304" pitchFamily="18" charset="0"/>
                <a:ea typeface="宋体" panose="02010600030101010101" pitchFamily="2" charset="-122"/>
              </a:rPr>
              <a:t>）分开</a:t>
            </a:r>
            <a:endParaRPr lang="zh-CN" altLang="en-US" sz="2800">
              <a:latin typeface="Times New Roman" panose="02020603050405020304" pitchFamily="18" charset="0"/>
              <a:ea typeface="宋体" panose="02010600030101010101" pitchFamily="2" charset="-122"/>
            </a:endParaRPr>
          </a:p>
          <a:p>
            <a:pPr algn="ctr"/>
            <a:r>
              <a:rPr lang="zh-CN" altLang="en-US" sz="2800">
                <a:latin typeface="Times New Roman" panose="02020603050405020304" pitchFamily="18" charset="0"/>
                <a:ea typeface="宋体" panose="02010600030101010101" pitchFamily="2" charset="-122"/>
              </a:rPr>
              <a:t>使用作为字的各个位线</a:t>
            </a:r>
            <a:endParaRPr lang="zh-CN" altLang="en-US" sz="2800">
              <a:latin typeface="Times New Roman" panose="02020603050405020304" pitchFamily="18" charset="0"/>
              <a:ea typeface="宋体" panose="02010600030101010101" pitchFamily="2" charset="-122"/>
            </a:endParaRPr>
          </a:p>
        </p:txBody>
      </p:sp>
      <p:sp>
        <p:nvSpPr>
          <p:cNvPr id="379914" name="AutoShape 5"/>
          <p:cNvSpPr/>
          <p:nvPr/>
        </p:nvSpPr>
        <p:spPr>
          <a:xfrm>
            <a:off x="2222500" y="6716713"/>
            <a:ext cx="4978400" cy="1244600"/>
          </a:xfrm>
          <a:prstGeom prst="wedgeEllipseCallout">
            <a:avLst>
              <a:gd name="adj1" fmla="val -78347"/>
              <a:gd name="adj2" fmla="val -81995"/>
            </a:avLst>
          </a:prstGeom>
          <a:solidFill>
            <a:schemeClr val="accent1"/>
          </a:solidFill>
          <a:ln w="9525" cap="flat" cmpd="sng">
            <a:solidFill>
              <a:schemeClr val="tx1"/>
            </a:solidFill>
            <a:prstDash val="solid"/>
            <a:miter/>
            <a:headEnd type="none" w="med" len="med"/>
            <a:tailEnd type="none" w="med" len="med"/>
          </a:ln>
        </p:spPr>
        <p:txBody>
          <a:bodyPr wrap="none" lIns="106680" tIns="53340" rIns="106680" bIns="53340" anchor="ctr" anchorCtr="0"/>
          <a:p>
            <a:pPr algn="ctr"/>
            <a:r>
              <a:rPr lang="zh-CN" altLang="en-US" sz="2800">
                <a:latin typeface="Times New Roman" panose="02020603050405020304" pitchFamily="18" charset="0"/>
                <a:ea typeface="宋体" panose="02010600030101010101" pitchFamily="2" charset="-122"/>
              </a:rPr>
              <a:t>将地址线、读／写线和</a:t>
            </a:r>
            <a:endParaRPr lang="zh-CN" altLang="en-US" sz="2800">
              <a:latin typeface="Times New Roman" panose="02020603050405020304" pitchFamily="18" charset="0"/>
              <a:ea typeface="宋体" panose="02010600030101010101" pitchFamily="2" charset="-122"/>
            </a:endParaRPr>
          </a:p>
          <a:p>
            <a:pPr algn="ctr"/>
            <a:r>
              <a:rPr lang="zh-CN" altLang="en-US" sz="2800">
                <a:latin typeface="Times New Roman" panose="02020603050405020304" pitchFamily="18" charset="0"/>
                <a:ea typeface="宋体" panose="02010600030101010101" pitchFamily="2" charset="-122"/>
              </a:rPr>
              <a:t>片选线对应地并联在一起</a:t>
            </a:r>
            <a:endParaRPr lang="zh-CN" altLang="en-US" sz="2800">
              <a:latin typeface="Times New Roman" panose="02020603050405020304" pitchFamily="18" charset="0"/>
              <a:ea typeface="宋体" panose="02010600030101010101" pitchFamily="2" charset="-122"/>
            </a:endParaRPr>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79905"/>
                                        </p:tgtEl>
                                        <p:attrNameLst>
                                          <p:attrName>style.visibility</p:attrName>
                                        </p:attrNameLst>
                                      </p:cBhvr>
                                      <p:to>
                                        <p:strVal val="visible"/>
                                      </p:to>
                                    </p:set>
                                    <p:animEffect transition="in" filter="box(out)">
                                      <p:cBhvr>
                                        <p:cTn id="7" dur="500"/>
                                        <p:tgtEl>
                                          <p:spTgt spid="3799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79910"/>
                                        </p:tgtEl>
                                        <p:attrNameLst>
                                          <p:attrName>style.visibility</p:attrName>
                                        </p:attrNameLst>
                                      </p:cBhvr>
                                      <p:to>
                                        <p:strVal val="visible"/>
                                      </p:to>
                                    </p:set>
                                    <p:animEffect transition="in" filter="wipe(left)">
                                      <p:cBhvr>
                                        <p:cTn id="12" dur="500"/>
                                        <p:tgtEl>
                                          <p:spTgt spid="379910"/>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379907"/>
                                        </p:tgtEl>
                                        <p:attrNameLst>
                                          <p:attrName>style.visibility</p:attrName>
                                        </p:attrNameLst>
                                      </p:cBhvr>
                                      <p:to>
                                        <p:strVal val="visible"/>
                                      </p:to>
                                    </p:set>
                                    <p:animEffect transition="in" filter="blinds(horizontal)">
                                      <p:cBhvr>
                                        <p:cTn id="16" dur="500"/>
                                        <p:tgtEl>
                                          <p:spTgt spid="379907"/>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379906"/>
                                        </p:tgtEl>
                                        <p:attrNameLst>
                                          <p:attrName>style.visibility</p:attrName>
                                        </p:attrNameLst>
                                      </p:cBhvr>
                                      <p:to>
                                        <p:strVal val="visible"/>
                                      </p:to>
                                    </p:set>
                                    <p:anim calcmode="lin" valueType="num">
                                      <p:cBhvr>
                                        <p:cTn id="21" dur="500" fill="hold"/>
                                        <p:tgtEl>
                                          <p:spTgt spid="379906"/>
                                        </p:tgtEl>
                                        <p:attrNameLst>
                                          <p:attrName>ppt_x</p:attrName>
                                        </p:attrNameLst>
                                      </p:cBhvr>
                                      <p:tavLst>
                                        <p:tav tm="0">
                                          <p:val>
                                            <p:strVal val="0-ppt_w/2"/>
                                          </p:val>
                                        </p:tav>
                                        <p:tav tm="100000">
                                          <p:val>
                                            <p:strVal val="ppt_x"/>
                                          </p:val>
                                        </p:tav>
                                      </p:tavLst>
                                    </p:anim>
                                    <p:anim calcmode="lin" valueType="num">
                                      <p:cBhvr>
                                        <p:cTn id="22" dur="500" fill="hold"/>
                                        <p:tgtEl>
                                          <p:spTgt spid="37990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79909"/>
                                        </p:tgtEl>
                                        <p:attrNameLst>
                                          <p:attrName>style.visibility</p:attrName>
                                        </p:attrNameLst>
                                      </p:cBhvr>
                                      <p:to>
                                        <p:strVal val="visible"/>
                                      </p:to>
                                    </p:set>
                                    <p:animEffect transition="in" filter="wipe(left)">
                                      <p:cBhvr>
                                        <p:cTn id="27" dur="500"/>
                                        <p:tgtEl>
                                          <p:spTgt spid="379909"/>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379908"/>
                                        </p:tgtEl>
                                        <p:attrNameLst>
                                          <p:attrName>style.visibility</p:attrName>
                                        </p:attrNameLst>
                                      </p:cBhvr>
                                      <p:to>
                                        <p:strVal val="visible"/>
                                      </p:to>
                                    </p:set>
                                    <p:animEffect transition="in" filter="wipe(left)">
                                      <p:cBhvr>
                                        <p:cTn id="31" dur="500"/>
                                        <p:tgtEl>
                                          <p:spTgt spid="379908"/>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379911"/>
                                        </p:tgtEl>
                                        <p:attrNameLst>
                                          <p:attrName>style.visibility</p:attrName>
                                        </p:attrNameLst>
                                      </p:cBhvr>
                                      <p:to>
                                        <p:strVal val="visible"/>
                                      </p:to>
                                    </p:set>
                                    <p:animEffect transition="in" filter="dissolve">
                                      <p:cBhvr>
                                        <p:cTn id="36" dur="500"/>
                                        <p:tgtEl>
                                          <p:spTgt spid="379911"/>
                                        </p:tgtEl>
                                      </p:cBhvr>
                                    </p:animEffect>
                                  </p:childTnLst>
                                </p:cTn>
                              </p:par>
                              <p:par>
                                <p:cTn id="37" presetID="2" presetClass="entr" presetSubtype="8" fill="hold" grpId="0" nodeType="withEffect">
                                  <p:stCondLst>
                                    <p:cond delay="0"/>
                                  </p:stCondLst>
                                  <p:childTnLst>
                                    <p:set>
                                      <p:cBhvr>
                                        <p:cTn id="38" dur="1" fill="hold">
                                          <p:stCondLst>
                                            <p:cond delay="0"/>
                                          </p:stCondLst>
                                        </p:cTn>
                                        <p:tgtEl>
                                          <p:spTgt spid="379912"/>
                                        </p:tgtEl>
                                        <p:attrNameLst>
                                          <p:attrName>style.visibility</p:attrName>
                                        </p:attrNameLst>
                                      </p:cBhvr>
                                      <p:to>
                                        <p:strVal val="visible"/>
                                      </p:to>
                                    </p:set>
                                    <p:anim calcmode="lin" valueType="num">
                                      <p:cBhvr>
                                        <p:cTn id="39" dur="500" fill="hold"/>
                                        <p:tgtEl>
                                          <p:spTgt spid="379912"/>
                                        </p:tgtEl>
                                        <p:attrNameLst>
                                          <p:attrName>ppt_x</p:attrName>
                                        </p:attrNameLst>
                                      </p:cBhvr>
                                      <p:tavLst>
                                        <p:tav tm="0">
                                          <p:val>
                                            <p:strVal val="0-ppt_w/2"/>
                                          </p:val>
                                        </p:tav>
                                        <p:tav tm="100000">
                                          <p:val>
                                            <p:strVal val="ppt_x"/>
                                          </p:val>
                                        </p:tav>
                                      </p:tavLst>
                                    </p:anim>
                                    <p:anim calcmode="lin" valueType="num">
                                      <p:cBhvr>
                                        <p:cTn id="40" dur="500" fill="hold"/>
                                        <p:tgtEl>
                                          <p:spTgt spid="379912"/>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379913"/>
                                        </p:tgtEl>
                                        <p:attrNameLst>
                                          <p:attrName>style.visibility</p:attrName>
                                        </p:attrNameLst>
                                      </p:cBhvr>
                                      <p:to>
                                        <p:strVal val="visible"/>
                                      </p:to>
                                    </p:set>
                                    <p:anim calcmode="lin" valueType="num">
                                      <p:cBhvr>
                                        <p:cTn id="45" dur="500" fill="hold"/>
                                        <p:tgtEl>
                                          <p:spTgt spid="379913"/>
                                        </p:tgtEl>
                                        <p:attrNameLst>
                                          <p:attrName>ppt_x</p:attrName>
                                        </p:attrNameLst>
                                      </p:cBhvr>
                                      <p:tavLst>
                                        <p:tav tm="0">
                                          <p:val>
                                            <p:strVal val="1+ppt_w/2"/>
                                          </p:val>
                                        </p:tav>
                                        <p:tav tm="100000">
                                          <p:val>
                                            <p:strVal val="ppt_x"/>
                                          </p:val>
                                        </p:tav>
                                      </p:tavLst>
                                    </p:anim>
                                    <p:anim calcmode="lin" valueType="num">
                                      <p:cBhvr>
                                        <p:cTn id="46" dur="500" fill="hold"/>
                                        <p:tgtEl>
                                          <p:spTgt spid="379913"/>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379914"/>
                                        </p:tgtEl>
                                        <p:attrNameLst>
                                          <p:attrName>style.visibility</p:attrName>
                                        </p:attrNameLst>
                                      </p:cBhvr>
                                      <p:to>
                                        <p:strVal val="visible"/>
                                      </p:to>
                                    </p:set>
                                    <p:anim calcmode="lin" valueType="num">
                                      <p:cBhvr>
                                        <p:cTn id="51" dur="500" fill="hold"/>
                                        <p:tgtEl>
                                          <p:spTgt spid="379914"/>
                                        </p:tgtEl>
                                        <p:attrNameLst>
                                          <p:attrName>ppt_x</p:attrName>
                                        </p:attrNameLst>
                                      </p:cBhvr>
                                      <p:tavLst>
                                        <p:tav tm="0">
                                          <p:val>
                                            <p:strVal val="1+ppt_w/2"/>
                                          </p:val>
                                        </p:tav>
                                        <p:tav tm="100000">
                                          <p:val>
                                            <p:strVal val="ppt_x"/>
                                          </p:val>
                                        </p:tav>
                                      </p:tavLst>
                                    </p:anim>
                                    <p:anim calcmode="lin" valueType="num">
                                      <p:cBhvr>
                                        <p:cTn id="52" dur="500" fill="hold"/>
                                        <p:tgtEl>
                                          <p:spTgt spid="3799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5" grpId="0" bldLvl="0" animBg="1" advAuto="1000"/>
      <p:bldP spid="379907" grpId="0" animBg="1" advAuto="1000"/>
      <p:bldP spid="379906" grpId="0" bldLvl="0" animBg="1" advAuto="1000"/>
      <p:bldP spid="379909" grpId="0" bldLvl="0" animBg="1" advAuto="1000"/>
      <p:bldP spid="379908" grpId="0" animBg="1" advAuto="1000"/>
      <p:bldP spid="379912" grpId="0" bldLvl="0" animBg="1" advAuto="1000"/>
      <p:bldP spid="379913" grpId="0" bldLvl="0" animBg="1" advAuto="1000"/>
      <p:bldP spid="379914" grpId="0" bldLvl="0" animBg="1" advAuto="100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0929" name="Text Box 3"/>
          <p:cNvSpPr txBox="1"/>
          <p:nvPr/>
        </p:nvSpPr>
        <p:spPr>
          <a:xfrm>
            <a:off x="266700" y="1204913"/>
            <a:ext cx="622300" cy="1427163"/>
          </a:xfrm>
          <a:prstGeom prst="rect">
            <a:avLst/>
          </a:prstGeom>
          <a:noFill/>
          <a:ln w="38100" cap="flat" cmpd="sng">
            <a:solidFill>
              <a:srgbClr val="CC6600"/>
            </a:solidFill>
            <a:prstDash val="solid"/>
            <a:miter/>
            <a:headEnd type="none" w="med" len="med"/>
            <a:tailEnd type="none" w="med" len="med"/>
          </a:ln>
        </p:spPr>
        <p:txBody>
          <a:bodyPr wrap="square" lIns="106680" tIns="53340" rIns="106680" bIns="53340" anchor="t">
            <a:spAutoFit/>
          </a:bodyPr>
          <a:p>
            <a:pPr algn="ctr" defTabSz="1066800" fontAlgn="auto">
              <a:buClrTx/>
              <a:tabLst>
                <a:tab pos="-635" algn="l"/>
              </a:tabLst>
            </a:pPr>
            <a:r>
              <a:rPr lang="zh-CN" altLang="en-US" sz="2800" noProof="1">
                <a:effectLst>
                  <a:outerShdw blurRad="38100" dist="38100" dir="2700000">
                    <a:srgbClr val="C0C0C0"/>
                  </a:outerShdw>
                </a:effectLst>
                <a:latin typeface="Times New Roman" panose="02020603050405020304" pitchFamily="18" charset="0"/>
                <a:ea typeface="+mn-ea"/>
                <a:cs typeface="+mn-cs"/>
              </a:rPr>
              <a:t>字扩展</a:t>
            </a:r>
            <a:endParaRPr lang="zh-CN" altLang="en-US" sz="2800" noProof="1">
              <a:effectLst>
                <a:outerShdw blurRad="38100" dist="38100" dir="2700000">
                  <a:srgbClr val="C0C0C0"/>
                </a:outerShdw>
              </a:effectLst>
              <a:latin typeface="Times New Roman" panose="02020603050405020304" pitchFamily="18" charset="0"/>
            </a:endParaRPr>
          </a:p>
        </p:txBody>
      </p:sp>
      <p:pic>
        <p:nvPicPr>
          <p:cNvPr id="380930" name="Picture 7"/>
          <p:cNvPicPr>
            <a:picLocks noRot="1" noChangeAspect="1"/>
          </p:cNvPicPr>
          <p:nvPr/>
        </p:nvPicPr>
        <p:blipFill>
          <a:blip r:embed="rId1"/>
          <a:stretch>
            <a:fillRect/>
          </a:stretch>
        </p:blipFill>
        <p:spPr>
          <a:xfrm>
            <a:off x="904875" y="2357438"/>
            <a:ext cx="2609850" cy="1609725"/>
          </a:xfrm>
          <a:prstGeom prst="rect">
            <a:avLst/>
          </a:prstGeom>
          <a:noFill/>
          <a:ln w="9525">
            <a:noFill/>
          </a:ln>
          <a:effectLst>
            <a:prstShdw prst="shdw13" dist="17961" dir="2699999">
              <a:srgbClr val="5C5C99"/>
            </a:prstShdw>
          </a:effectLst>
        </p:spPr>
      </p:pic>
      <p:sp>
        <p:nvSpPr>
          <p:cNvPr id="380931" name="TextBox 6"/>
          <p:cNvSpPr txBox="1"/>
          <p:nvPr/>
        </p:nvSpPr>
        <p:spPr>
          <a:xfrm>
            <a:off x="547688" y="500063"/>
            <a:ext cx="1714500" cy="584200"/>
          </a:xfrm>
          <a:prstGeom prst="rect">
            <a:avLst/>
          </a:prstGeom>
          <a:noFill/>
          <a:ln w="9525">
            <a:noFill/>
          </a:ln>
        </p:spPr>
        <p:txBody>
          <a:bodyPr wrap="square" lIns="91440" tIns="45720" rIns="91440" bIns="45720" anchor="t" anchorCtr="0">
            <a:spAutoFit/>
          </a:bodyPr>
          <a:p>
            <a:r>
              <a:rPr lang="en-US" altLang="zh-CN" sz="3200" b="1">
                <a:latin typeface="Arial" panose="020B0604020202020204" pitchFamily="34" charset="0"/>
                <a:ea typeface="宋体" panose="02010600030101010101" pitchFamily="2" charset="-122"/>
              </a:rPr>
              <a:t>1Kx4</a:t>
            </a:r>
            <a:endParaRPr lang="en-US" altLang="zh-CN" sz="3200" b="1">
              <a:latin typeface="Arial" panose="020B0604020202020204" pitchFamily="34" charset="0"/>
              <a:ea typeface="宋体" panose="02010600030101010101" pitchFamily="2" charset="-122"/>
            </a:endParaRPr>
          </a:p>
        </p:txBody>
      </p:sp>
      <p:sp>
        <p:nvSpPr>
          <p:cNvPr id="380932" name="TextBox 7"/>
          <p:cNvSpPr txBox="1"/>
          <p:nvPr/>
        </p:nvSpPr>
        <p:spPr>
          <a:xfrm>
            <a:off x="2762250" y="500063"/>
            <a:ext cx="1285875" cy="584200"/>
          </a:xfrm>
          <a:prstGeom prst="rect">
            <a:avLst/>
          </a:prstGeom>
          <a:noFill/>
          <a:ln w="9525">
            <a:noFill/>
          </a:ln>
        </p:spPr>
        <p:txBody>
          <a:bodyPr wrap="square" lIns="91440" tIns="45720" rIns="91440" bIns="45720" anchor="t" anchorCtr="0">
            <a:spAutoFit/>
          </a:bodyPr>
          <a:p>
            <a:r>
              <a:rPr lang="en-US" altLang="zh-CN" sz="3200" b="1">
                <a:latin typeface="Arial" panose="020B0604020202020204" pitchFamily="34" charset="0"/>
                <a:ea typeface="宋体" panose="02010600030101010101" pitchFamily="2" charset="-122"/>
              </a:rPr>
              <a:t>8Kx4</a:t>
            </a:r>
            <a:endParaRPr lang="en-US" altLang="zh-CN" sz="3200" b="1">
              <a:latin typeface="Arial" panose="020B0604020202020204" pitchFamily="34" charset="0"/>
              <a:ea typeface="宋体" panose="02010600030101010101" pitchFamily="2" charset="-122"/>
            </a:endParaRPr>
          </a:p>
        </p:txBody>
      </p:sp>
      <p:sp>
        <p:nvSpPr>
          <p:cNvPr id="380933" name="右箭头 8"/>
          <p:cNvSpPr/>
          <p:nvPr/>
        </p:nvSpPr>
        <p:spPr>
          <a:xfrm>
            <a:off x="1690688" y="739775"/>
            <a:ext cx="1143000" cy="117475"/>
          </a:xfrm>
          <a:prstGeom prst="rect">
            <a:avLst/>
          </a:prstGeom>
          <a:solidFill>
            <a:schemeClr val="tx1"/>
          </a:solidFill>
          <a:ln w="9525" cap="flat" cmpd="sng">
            <a:solidFill>
              <a:schemeClr val="tx1"/>
            </a:solidFill>
            <a:prstDash val="solid"/>
            <a:round/>
            <a:headEnd type="none" w="med" len="med"/>
            <a:tailEnd type="none" w="med" len="med"/>
          </a:ln>
        </p:spPr>
        <p:txBody>
          <a:bodyPr wrap="none" lIns="91440" tIns="45720" rIns="91440" bIns="45720" anchor="t" anchorCtr="0"/>
          <a:p>
            <a:endParaRPr lang="zh-CN" altLang="zh-CN">
              <a:latin typeface="Arial" panose="020B0604020202020204" pitchFamily="34" charset="0"/>
              <a:ea typeface="宋体" panose="02010600030101010101" pitchFamily="2" charset="-122"/>
            </a:endParaRPr>
          </a:p>
        </p:txBody>
      </p:sp>
      <p:graphicFrame>
        <p:nvGraphicFramePr>
          <p:cNvPr id="380934" name="Object 2"/>
          <p:cNvGraphicFramePr>
            <a:graphicFrameLocks noChangeAspect="1"/>
          </p:cNvGraphicFramePr>
          <p:nvPr/>
        </p:nvGraphicFramePr>
        <p:xfrm>
          <a:off x="0" y="1204913"/>
          <a:ext cx="10668000" cy="5978525"/>
        </p:xfrm>
        <a:graphic>
          <a:graphicData uri="http://schemas.openxmlformats.org/presentationml/2006/ole">
            <mc:AlternateContent xmlns:mc="http://schemas.openxmlformats.org/markup-compatibility/2006">
              <mc:Choice xmlns:v="urn:schemas-microsoft-com:vml" Requires="v">
                <p:oleObj spid="_x0000_s3085" name="" r:id="rId2" imgW="4724400" imgH="2647950" progId="Word.Picture.8">
                  <p:embed/>
                </p:oleObj>
              </mc:Choice>
              <mc:Fallback>
                <p:oleObj name="" r:id="rId2" imgW="4724400" imgH="2647950" progId="Word.Picture.8">
                  <p:embed/>
                  <p:pic>
                    <p:nvPicPr>
                      <p:cNvPr id="0" name="图片 3084"/>
                      <p:cNvPicPr/>
                      <p:nvPr/>
                    </p:nvPicPr>
                    <p:blipFill>
                      <a:blip r:embed="rId3"/>
                      <a:stretch>
                        <a:fillRect/>
                      </a:stretch>
                    </p:blipFill>
                    <p:spPr>
                      <a:xfrm>
                        <a:off x="0" y="1204913"/>
                        <a:ext cx="10668000" cy="5978525"/>
                      </a:xfrm>
                      <a:prstGeom prst="rect">
                        <a:avLst/>
                      </a:prstGeom>
                      <a:solidFill>
                        <a:srgbClr val="F8F8F8"/>
                      </a:solidFill>
                      <a:ln w="38100">
                        <a:noFill/>
                        <a:miter/>
                      </a:ln>
                    </p:spPr>
                  </p:pic>
                </p:oleObj>
              </mc:Fallback>
            </mc:AlternateContent>
          </a:graphicData>
        </a:graphic>
      </p:graphicFrame>
      <p:sp>
        <p:nvSpPr>
          <p:cNvPr id="380935" name="文本框1"/>
          <p:cNvSpPr txBox="1"/>
          <p:nvPr/>
        </p:nvSpPr>
        <p:spPr>
          <a:xfrm>
            <a:off x="261938" y="1214438"/>
            <a:ext cx="622300" cy="1427163"/>
          </a:xfrm>
          <a:prstGeom prst="rect">
            <a:avLst/>
          </a:prstGeom>
          <a:noFill/>
          <a:ln w="38100" cap="flat" cmpd="sng">
            <a:solidFill>
              <a:srgbClr val="CC6600"/>
            </a:solidFill>
            <a:prstDash val="solid"/>
            <a:miter/>
            <a:headEnd type="none" w="med" len="med"/>
            <a:tailEnd type="none" w="med" len="med"/>
          </a:ln>
        </p:spPr>
        <p:txBody>
          <a:bodyPr wrap="square" lIns="106680" tIns="53340" rIns="106680" bIns="53340" anchor="t">
            <a:spAutoFit/>
          </a:bodyPr>
          <a:p>
            <a:pPr algn="ctr" defTabSz="1066800" fontAlgn="auto">
              <a:buClrTx/>
              <a:tabLst>
                <a:tab pos="-635" algn="l"/>
              </a:tabLst>
            </a:pPr>
            <a:r>
              <a:rPr lang="zh-CN" altLang="en-US" sz="2800" noProof="1">
                <a:effectLst>
                  <a:outerShdw blurRad="38100" dist="38100" dir="2700000">
                    <a:srgbClr val="C0C0C0"/>
                  </a:outerShdw>
                </a:effectLst>
                <a:latin typeface="Times New Roman" panose="02020603050405020304" pitchFamily="18" charset="0"/>
                <a:ea typeface="+mn-ea"/>
                <a:cs typeface="+mn-cs"/>
              </a:rPr>
              <a:t>字扩展</a:t>
            </a:r>
            <a:endParaRPr lang="zh-CN" altLang="en-US" sz="2800" noProof="1">
              <a:effectLst>
                <a:outerShdw blurRad="38100" dist="38100" dir="2700000">
                  <a:srgbClr val="C0C0C0"/>
                </a:outerShdw>
              </a:effectLst>
              <a:latin typeface="Times New Roman" panose="02020603050405020304" pitchFamily="18" charset="0"/>
            </a:endParaRPr>
          </a:p>
        </p:txBody>
      </p:sp>
      <p:sp>
        <p:nvSpPr>
          <p:cNvPr id="380936" name="AutoShape 4"/>
          <p:cNvSpPr/>
          <p:nvPr/>
        </p:nvSpPr>
        <p:spPr>
          <a:xfrm>
            <a:off x="5600700" y="404813"/>
            <a:ext cx="4622800" cy="622300"/>
          </a:xfrm>
          <a:prstGeom prst="wedgeEllipseCallout">
            <a:avLst>
              <a:gd name="adj1" fmla="val -43227"/>
              <a:gd name="adj2" fmla="val 102083"/>
            </a:avLst>
          </a:prstGeom>
          <a:solidFill>
            <a:schemeClr val="accent1"/>
          </a:solidFill>
          <a:ln w="9525" cap="flat" cmpd="sng">
            <a:solidFill>
              <a:schemeClr val="tx1"/>
            </a:solidFill>
            <a:prstDash val="solid"/>
            <a:miter/>
            <a:headEnd type="none" w="med" len="med"/>
            <a:tailEnd type="none" w="med" len="med"/>
          </a:ln>
        </p:spPr>
        <p:txBody>
          <a:bodyPr wrap="none" lIns="106680" tIns="53340" rIns="106680" bIns="53340" anchor="ctr" anchorCtr="0"/>
          <a:p>
            <a:pPr algn="ctr"/>
            <a:r>
              <a:rPr lang="zh-CN" altLang="en-US" sz="2800">
                <a:latin typeface="Times New Roman" panose="02020603050405020304" pitchFamily="18" charset="0"/>
                <a:ea typeface="宋体" panose="02010600030101010101" pitchFamily="2" charset="-122"/>
              </a:rPr>
              <a:t>输入／输出（</a:t>
            </a:r>
            <a:r>
              <a:rPr lang="en-US" altLang="zh-CN" sz="2800">
                <a:latin typeface="Times New Roman" panose="02020603050405020304" pitchFamily="18" charset="0"/>
                <a:ea typeface="宋体" panose="02010600030101010101" pitchFamily="2" charset="-122"/>
              </a:rPr>
              <a:t>I/O</a:t>
            </a:r>
            <a:r>
              <a:rPr lang="zh-CN" altLang="en-US" sz="2800">
                <a:latin typeface="Times New Roman" panose="02020603050405020304" pitchFamily="18" charset="0"/>
                <a:ea typeface="宋体" panose="02010600030101010101" pitchFamily="2" charset="-122"/>
              </a:rPr>
              <a:t>）线并联</a:t>
            </a:r>
            <a:endParaRPr lang="zh-CN" altLang="en-US" sz="2800">
              <a:latin typeface="Times New Roman" panose="02020603050405020304" pitchFamily="18" charset="0"/>
              <a:ea typeface="宋体" panose="02010600030101010101" pitchFamily="2" charset="-122"/>
            </a:endParaRPr>
          </a:p>
        </p:txBody>
      </p:sp>
      <p:sp>
        <p:nvSpPr>
          <p:cNvPr id="380937" name="AutoShape 5"/>
          <p:cNvSpPr/>
          <p:nvPr/>
        </p:nvSpPr>
        <p:spPr>
          <a:xfrm>
            <a:off x="6667500" y="6183313"/>
            <a:ext cx="3911600" cy="1778000"/>
          </a:xfrm>
          <a:prstGeom prst="wedgeRoundRectCallout">
            <a:avLst>
              <a:gd name="adj1" fmla="val -61032"/>
              <a:gd name="adj2" fmla="val -54167"/>
              <a:gd name="adj3" fmla="val 16667"/>
            </a:avLst>
          </a:prstGeom>
          <a:solidFill>
            <a:schemeClr val="accent1"/>
          </a:solidFill>
          <a:ln w="9525" cap="flat" cmpd="sng">
            <a:solidFill>
              <a:schemeClr val="tx1"/>
            </a:solidFill>
            <a:prstDash val="solid"/>
            <a:miter/>
            <a:headEnd type="none" w="med" len="med"/>
            <a:tailEnd type="none" w="med" len="med"/>
          </a:ln>
        </p:spPr>
        <p:txBody>
          <a:bodyPr wrap="none" lIns="106680" tIns="53340" rIns="106680" bIns="53340" anchor="ctr" anchorCtr="0"/>
          <a:p>
            <a:pPr algn="ctr"/>
            <a:r>
              <a:rPr lang="zh-CN" altLang="en-US" sz="2800">
                <a:latin typeface="Times New Roman" panose="02020603050405020304" pitchFamily="18" charset="0"/>
                <a:ea typeface="宋体" panose="02010600030101010101" pitchFamily="2" charset="-122"/>
              </a:rPr>
              <a:t>要增加的地址线</a:t>
            </a:r>
            <a:r>
              <a:rPr lang="en-US" altLang="zh-CN" sz="2800" i="1">
                <a:latin typeface="Times New Roman" panose="02020603050405020304" pitchFamily="18" charset="0"/>
                <a:ea typeface="宋体" panose="02010600030101010101" pitchFamily="2" charset="-122"/>
              </a:rPr>
              <a:t>A</a:t>
            </a:r>
            <a:r>
              <a:rPr lang="en-US" altLang="zh-CN" sz="2800" baseline="-24000">
                <a:latin typeface="Times New Roman" panose="02020603050405020304" pitchFamily="18" charset="0"/>
                <a:ea typeface="宋体" panose="02010600030101010101" pitchFamily="2" charset="-122"/>
              </a:rPr>
              <a:t>10</a:t>
            </a:r>
            <a:r>
              <a:rPr lang="zh-CN" altLang="en-US"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A</a:t>
            </a:r>
            <a:r>
              <a:rPr lang="en-US" altLang="zh-CN" sz="2800" baseline="-24000">
                <a:latin typeface="Times New Roman" panose="02020603050405020304" pitchFamily="18" charset="0"/>
                <a:ea typeface="宋体" panose="02010600030101010101" pitchFamily="2" charset="-122"/>
              </a:rPr>
              <a:t>12</a:t>
            </a:r>
            <a:endParaRPr lang="en-US" altLang="zh-CN" sz="2800" baseline="-24000">
              <a:latin typeface="Times New Roman" panose="02020603050405020304" pitchFamily="18" charset="0"/>
              <a:ea typeface="宋体" panose="02010600030101010101" pitchFamily="2" charset="-122"/>
            </a:endParaRPr>
          </a:p>
          <a:p>
            <a:pPr algn="ctr"/>
            <a:r>
              <a:rPr lang="zh-CN" altLang="en-US" sz="2800">
                <a:latin typeface="Times New Roman" panose="02020603050405020304" pitchFamily="18" charset="0"/>
                <a:ea typeface="宋体" panose="02010600030101010101" pitchFamily="2" charset="-122"/>
              </a:rPr>
              <a:t>与译码器的输入相连，</a:t>
            </a:r>
            <a:endParaRPr lang="zh-CN" altLang="en-US" sz="2800">
              <a:latin typeface="Times New Roman" panose="02020603050405020304" pitchFamily="18" charset="0"/>
              <a:ea typeface="宋体" panose="02010600030101010101" pitchFamily="2" charset="-122"/>
            </a:endParaRPr>
          </a:p>
          <a:p>
            <a:pPr algn="ctr"/>
            <a:r>
              <a:rPr lang="zh-CN" altLang="en-US" sz="2800">
                <a:latin typeface="Times New Roman" panose="02020603050405020304" pitchFamily="18" charset="0"/>
                <a:ea typeface="宋体" panose="02010600030101010101" pitchFamily="2" charset="-122"/>
              </a:rPr>
              <a:t>译码器的输出分别接至</a:t>
            </a:r>
            <a:endParaRPr lang="zh-CN" altLang="en-US" sz="2800">
              <a:latin typeface="Times New Roman" panose="02020603050405020304" pitchFamily="18" charset="0"/>
              <a:ea typeface="宋体" panose="02010600030101010101" pitchFamily="2" charset="-122"/>
            </a:endParaRPr>
          </a:p>
          <a:p>
            <a:pPr algn="ctr"/>
            <a:r>
              <a:rPr lang="en-US" altLang="zh-CN" sz="2800">
                <a:latin typeface="Times New Roman" panose="02020603050405020304" pitchFamily="18" charset="0"/>
                <a:ea typeface="宋体" panose="02010600030101010101" pitchFamily="2" charset="-122"/>
              </a:rPr>
              <a:t>8</a:t>
            </a:r>
            <a:r>
              <a:rPr lang="zh-CN" altLang="en-US" sz="2800">
                <a:latin typeface="Times New Roman" panose="02020603050405020304" pitchFamily="18" charset="0"/>
                <a:ea typeface="宋体" panose="02010600030101010101" pitchFamily="2" charset="-122"/>
              </a:rPr>
              <a:t>片</a:t>
            </a:r>
            <a:r>
              <a:rPr lang="en-US" altLang="zh-CN" sz="2800">
                <a:latin typeface="Times New Roman" panose="02020603050405020304" pitchFamily="18" charset="0"/>
                <a:ea typeface="宋体" panose="02010600030101010101" pitchFamily="2" charset="-122"/>
              </a:rPr>
              <a:t>RAM</a:t>
            </a:r>
            <a:r>
              <a:rPr lang="zh-CN" altLang="en-US" sz="2800">
                <a:latin typeface="Times New Roman" panose="02020603050405020304" pitchFamily="18" charset="0"/>
                <a:ea typeface="宋体" panose="02010600030101010101" pitchFamily="2" charset="-122"/>
              </a:rPr>
              <a:t>的片选控制端</a:t>
            </a:r>
            <a:endParaRPr lang="zh-CN" altLang="en-US" sz="2800">
              <a:latin typeface="Times New Roman" panose="02020603050405020304" pitchFamily="18" charset="0"/>
              <a:ea typeface="宋体" panose="02010600030101010101" pitchFamily="2" charset="-122"/>
            </a:endParaRPr>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80929"/>
                                        </p:tgtEl>
                                        <p:attrNameLst>
                                          <p:attrName>style.visibility</p:attrName>
                                        </p:attrNameLst>
                                      </p:cBhvr>
                                      <p:to>
                                        <p:strVal val="visible"/>
                                      </p:to>
                                    </p:set>
                                    <p:anim calcmode="lin" valueType="num">
                                      <p:cBhvr>
                                        <p:cTn id="7" dur="500" fill="hold"/>
                                        <p:tgtEl>
                                          <p:spTgt spid="380929"/>
                                        </p:tgtEl>
                                        <p:attrNameLst>
                                          <p:attrName>ppt_x</p:attrName>
                                        </p:attrNameLst>
                                      </p:cBhvr>
                                      <p:tavLst>
                                        <p:tav tm="0">
                                          <p:val>
                                            <p:strVal val="0-ppt_w/2"/>
                                          </p:val>
                                        </p:tav>
                                        <p:tav tm="100000">
                                          <p:val>
                                            <p:strVal val="ppt_x"/>
                                          </p:val>
                                        </p:tav>
                                      </p:tavLst>
                                    </p:anim>
                                    <p:anim calcmode="lin" valueType="num">
                                      <p:cBhvr>
                                        <p:cTn id="8" dur="500" fill="hold"/>
                                        <p:tgtEl>
                                          <p:spTgt spid="38092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380930"/>
                                        </p:tgtEl>
                                        <p:attrNameLst>
                                          <p:attrName>style.visibility</p:attrName>
                                        </p:attrNameLst>
                                      </p:cBhvr>
                                      <p:to>
                                        <p:strVal val="visible"/>
                                      </p:to>
                                    </p:set>
                                    <p:animEffect transition="in" filter="wipe(left)">
                                      <p:cBhvr>
                                        <p:cTn id="13" dur="500"/>
                                        <p:tgtEl>
                                          <p:spTgt spid="380930"/>
                                        </p:tgtEl>
                                      </p:cBhvr>
                                    </p:animEffect>
                                  </p:childTnLst>
                                </p:cTn>
                              </p:par>
                            </p:childTnLst>
                          </p:cTn>
                        </p:par>
                        <p:par>
                          <p:cTn id="14" fill="hold">
                            <p:stCondLst>
                              <p:cond delay="500"/>
                            </p:stCondLst>
                            <p:childTnLst>
                              <p:par>
                                <p:cTn id="15" presetID="3" presetClass="entr" presetSubtype="10" fill="hold" grpId="0" nodeType="afterEffect">
                                  <p:stCondLst>
                                    <p:cond delay="0"/>
                                  </p:stCondLst>
                                  <p:childTnLst>
                                    <p:set>
                                      <p:cBhvr>
                                        <p:cTn id="16" dur="1" fill="hold">
                                          <p:stCondLst>
                                            <p:cond delay="0"/>
                                          </p:stCondLst>
                                        </p:cTn>
                                        <p:tgtEl>
                                          <p:spTgt spid="380931"/>
                                        </p:tgtEl>
                                        <p:attrNameLst>
                                          <p:attrName>style.visibility</p:attrName>
                                        </p:attrNameLst>
                                      </p:cBhvr>
                                      <p:to>
                                        <p:strVal val="visible"/>
                                      </p:to>
                                    </p:set>
                                    <p:animEffect transition="in" filter="blinds(horizontal)">
                                      <p:cBhvr>
                                        <p:cTn id="17" dur="500"/>
                                        <p:tgtEl>
                                          <p:spTgt spid="3809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0933"/>
                                        </p:tgtEl>
                                        <p:attrNameLst>
                                          <p:attrName>style.visibility</p:attrName>
                                        </p:attrNameLst>
                                      </p:cBhvr>
                                      <p:to>
                                        <p:strVal val="visible"/>
                                      </p:to>
                                    </p:set>
                                    <p:animEffect transition="in" filter="wipe(left)">
                                      <p:cBhvr>
                                        <p:cTn id="22" dur="500"/>
                                        <p:tgtEl>
                                          <p:spTgt spid="380933"/>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380932"/>
                                        </p:tgtEl>
                                        <p:attrNameLst>
                                          <p:attrName>style.visibility</p:attrName>
                                        </p:attrNameLst>
                                      </p:cBhvr>
                                      <p:to>
                                        <p:strVal val="visible"/>
                                      </p:to>
                                    </p:set>
                                    <p:animEffect transition="in" filter="wipe(left)">
                                      <p:cBhvr>
                                        <p:cTn id="26" dur="500"/>
                                        <p:tgtEl>
                                          <p:spTgt spid="380932"/>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80934"/>
                                        </p:tgtEl>
                                        <p:attrNameLst>
                                          <p:attrName>style.visibility</p:attrName>
                                        </p:attrNameLst>
                                      </p:cBhvr>
                                      <p:to>
                                        <p:strVal val="visible"/>
                                      </p:to>
                                    </p:set>
                                    <p:animEffect transition="in" filter="dissolve">
                                      <p:cBhvr>
                                        <p:cTn id="31" dur="500"/>
                                        <p:tgtEl>
                                          <p:spTgt spid="380934"/>
                                        </p:tgtEl>
                                      </p:cBhvr>
                                    </p:animEffect>
                                  </p:childTnLst>
                                </p:cTn>
                              </p:par>
                            </p:childTnLst>
                          </p:cTn>
                        </p:par>
                        <p:par>
                          <p:cTn id="32" fill="hold">
                            <p:stCondLst>
                              <p:cond delay="500"/>
                            </p:stCondLst>
                            <p:childTnLst>
                              <p:par>
                                <p:cTn id="33" presetID="2" presetClass="entr" presetSubtype="8" fill="hold" grpId="0" nodeType="afterEffect">
                                  <p:stCondLst>
                                    <p:cond delay="0"/>
                                  </p:stCondLst>
                                  <p:childTnLst>
                                    <p:set>
                                      <p:cBhvr>
                                        <p:cTn id="34" dur="1" fill="hold">
                                          <p:stCondLst>
                                            <p:cond delay="0"/>
                                          </p:stCondLst>
                                        </p:cTn>
                                        <p:tgtEl>
                                          <p:spTgt spid="380935"/>
                                        </p:tgtEl>
                                        <p:attrNameLst>
                                          <p:attrName>style.visibility</p:attrName>
                                        </p:attrNameLst>
                                      </p:cBhvr>
                                      <p:to>
                                        <p:strVal val="visible"/>
                                      </p:to>
                                    </p:set>
                                    <p:anim calcmode="lin" valueType="num">
                                      <p:cBhvr>
                                        <p:cTn id="35" dur="500" fill="hold"/>
                                        <p:tgtEl>
                                          <p:spTgt spid="380935"/>
                                        </p:tgtEl>
                                        <p:attrNameLst>
                                          <p:attrName>ppt_x</p:attrName>
                                        </p:attrNameLst>
                                      </p:cBhvr>
                                      <p:tavLst>
                                        <p:tav tm="0">
                                          <p:val>
                                            <p:strVal val="0-ppt_w/2"/>
                                          </p:val>
                                        </p:tav>
                                        <p:tav tm="100000">
                                          <p:val>
                                            <p:strVal val="ppt_x"/>
                                          </p:val>
                                        </p:tav>
                                      </p:tavLst>
                                    </p:anim>
                                    <p:anim calcmode="lin" valueType="num">
                                      <p:cBhvr>
                                        <p:cTn id="36" dur="500" fill="hold"/>
                                        <p:tgtEl>
                                          <p:spTgt spid="380935"/>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380936"/>
                                        </p:tgtEl>
                                        <p:attrNameLst>
                                          <p:attrName>style.visibility</p:attrName>
                                        </p:attrNameLst>
                                      </p:cBhvr>
                                      <p:to>
                                        <p:strVal val="visible"/>
                                      </p:to>
                                    </p:set>
                                    <p:anim calcmode="lin" valueType="num">
                                      <p:cBhvr>
                                        <p:cTn id="41" dur="500" fill="hold"/>
                                        <p:tgtEl>
                                          <p:spTgt spid="380936"/>
                                        </p:tgtEl>
                                        <p:attrNameLst>
                                          <p:attrName>ppt_x</p:attrName>
                                        </p:attrNameLst>
                                      </p:cBhvr>
                                      <p:tavLst>
                                        <p:tav tm="0">
                                          <p:val>
                                            <p:strVal val="1+ppt_w/2"/>
                                          </p:val>
                                        </p:tav>
                                        <p:tav tm="100000">
                                          <p:val>
                                            <p:strVal val="ppt_x"/>
                                          </p:val>
                                        </p:tav>
                                      </p:tavLst>
                                    </p:anim>
                                    <p:anim calcmode="lin" valueType="num">
                                      <p:cBhvr>
                                        <p:cTn id="42" dur="500" fill="hold"/>
                                        <p:tgtEl>
                                          <p:spTgt spid="380936"/>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380937"/>
                                        </p:tgtEl>
                                        <p:attrNameLst>
                                          <p:attrName>style.visibility</p:attrName>
                                        </p:attrNameLst>
                                      </p:cBhvr>
                                      <p:to>
                                        <p:strVal val="visible"/>
                                      </p:to>
                                    </p:set>
                                    <p:anim calcmode="lin" valueType="num">
                                      <p:cBhvr>
                                        <p:cTn id="47" dur="500" fill="hold"/>
                                        <p:tgtEl>
                                          <p:spTgt spid="380937"/>
                                        </p:tgtEl>
                                        <p:attrNameLst>
                                          <p:attrName>ppt_x</p:attrName>
                                        </p:attrNameLst>
                                      </p:cBhvr>
                                      <p:tavLst>
                                        <p:tav tm="0">
                                          <p:val>
                                            <p:strVal val="1+ppt_w/2"/>
                                          </p:val>
                                        </p:tav>
                                        <p:tav tm="100000">
                                          <p:val>
                                            <p:strVal val="ppt_x"/>
                                          </p:val>
                                        </p:tav>
                                      </p:tavLst>
                                    </p:anim>
                                    <p:anim calcmode="lin" valueType="num">
                                      <p:cBhvr>
                                        <p:cTn id="48" dur="500" fill="hold"/>
                                        <p:tgtEl>
                                          <p:spTgt spid="3809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29" grpId="0" bldLvl="0" animBg="1" advAuto="1000"/>
      <p:bldP spid="380931" grpId="0" animBg="1" advAuto="1000"/>
      <p:bldP spid="380933" grpId="0" bldLvl="0" animBg="1" advAuto="1000"/>
      <p:bldP spid="380932" grpId="0" animBg="1" advAuto="1000"/>
      <p:bldP spid="380935" grpId="0" bldLvl="0" animBg="1" advAuto="1000"/>
      <p:bldP spid="380936" grpId="0" bldLvl="0" animBg="1" advAuto="1000"/>
      <p:bldP spid="380937" grpId="0" bldLvl="0" animBg="1" advAuto="100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Text Box 2"/>
          <p:cNvSpPr txBox="1"/>
          <p:nvPr/>
        </p:nvSpPr>
        <p:spPr>
          <a:xfrm>
            <a:off x="725488" y="1624013"/>
            <a:ext cx="9242425" cy="1090612"/>
          </a:xfrm>
          <a:prstGeom prst="rect">
            <a:avLst/>
          </a:prstGeom>
          <a:noFill/>
          <a:ln w="9525">
            <a:noFill/>
          </a:ln>
        </p:spPr>
        <p:txBody>
          <a:bodyPr lIns="106674" tIns="53337" rIns="106674" bIns="53337" anchor="t" anchorCtr="0">
            <a:spAutoFit/>
          </a:bodyPr>
          <a:p>
            <a:pPr marL="533400" indent="-533400" defTabSz="1066800">
              <a:spcBef>
                <a:spcPct val="50000"/>
              </a:spcBef>
            </a:pPr>
            <a:r>
              <a:rPr lang="zh-CN" sz="3200">
                <a:latin typeface="Arial" panose="020B0604020202020204" pitchFamily="34" charset="0"/>
                <a:ea typeface="宋体" panose="02010600030101010101" pitchFamily="2" charset="-122"/>
              </a:rPr>
              <a:t>试用</a:t>
            </a:r>
            <a:r>
              <a:rPr lang="en-US" altLang="zh-CN" sz="3200">
                <a:latin typeface="Arial" panose="020B0604020202020204" pitchFamily="34" charset="0"/>
                <a:ea typeface="宋体" panose="02010600030101010101" pitchFamily="2" charset="-122"/>
              </a:rPr>
              <a:t>4</a:t>
            </a:r>
            <a:r>
              <a:rPr lang="zh-CN" sz="3200">
                <a:latin typeface="Arial" panose="020B0604020202020204" pitchFamily="34" charset="0"/>
                <a:ea typeface="宋体" panose="02010600030101010101" pitchFamily="2" charset="-122"/>
              </a:rPr>
              <a:t>×</a:t>
            </a:r>
            <a:r>
              <a:rPr lang="en-US" altLang="zh-CN" sz="3200">
                <a:latin typeface="Arial" panose="020B0604020202020204" pitchFamily="34" charset="0"/>
                <a:ea typeface="宋体" panose="02010600030101010101" pitchFamily="2" charset="-122"/>
              </a:rPr>
              <a:t>2</a:t>
            </a:r>
            <a:r>
              <a:rPr lang="zh-CN" sz="3200">
                <a:latin typeface="Arial" panose="020B0604020202020204" pitchFamily="34" charset="0"/>
                <a:ea typeface="宋体" panose="02010600030101010101" pitchFamily="2" charset="-122"/>
              </a:rPr>
              <a:t>的RAM芯片构成</a:t>
            </a:r>
            <a:r>
              <a:rPr lang="en-US" altLang="zh-CN" sz="3200">
                <a:latin typeface="Arial" panose="020B0604020202020204" pitchFamily="34" charset="0"/>
                <a:ea typeface="宋体" panose="02010600030101010101" pitchFamily="2" charset="-122"/>
              </a:rPr>
              <a:t>8</a:t>
            </a:r>
            <a:r>
              <a:rPr lang="zh-CN" sz="3200">
                <a:latin typeface="Arial" panose="020B0604020202020204" pitchFamily="34" charset="0"/>
                <a:ea typeface="宋体" panose="02010600030101010101" pitchFamily="2" charset="-122"/>
              </a:rPr>
              <a:t>×</a:t>
            </a:r>
            <a:r>
              <a:rPr lang="en-US" altLang="zh-CN" sz="3200">
                <a:latin typeface="Arial" panose="020B0604020202020204" pitchFamily="34" charset="0"/>
                <a:ea typeface="宋体" panose="02010600030101010101" pitchFamily="2" charset="-122"/>
              </a:rPr>
              <a:t>4</a:t>
            </a:r>
            <a:r>
              <a:rPr lang="zh-CN" sz="3200">
                <a:latin typeface="Arial" panose="020B0604020202020204" pitchFamily="34" charset="0"/>
                <a:ea typeface="宋体" panose="02010600030101010101" pitchFamily="2" charset="-122"/>
              </a:rPr>
              <a:t>的存储器系统，画出逻辑电路图。 </a:t>
            </a:r>
            <a:endParaRPr lang="zh-CN" sz="3200">
              <a:latin typeface="Arial" panose="020B0604020202020204" pitchFamily="34" charset="0"/>
              <a:ea typeface="宋体" panose="02010600030101010101" pitchFamily="2" charset="-122"/>
            </a:endParaRPr>
          </a:p>
        </p:txBody>
      </p:sp>
      <p:sp>
        <p:nvSpPr>
          <p:cNvPr id="24578" name="Text Box 3"/>
          <p:cNvSpPr txBox="1"/>
          <p:nvPr/>
        </p:nvSpPr>
        <p:spPr>
          <a:xfrm>
            <a:off x="1012825" y="904875"/>
            <a:ext cx="8137525" cy="701675"/>
          </a:xfrm>
          <a:prstGeom prst="rect">
            <a:avLst/>
          </a:prstGeom>
          <a:noFill/>
          <a:ln w="9525">
            <a:noFill/>
          </a:ln>
        </p:spPr>
        <p:txBody>
          <a:bodyPr anchor="t" anchorCtr="0">
            <a:spAutoFit/>
          </a:bodyPr>
          <a:p>
            <a:pPr>
              <a:spcBef>
                <a:spcPct val="50000"/>
              </a:spcBef>
            </a:pPr>
            <a:r>
              <a:rPr lang="zh-CN" altLang="en-US" sz="4000" b="1" dirty="0">
                <a:solidFill>
                  <a:schemeClr val="bg2"/>
                </a:solidFill>
                <a:latin typeface="Arial" panose="020B0604020202020204" pitchFamily="34" charset="0"/>
                <a:ea typeface="宋体" panose="02010600030101010101" pitchFamily="2" charset="-122"/>
              </a:rPr>
              <a:t>练习</a:t>
            </a:r>
            <a:endParaRPr lang="en-US" altLang="zh-CN" sz="4000" b="1">
              <a:solidFill>
                <a:schemeClr val="bg2"/>
              </a:solidFill>
              <a:latin typeface="Arial" panose="020B0604020202020204" pitchFamily="34" charset="0"/>
              <a:ea typeface="宋体" panose="02010600030101010101" pitchFamily="2" charset="-122"/>
            </a:endParaRPr>
          </a:p>
        </p:txBody>
      </p:sp>
    </p:spTree>
  </p:cSld>
  <p:clrMapOvr>
    <a:masterClrMapping/>
  </p:clrMapOvr>
  <p:transition spd="med">
    <p:zoom dir="in"/>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7"/>
          <p:cNvSpPr/>
          <p:nvPr/>
        </p:nvSpPr>
        <p:spPr>
          <a:xfrm>
            <a:off x="149225" y="1336675"/>
            <a:ext cx="13825538" cy="1333500"/>
          </a:xfrm>
          <a:prstGeom prst="rect">
            <a:avLst/>
          </a:prstGeom>
          <a:noFill/>
          <a:ln w="9525">
            <a:noFill/>
          </a:ln>
        </p:spPr>
        <p:txBody>
          <a:bodyPr wrap="square" lIns="106680" tIns="53340" rIns="106680" bIns="53340" anchor="ctr" anchorCtr="0"/>
          <a:p>
            <a:r>
              <a:rPr lang="zh-CN" altLang="en-US" sz="6000" b="1">
                <a:solidFill>
                  <a:srgbClr val="003366"/>
                </a:solidFill>
                <a:latin typeface="Arial" panose="020B0604020202020204" pitchFamily="34" charset="0"/>
                <a:ea typeface="宋体" panose="02010600030101010101" pitchFamily="2" charset="-122"/>
              </a:rPr>
              <a:t>第</a:t>
            </a:r>
            <a:r>
              <a:rPr lang="en-US" altLang="zh-CN" sz="6000" b="1">
                <a:solidFill>
                  <a:srgbClr val="003366"/>
                </a:solidFill>
                <a:latin typeface="Arial" panose="020B0604020202020204" pitchFamily="34" charset="0"/>
                <a:ea typeface="宋体" panose="02010600030101010101" pitchFamily="2" charset="-122"/>
              </a:rPr>
              <a:t>5</a:t>
            </a:r>
            <a:r>
              <a:rPr lang="zh-CN" altLang="en-US" sz="6000" b="1">
                <a:solidFill>
                  <a:srgbClr val="003366"/>
                </a:solidFill>
                <a:latin typeface="Arial" panose="020B0604020202020204" pitchFamily="34" charset="0"/>
                <a:ea typeface="宋体" panose="02010600030101010101" pitchFamily="2" charset="-122"/>
              </a:rPr>
              <a:t>章   脉冲信号的产生与整形</a:t>
            </a:r>
            <a:endParaRPr lang="zh-CN" altLang="en-US" sz="6000" b="1">
              <a:solidFill>
                <a:srgbClr val="003366"/>
              </a:solidFill>
              <a:latin typeface="Arial" panose="020B0604020202020204" pitchFamily="34" charset="0"/>
              <a:ea typeface="宋体" panose="02010600030101010101" pitchFamily="2" charset="-122"/>
            </a:endParaRPr>
          </a:p>
        </p:txBody>
      </p:sp>
      <p:sp>
        <p:nvSpPr>
          <p:cNvPr id="381954" name="AutoShape 8" descr="绿色大理石">
            <a:hlinkClick r:id=""/>
          </p:cNvPr>
          <p:cNvSpPr/>
          <p:nvPr/>
        </p:nvSpPr>
        <p:spPr>
          <a:xfrm>
            <a:off x="1662113" y="3494088"/>
            <a:ext cx="7797800" cy="520700"/>
          </a:xfrm>
          <a:prstGeom prst="actionButtonBlank">
            <a:avLst/>
          </a:prstGeom>
          <a:blipFill rotWithShape="0">
            <a:blip r:embed="rId1"/>
          </a:blipFill>
          <a:ln w="9525" cap="flat" cmpd="sng">
            <a:solidFill>
              <a:schemeClr val="tx1"/>
            </a:solidFill>
            <a:prstDash val="solid"/>
            <a:miter/>
            <a:headEnd type="none" w="med" len="med"/>
            <a:tailEnd type="none" w="med" len="med"/>
          </a:ln>
          <a:effectLst>
            <a:outerShdw dist="107763" dir="13499999" algn="ctr" rotWithShape="0">
              <a:srgbClr val="808080">
                <a:alpha val="100000"/>
              </a:srgbClr>
            </a:outerShdw>
          </a:effectLst>
        </p:spPr>
        <p:txBody>
          <a:bodyPr wrap="square" lIns="0" tIns="45720" rIns="0" bIns="45720" anchor="ctr"/>
          <a:p>
            <a:pPr fontAlgn="auto">
              <a:buClr>
                <a:schemeClr val="tx1"/>
              </a:buClr>
              <a:buFont typeface="Arial" panose="020B0604020202020204" pitchFamily="34" charset="0"/>
              <a:buNone/>
            </a:pPr>
            <a:r>
              <a:rPr lang="en-US" altLang="zh-CN" sz="3200" b="1" strike="noStrike" noProof="1">
                <a:solidFill>
                  <a:schemeClr val="accent1"/>
                </a:solidFill>
                <a:effectLst>
                  <a:outerShdw blurRad="38100" dist="38100" dir="2700000">
                    <a:srgbClr val="000000"/>
                  </a:outerShdw>
                </a:effectLst>
                <a:latin typeface="宋体" panose="02010600030101010101" pitchFamily="2" charset="-122"/>
                <a:ea typeface="+mn-ea"/>
                <a:cs typeface="+mn-cs"/>
              </a:rPr>
              <a:t>5.1  </a:t>
            </a:r>
            <a:r>
              <a:rPr lang="zh-CN" altLang="en-US" sz="3200" b="1" strike="noStrike" noProof="1">
                <a:solidFill>
                  <a:schemeClr val="accent1"/>
                </a:solidFill>
                <a:effectLst>
                  <a:outerShdw blurRad="38100" dist="38100" dir="2700000">
                    <a:srgbClr val="000000"/>
                  </a:outerShdw>
                </a:effectLst>
                <a:latin typeface="Arial" panose="020B0604020202020204" pitchFamily="34" charset="0"/>
                <a:ea typeface="+mn-ea"/>
                <a:cs typeface="+mn-cs"/>
              </a:rPr>
              <a:t>多谐振荡器</a:t>
            </a:r>
            <a:endParaRPr lang="zh-CN" altLang="en-US" sz="3200" b="1" strike="noStrike" noProof="1">
              <a:solidFill>
                <a:schemeClr val="accent1"/>
              </a:solidFill>
              <a:effectLst>
                <a:outerShdw blurRad="38100" dist="38100" dir="2700000">
                  <a:srgbClr val="000000"/>
                </a:outerShdw>
              </a:effectLst>
              <a:latin typeface="Arial" panose="020B0604020202020204" pitchFamily="34" charset="0"/>
            </a:endParaRPr>
          </a:p>
        </p:txBody>
      </p:sp>
      <p:sp>
        <p:nvSpPr>
          <p:cNvPr id="381955" name="AutoShape 9" descr="绿色大理石">
            <a:hlinkClick r:id=""/>
          </p:cNvPr>
          <p:cNvSpPr/>
          <p:nvPr/>
        </p:nvSpPr>
        <p:spPr>
          <a:xfrm>
            <a:off x="1662113" y="4286250"/>
            <a:ext cx="7797800" cy="520700"/>
          </a:xfrm>
          <a:prstGeom prst="actionButtonBlank">
            <a:avLst/>
          </a:prstGeom>
          <a:blipFill rotWithShape="0">
            <a:blip r:embed="rId1"/>
          </a:blipFill>
          <a:ln w="9525" cap="flat" cmpd="sng">
            <a:solidFill>
              <a:schemeClr val="tx1"/>
            </a:solidFill>
            <a:prstDash val="solid"/>
            <a:miter/>
            <a:headEnd type="none" w="med" len="med"/>
            <a:tailEnd type="none" w="med" len="med"/>
          </a:ln>
          <a:effectLst>
            <a:outerShdw dist="107763" dir="13499999" algn="ctr" rotWithShape="0">
              <a:srgbClr val="808080">
                <a:alpha val="100000"/>
              </a:srgbClr>
            </a:outerShdw>
          </a:effectLst>
        </p:spPr>
        <p:txBody>
          <a:bodyPr wrap="square" lIns="0" tIns="45720" rIns="0" bIns="45720" anchor="ctr"/>
          <a:p>
            <a:pPr fontAlgn="auto">
              <a:buClr>
                <a:schemeClr val="tx1"/>
              </a:buClr>
              <a:buFont typeface="Arial" panose="020B0604020202020204" pitchFamily="34" charset="0"/>
              <a:buNone/>
            </a:pPr>
            <a:r>
              <a:rPr lang="en-US" altLang="zh-CN" sz="3200" b="1" strike="noStrike" noProof="1">
                <a:solidFill>
                  <a:schemeClr val="accent1"/>
                </a:solidFill>
                <a:effectLst>
                  <a:outerShdw blurRad="38100" dist="38100" dir="2700000">
                    <a:srgbClr val="000000"/>
                  </a:outerShdw>
                </a:effectLst>
                <a:latin typeface="宋体" panose="02010600030101010101" pitchFamily="2" charset="-122"/>
                <a:ea typeface="+mn-ea"/>
                <a:cs typeface="+mn-cs"/>
              </a:rPr>
              <a:t>5.2  </a:t>
            </a:r>
            <a:r>
              <a:rPr lang="zh-CN" altLang="en-US" sz="3200" b="1" strike="noStrike" noProof="1">
                <a:solidFill>
                  <a:schemeClr val="accent1"/>
                </a:solidFill>
                <a:effectLst>
                  <a:outerShdw blurRad="38100" dist="38100" dir="2700000">
                    <a:srgbClr val="000000"/>
                  </a:outerShdw>
                </a:effectLst>
                <a:latin typeface="Arial" panose="020B0604020202020204" pitchFamily="34" charset="0"/>
                <a:ea typeface="+mn-ea"/>
                <a:cs typeface="+mn-cs"/>
              </a:rPr>
              <a:t>单稳态触发器</a:t>
            </a:r>
            <a:endParaRPr lang="zh-CN" altLang="en-US" sz="3200" b="1" strike="noStrike" noProof="1">
              <a:solidFill>
                <a:schemeClr val="accent1"/>
              </a:solidFill>
              <a:effectLst>
                <a:outerShdw blurRad="38100" dist="38100" dir="2700000">
                  <a:srgbClr val="000000"/>
                </a:outerShdw>
              </a:effectLst>
              <a:latin typeface="Arial" panose="020B0604020202020204" pitchFamily="34" charset="0"/>
            </a:endParaRPr>
          </a:p>
        </p:txBody>
      </p:sp>
      <p:sp>
        <p:nvSpPr>
          <p:cNvPr id="381956" name="AutoShape 10" descr="绿色大理石">
            <a:hlinkClick r:id=""/>
          </p:cNvPr>
          <p:cNvSpPr/>
          <p:nvPr/>
        </p:nvSpPr>
        <p:spPr>
          <a:xfrm>
            <a:off x="1639888" y="5078413"/>
            <a:ext cx="7797800" cy="520700"/>
          </a:xfrm>
          <a:prstGeom prst="actionButtonBlank">
            <a:avLst/>
          </a:prstGeom>
          <a:blipFill rotWithShape="0">
            <a:blip r:embed="rId1"/>
          </a:blipFill>
          <a:ln w="9525" cap="flat" cmpd="sng">
            <a:solidFill>
              <a:schemeClr val="tx1"/>
            </a:solidFill>
            <a:prstDash val="solid"/>
            <a:miter/>
            <a:headEnd type="none" w="med" len="med"/>
            <a:tailEnd type="none" w="med" len="med"/>
          </a:ln>
          <a:effectLst>
            <a:outerShdw dist="107763" dir="13499999" algn="ctr" rotWithShape="0">
              <a:srgbClr val="808080">
                <a:alpha val="100000"/>
              </a:srgbClr>
            </a:outerShdw>
          </a:effectLst>
        </p:spPr>
        <p:txBody>
          <a:bodyPr wrap="square" lIns="0" tIns="45720" rIns="0" bIns="45720" anchor="ctr"/>
          <a:p>
            <a:pPr fontAlgn="auto">
              <a:buClr>
                <a:schemeClr val="tx1"/>
              </a:buClr>
              <a:buFont typeface="Arial" panose="020B0604020202020204" pitchFamily="34" charset="0"/>
              <a:buNone/>
            </a:pPr>
            <a:r>
              <a:rPr lang="en-US" altLang="zh-CN" sz="3200" b="1" strike="noStrike" noProof="1">
                <a:solidFill>
                  <a:schemeClr val="accent1"/>
                </a:solidFill>
                <a:effectLst>
                  <a:outerShdw blurRad="38100" dist="38100" dir="2700000">
                    <a:srgbClr val="000000"/>
                  </a:outerShdw>
                </a:effectLst>
                <a:latin typeface="宋体" panose="02010600030101010101" pitchFamily="2" charset="-122"/>
                <a:ea typeface="+mn-ea"/>
                <a:cs typeface="+mn-cs"/>
              </a:rPr>
              <a:t>5.3  </a:t>
            </a:r>
            <a:r>
              <a:rPr lang="zh-CN" altLang="en-US" sz="3200" b="1" strike="noStrike" noProof="1">
                <a:solidFill>
                  <a:schemeClr val="accent1"/>
                </a:solidFill>
                <a:effectLst>
                  <a:outerShdw blurRad="38100" dist="38100" dir="2700000">
                    <a:srgbClr val="000000"/>
                  </a:outerShdw>
                </a:effectLst>
                <a:latin typeface="Arial" panose="020B0604020202020204" pitchFamily="34" charset="0"/>
                <a:ea typeface="+mn-ea"/>
                <a:cs typeface="+mn-cs"/>
              </a:rPr>
              <a:t>施密特触发器</a:t>
            </a:r>
            <a:endParaRPr lang="zh-CN" altLang="en-US" sz="3200" b="1" strike="noStrike" noProof="1">
              <a:solidFill>
                <a:schemeClr val="accent1"/>
              </a:solidFill>
              <a:effectLst>
                <a:outerShdw blurRad="38100" dist="38100" dir="2700000">
                  <a:srgbClr val="000000"/>
                </a:outerShdw>
              </a:effectLst>
              <a:latin typeface="Arial" panose="020B0604020202020204" pitchFamily="34" charset="0"/>
            </a:endParaRPr>
          </a:p>
        </p:txBody>
      </p:sp>
      <p:sp>
        <p:nvSpPr>
          <p:cNvPr id="381957" name="AutoShape 11" descr="绿色大理石">
            <a:hlinkClick r:id=""/>
          </p:cNvPr>
          <p:cNvSpPr/>
          <p:nvPr/>
        </p:nvSpPr>
        <p:spPr>
          <a:xfrm>
            <a:off x="1641475" y="5856288"/>
            <a:ext cx="7797800" cy="520700"/>
          </a:xfrm>
          <a:prstGeom prst="actionButtonBlank">
            <a:avLst/>
          </a:prstGeom>
          <a:blipFill rotWithShape="0">
            <a:blip r:embed="rId1"/>
          </a:blipFill>
          <a:ln w="9525" cap="flat" cmpd="sng">
            <a:solidFill>
              <a:schemeClr val="tx1"/>
            </a:solidFill>
            <a:prstDash val="solid"/>
            <a:miter/>
            <a:headEnd type="none" w="med" len="med"/>
            <a:tailEnd type="none" w="med" len="med"/>
          </a:ln>
          <a:effectLst>
            <a:outerShdw dist="107763" dir="13499999" algn="ctr" rotWithShape="0">
              <a:srgbClr val="808080">
                <a:alpha val="100000"/>
              </a:srgbClr>
            </a:outerShdw>
          </a:effectLst>
        </p:spPr>
        <p:txBody>
          <a:bodyPr wrap="square" lIns="0" tIns="45720" rIns="0" bIns="45720" anchor="ctr"/>
          <a:p>
            <a:pPr fontAlgn="auto">
              <a:buClr>
                <a:schemeClr val="tx1"/>
              </a:buClr>
              <a:buFont typeface="Arial" panose="020B0604020202020204" pitchFamily="34" charset="0"/>
              <a:buNone/>
            </a:pPr>
            <a:r>
              <a:rPr lang="en-US" altLang="zh-CN" sz="3200" b="1" strike="noStrike" noProof="1">
                <a:solidFill>
                  <a:schemeClr val="accent1"/>
                </a:solidFill>
                <a:effectLst>
                  <a:outerShdw blurRad="38100" dist="38100" dir="2700000">
                    <a:srgbClr val="000000"/>
                  </a:outerShdw>
                </a:effectLst>
                <a:latin typeface="Arial" panose="020B0604020202020204" pitchFamily="34" charset="0"/>
                <a:ea typeface="+mn-ea"/>
                <a:cs typeface="+mn-cs"/>
              </a:rPr>
              <a:t>         </a:t>
            </a:r>
            <a:r>
              <a:rPr lang="zh-CN" altLang="en-US" sz="3200" b="1" strike="noStrike" noProof="1">
                <a:solidFill>
                  <a:schemeClr val="accent1"/>
                </a:solidFill>
                <a:effectLst>
                  <a:outerShdw blurRad="38100" dist="38100" dir="2700000">
                    <a:srgbClr val="000000"/>
                  </a:outerShdw>
                </a:effectLst>
                <a:latin typeface="Arial" panose="020B0604020202020204" pitchFamily="34" charset="0"/>
                <a:ea typeface="+mn-ea"/>
                <a:cs typeface="+mn-cs"/>
              </a:rPr>
              <a:t>退出</a:t>
            </a:r>
            <a:endParaRPr lang="zh-CN" altLang="en-US" sz="3200" b="1" strike="noStrike" noProof="1">
              <a:solidFill>
                <a:schemeClr val="accent1"/>
              </a:solidFill>
              <a:effectLst>
                <a:outerShdw blurRad="38100" dist="38100" dir="2700000">
                  <a:srgbClr val="000000"/>
                </a:outerShdw>
              </a:effectLst>
              <a:latin typeface="Arial" panose="020B0604020202020204" pitchFamily="34" charset="0"/>
            </a:endParaRPr>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8195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8195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81956"/>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819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4" grpId="0" bldLvl="0" animBg="1" advAuto="1000"/>
      <p:bldP spid="381955" grpId="0" bldLvl="0" animBg="1" advAuto="1000"/>
      <p:bldP spid="381956" grpId="0" bldLvl="0" animBg="1" advAuto="1000"/>
      <p:bldP spid="381957" grpId="0" bldLvl="0" animBg="1" advAuto="100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4002" name="Text Box 3"/>
          <p:cNvSpPr txBox="1"/>
          <p:nvPr/>
        </p:nvSpPr>
        <p:spPr>
          <a:xfrm>
            <a:off x="3289300" y="544195"/>
            <a:ext cx="4267200" cy="533400"/>
          </a:xfrm>
          <a:prstGeom prst="rect">
            <a:avLst/>
          </a:prstGeom>
          <a:solidFill>
            <a:srgbClr val="FFFF00"/>
          </a:solidFill>
          <a:ln w="9525">
            <a:noFill/>
          </a:ln>
        </p:spPr>
        <p:txBody>
          <a:bodyPr wrap="square" lIns="106680" tIns="53340" rIns="106680" bIns="53340" anchor="t" anchorCtr="0">
            <a:spAutoFit/>
          </a:bodyPr>
          <a:p>
            <a:pPr algn="ctr">
              <a:buClrTx/>
            </a:pPr>
            <a:r>
              <a:rPr lang="en-US" altLang="zh-CN" sz="2800" b="1">
                <a:latin typeface="幼圆" panose="02010509060101010101" pitchFamily="49" charset="-122"/>
              </a:rPr>
              <a:t>1</a:t>
            </a:r>
            <a:r>
              <a:rPr lang="zh-CN" altLang="en-US" sz="2800" b="1">
                <a:latin typeface="幼圆" panose="02010509060101010101" pitchFamily="49" charset="-122"/>
              </a:rPr>
              <a:t>、</a:t>
            </a:r>
            <a:r>
              <a:rPr lang="en-US" altLang="zh-CN" sz="2800" b="1">
                <a:latin typeface="Times New Roman" panose="02020603050405020304" pitchFamily="18" charset="0"/>
              </a:rPr>
              <a:t>555</a:t>
            </a:r>
            <a:r>
              <a:rPr lang="zh-CN" altLang="en-US" sz="2800" b="1">
                <a:latin typeface="Times New Roman" panose="02020603050405020304" pitchFamily="18" charset="0"/>
              </a:rPr>
              <a:t>定时器</a:t>
            </a:r>
            <a:endParaRPr lang="zh-CN" altLang="en-US" sz="2800" b="1">
              <a:latin typeface="Times New Roman" panose="02020603050405020304" pitchFamily="18" charset="0"/>
            </a:endParaRPr>
          </a:p>
        </p:txBody>
      </p:sp>
      <p:graphicFrame>
        <p:nvGraphicFramePr>
          <p:cNvPr id="384003" name="Object 2"/>
          <p:cNvGraphicFramePr>
            <a:graphicFrameLocks noChangeAspect="1"/>
          </p:cNvGraphicFramePr>
          <p:nvPr/>
        </p:nvGraphicFramePr>
        <p:xfrm>
          <a:off x="1778000" y="2155825"/>
          <a:ext cx="8089900" cy="5456238"/>
        </p:xfrm>
        <a:graphic>
          <a:graphicData uri="http://schemas.openxmlformats.org/presentationml/2006/ole">
            <mc:AlternateContent xmlns:mc="http://schemas.openxmlformats.org/markup-compatibility/2006">
              <mc:Choice xmlns:v="urn:schemas-microsoft-com:vml" Requires="v">
                <p:oleObj spid="_x0000_s3777" name="" r:id="rId1" imgW="3028950" imgH="1924050" progId="Word.Picture.8">
                  <p:embed/>
                </p:oleObj>
              </mc:Choice>
              <mc:Fallback>
                <p:oleObj name="" r:id="rId1" imgW="3028950" imgH="1924050" progId="Word.Picture.8">
                  <p:embed/>
                  <p:pic>
                    <p:nvPicPr>
                      <p:cNvPr id="0" name="图片 3776"/>
                      <p:cNvPicPr/>
                      <p:nvPr/>
                    </p:nvPicPr>
                    <p:blipFill>
                      <a:blip r:embed="rId2"/>
                      <a:srcRect r="5829"/>
                      <a:stretch>
                        <a:fillRect/>
                      </a:stretch>
                    </p:blipFill>
                    <p:spPr>
                      <a:xfrm>
                        <a:off x="1778000" y="2155825"/>
                        <a:ext cx="8089900" cy="5456238"/>
                      </a:xfrm>
                      <a:prstGeom prst="rect">
                        <a:avLst/>
                      </a:prstGeom>
                      <a:solidFill>
                        <a:srgbClr val="F8F8F8"/>
                      </a:solidFill>
                      <a:ln w="38100">
                        <a:noFill/>
                        <a:miter/>
                      </a:ln>
                    </p:spPr>
                  </p:pic>
                </p:oleObj>
              </mc:Fallback>
            </mc:AlternateContent>
          </a:graphicData>
        </a:graphic>
      </p:graphicFrame>
      <p:sp>
        <p:nvSpPr>
          <p:cNvPr id="384004" name="AutoShape 5"/>
          <p:cNvSpPr/>
          <p:nvPr/>
        </p:nvSpPr>
        <p:spPr>
          <a:xfrm>
            <a:off x="88900" y="6778625"/>
            <a:ext cx="1600200" cy="977900"/>
          </a:xfrm>
          <a:prstGeom prst="wedgeEllipseCallout">
            <a:avLst>
              <a:gd name="adj1" fmla="val 102315"/>
              <a:gd name="adj2" fmla="val -164394"/>
            </a:avLst>
          </a:prstGeom>
          <a:solidFill>
            <a:schemeClr val="accent1">
              <a:alpha val="100000"/>
            </a:schemeClr>
          </a:solidFill>
          <a:ln w="9525" cap="flat" cmpd="sng">
            <a:solidFill>
              <a:schemeClr val="tx1"/>
            </a:solidFill>
            <a:prstDash val="solid"/>
            <a:miter/>
            <a:headEnd type="none" w="med" len="med"/>
            <a:tailEnd type="none" w="med" len="med"/>
          </a:ln>
        </p:spPr>
        <p:txBody>
          <a:bodyPr wrap="none" lIns="106680" tIns="53340" rIns="106680" bIns="53340" anchor="ctr"/>
          <a:p>
            <a:pPr algn="ctr" defTabSz="1066800" fontAlgn="auto">
              <a:buClr>
                <a:schemeClr val="tx1"/>
              </a:buClr>
              <a:buFont typeface="Arial" panose="020B0604020202020204" pitchFamily="34" charset="0"/>
              <a:buNone/>
              <a:tabLst>
                <a:tab pos="-635" algn="l"/>
              </a:tabLst>
            </a:pPr>
            <a:r>
              <a:rPr lang="zh-CN" altLang="en-US" sz="2800" b="1" strike="noStrike" noProof="1">
                <a:solidFill>
                  <a:srgbClr val="CC6600"/>
                </a:solidFill>
                <a:effectLst>
                  <a:outerShdw blurRad="38100" dist="38100" dir="2700000">
                    <a:srgbClr val="000000"/>
                  </a:outerShdw>
                </a:effectLst>
                <a:latin typeface="Times New Roman" panose="02020603050405020304" pitchFamily="18" charset="0"/>
                <a:ea typeface="+mn-ea"/>
                <a:cs typeface="+mn-cs"/>
              </a:rPr>
              <a:t>低</a:t>
            </a:r>
            <a:r>
              <a:rPr lang="zh-CN" altLang="en-US" sz="2800" strike="noStrike" noProof="1">
                <a:latin typeface="Times New Roman" panose="02020603050405020304" pitchFamily="18" charset="0"/>
                <a:ea typeface="+mn-ea"/>
                <a:cs typeface="+mn-cs"/>
              </a:rPr>
              <a:t>电平</a:t>
            </a:r>
            <a:endParaRPr lang="zh-CN" altLang="en-US" sz="2800" strike="noStrike" noProof="1">
              <a:latin typeface="Times New Roman" panose="02020603050405020304" pitchFamily="18" charset="0"/>
            </a:endParaRPr>
          </a:p>
          <a:p>
            <a:pPr algn="ctr" defTabSz="1066800" fontAlgn="auto">
              <a:buClrTx/>
              <a:buFont typeface="Arial" panose="020B0604020202020204" pitchFamily="34" charset="0"/>
              <a:buNone/>
              <a:tabLst>
                <a:tab pos="-635" algn="l"/>
              </a:tabLst>
            </a:pPr>
            <a:r>
              <a:rPr lang="zh-CN" altLang="en-US" sz="2800" strike="noStrike" noProof="1">
                <a:latin typeface="Times New Roman" panose="02020603050405020304" pitchFamily="18" charset="0"/>
                <a:ea typeface="+mn-ea"/>
                <a:cs typeface="+mn-cs"/>
              </a:rPr>
              <a:t>触发端</a:t>
            </a:r>
            <a:endParaRPr lang="zh-CN" altLang="en-US" sz="2800" strike="noStrike" noProof="1">
              <a:latin typeface="Times New Roman" panose="02020603050405020304" pitchFamily="18" charset="0"/>
            </a:endParaRPr>
          </a:p>
        </p:txBody>
      </p:sp>
      <p:sp>
        <p:nvSpPr>
          <p:cNvPr id="384005" name="AutoShape 6"/>
          <p:cNvSpPr/>
          <p:nvPr/>
        </p:nvSpPr>
        <p:spPr>
          <a:xfrm>
            <a:off x="88900" y="4822825"/>
            <a:ext cx="1600200" cy="977900"/>
          </a:xfrm>
          <a:prstGeom prst="wedgeEllipseCallout">
            <a:avLst>
              <a:gd name="adj1" fmla="val 99306"/>
              <a:gd name="adj2" fmla="val -74051"/>
            </a:avLst>
          </a:prstGeom>
          <a:solidFill>
            <a:schemeClr val="accent1">
              <a:alpha val="100000"/>
            </a:schemeClr>
          </a:solidFill>
          <a:ln w="9525" cap="flat" cmpd="sng">
            <a:solidFill>
              <a:schemeClr val="tx1"/>
            </a:solidFill>
            <a:prstDash val="solid"/>
            <a:miter/>
            <a:headEnd type="none" w="med" len="med"/>
            <a:tailEnd type="none" w="med" len="med"/>
          </a:ln>
        </p:spPr>
        <p:txBody>
          <a:bodyPr wrap="none" lIns="106680" tIns="53340" rIns="106680" bIns="53340" anchor="ctr"/>
          <a:p>
            <a:pPr algn="ctr" defTabSz="1066800" fontAlgn="auto">
              <a:buClr>
                <a:schemeClr val="tx1"/>
              </a:buClr>
              <a:buFont typeface="Arial" panose="020B0604020202020204" pitchFamily="34" charset="0"/>
              <a:buNone/>
              <a:tabLst>
                <a:tab pos="-635" algn="l"/>
              </a:tabLst>
            </a:pPr>
            <a:r>
              <a:rPr lang="zh-CN" altLang="en-US" sz="2800" b="1" strike="noStrike" noProof="1">
                <a:solidFill>
                  <a:srgbClr val="CC6600"/>
                </a:solidFill>
                <a:effectLst>
                  <a:outerShdw blurRad="38100" dist="38100" dir="2700000">
                    <a:srgbClr val="000000"/>
                  </a:outerShdw>
                </a:effectLst>
                <a:latin typeface="Times New Roman" panose="02020603050405020304" pitchFamily="18" charset="0"/>
                <a:ea typeface="+mn-ea"/>
                <a:cs typeface="+mn-cs"/>
              </a:rPr>
              <a:t>高</a:t>
            </a:r>
            <a:r>
              <a:rPr lang="zh-CN" altLang="en-US" sz="2800" strike="noStrike" noProof="1">
                <a:latin typeface="Times New Roman" panose="02020603050405020304" pitchFamily="18" charset="0"/>
                <a:ea typeface="+mn-ea"/>
                <a:cs typeface="+mn-cs"/>
              </a:rPr>
              <a:t>电平</a:t>
            </a:r>
            <a:endParaRPr lang="zh-CN" altLang="en-US" sz="2800" strike="noStrike" noProof="1">
              <a:latin typeface="Times New Roman" panose="02020603050405020304" pitchFamily="18" charset="0"/>
            </a:endParaRPr>
          </a:p>
          <a:p>
            <a:pPr algn="ctr" defTabSz="1066800" fontAlgn="auto">
              <a:buClrTx/>
              <a:buFont typeface="Arial" panose="020B0604020202020204" pitchFamily="34" charset="0"/>
              <a:buNone/>
              <a:tabLst>
                <a:tab pos="-635" algn="l"/>
              </a:tabLst>
            </a:pPr>
            <a:r>
              <a:rPr lang="zh-CN" altLang="en-US" sz="2800" strike="noStrike" noProof="1">
                <a:latin typeface="Times New Roman" panose="02020603050405020304" pitchFamily="18" charset="0"/>
                <a:ea typeface="+mn-ea"/>
                <a:cs typeface="+mn-cs"/>
              </a:rPr>
              <a:t>触发端</a:t>
            </a:r>
            <a:endParaRPr lang="zh-CN" altLang="en-US" sz="2800" strike="noStrike" noProof="1">
              <a:latin typeface="Times New Roman" panose="02020603050405020304" pitchFamily="18" charset="0"/>
            </a:endParaRPr>
          </a:p>
        </p:txBody>
      </p:sp>
      <p:sp>
        <p:nvSpPr>
          <p:cNvPr id="384006" name="AutoShape 7"/>
          <p:cNvSpPr/>
          <p:nvPr/>
        </p:nvSpPr>
        <p:spPr>
          <a:xfrm>
            <a:off x="88900" y="2244725"/>
            <a:ext cx="1600200" cy="977900"/>
          </a:xfrm>
          <a:prstGeom prst="wedgeEllipseCallout">
            <a:avLst>
              <a:gd name="adj1" fmla="val 103935"/>
              <a:gd name="adj2" fmla="val 106060"/>
            </a:avLst>
          </a:prstGeom>
          <a:solidFill>
            <a:schemeClr val="accent1"/>
          </a:solidFill>
          <a:ln w="9525" cap="flat" cmpd="sng">
            <a:solidFill>
              <a:schemeClr val="tx1"/>
            </a:solidFill>
            <a:prstDash val="solid"/>
            <a:miter/>
            <a:headEnd type="none" w="med" len="med"/>
            <a:tailEnd type="none" w="med" len="med"/>
          </a:ln>
        </p:spPr>
        <p:txBody>
          <a:bodyPr wrap="none" lIns="106680" tIns="53340" rIns="106680" bIns="53340" anchor="ctr" anchorCtr="0"/>
          <a:p>
            <a:pPr algn="ctr">
              <a:buClrTx/>
            </a:pPr>
            <a:r>
              <a:rPr lang="zh-CN" altLang="en-US" sz="2800">
                <a:latin typeface="Times New Roman" panose="02020603050405020304" pitchFamily="18" charset="0"/>
              </a:rPr>
              <a:t>电压</a:t>
            </a:r>
            <a:endParaRPr lang="zh-CN" altLang="en-US" sz="2800">
              <a:latin typeface="Times New Roman" panose="02020603050405020304" pitchFamily="18" charset="0"/>
            </a:endParaRPr>
          </a:p>
          <a:p>
            <a:pPr algn="ctr">
              <a:buClrTx/>
            </a:pPr>
            <a:r>
              <a:rPr lang="zh-CN" altLang="en-US" sz="2800">
                <a:latin typeface="Times New Roman" panose="02020603050405020304" pitchFamily="18" charset="0"/>
              </a:rPr>
              <a:t>控制端</a:t>
            </a:r>
            <a:endParaRPr lang="zh-CN" altLang="en-US" sz="2800">
              <a:latin typeface="Times New Roman" panose="02020603050405020304" pitchFamily="18" charset="0"/>
            </a:endParaRPr>
          </a:p>
        </p:txBody>
      </p:sp>
      <p:sp>
        <p:nvSpPr>
          <p:cNvPr id="384007" name="AutoShape 8"/>
          <p:cNvSpPr/>
          <p:nvPr/>
        </p:nvSpPr>
        <p:spPr>
          <a:xfrm>
            <a:off x="7556500" y="1889125"/>
            <a:ext cx="2755900" cy="977900"/>
          </a:xfrm>
          <a:prstGeom prst="wedgeEllipseCallout">
            <a:avLst>
              <a:gd name="adj1" fmla="val -112162"/>
              <a:gd name="adj2" fmla="val 33903"/>
            </a:avLst>
          </a:prstGeom>
          <a:solidFill>
            <a:schemeClr val="accent1">
              <a:alpha val="100000"/>
            </a:schemeClr>
          </a:solidFill>
          <a:ln w="9525" cap="flat" cmpd="sng">
            <a:solidFill>
              <a:schemeClr val="tx1"/>
            </a:solidFill>
            <a:prstDash val="solid"/>
            <a:miter/>
            <a:headEnd type="none" w="med" len="med"/>
            <a:tailEnd type="none" w="med" len="med"/>
          </a:ln>
        </p:spPr>
        <p:txBody>
          <a:bodyPr wrap="none" lIns="106680" tIns="53340" rIns="106680" bIns="53340" anchor="ctr"/>
          <a:p>
            <a:pPr algn="ctr" defTabSz="1066800" fontAlgn="auto">
              <a:buClrTx/>
              <a:buFont typeface="Arial" panose="020B0604020202020204" pitchFamily="34" charset="0"/>
              <a:buNone/>
              <a:tabLst>
                <a:tab pos="-635" algn="l"/>
              </a:tabLst>
            </a:pPr>
            <a:r>
              <a:rPr lang="zh-CN" altLang="en-US" sz="2800" strike="noStrike" noProof="1">
                <a:latin typeface="Times New Roman" panose="02020603050405020304" pitchFamily="18" charset="0"/>
                <a:ea typeface="+mn-ea"/>
                <a:cs typeface="+mn-cs"/>
              </a:rPr>
              <a:t>复位端</a:t>
            </a:r>
            <a:endParaRPr lang="zh-CN" altLang="en-US" sz="2800" b="1" strike="noStrike" noProof="1">
              <a:solidFill>
                <a:srgbClr val="CC6600"/>
              </a:solidFill>
              <a:effectLst>
                <a:outerShdw blurRad="38100" dist="38100" dir="2700000">
                  <a:srgbClr val="000000"/>
                </a:outerShdw>
              </a:effectLst>
              <a:latin typeface="Times New Roman" panose="02020603050405020304" pitchFamily="18" charset="0"/>
            </a:endParaRPr>
          </a:p>
          <a:p>
            <a:pPr algn="ctr" defTabSz="1066800" fontAlgn="auto">
              <a:buClr>
                <a:schemeClr val="tx1"/>
              </a:buClr>
              <a:buFont typeface="Arial" panose="020B0604020202020204" pitchFamily="34" charset="0"/>
              <a:buNone/>
              <a:tabLst>
                <a:tab pos="-635" algn="l"/>
              </a:tabLst>
            </a:pPr>
            <a:r>
              <a:rPr lang="zh-CN" altLang="en-US" sz="2800" b="1" strike="noStrike" noProof="1">
                <a:solidFill>
                  <a:srgbClr val="CC6600"/>
                </a:solidFill>
                <a:effectLst>
                  <a:outerShdw blurRad="38100" dist="38100" dir="2700000">
                    <a:srgbClr val="000000"/>
                  </a:outerShdw>
                </a:effectLst>
                <a:latin typeface="Times New Roman" panose="02020603050405020304" pitchFamily="18" charset="0"/>
                <a:ea typeface="+mn-ea"/>
                <a:cs typeface="+mn-cs"/>
              </a:rPr>
              <a:t>低</a:t>
            </a:r>
            <a:r>
              <a:rPr lang="zh-CN" altLang="en-US" sz="2800" strike="noStrike" noProof="1">
                <a:latin typeface="Times New Roman" panose="02020603050405020304" pitchFamily="18" charset="0"/>
                <a:ea typeface="+mn-ea"/>
                <a:cs typeface="+mn-cs"/>
              </a:rPr>
              <a:t>电平有效</a:t>
            </a:r>
            <a:endParaRPr lang="zh-CN" altLang="en-US" sz="2800" strike="noStrike" noProof="1">
              <a:latin typeface="Times New Roman" panose="02020603050405020304" pitchFamily="18" charset="0"/>
            </a:endParaRPr>
          </a:p>
        </p:txBody>
      </p:sp>
      <p:sp>
        <p:nvSpPr>
          <p:cNvPr id="384008" name="AutoShape 9"/>
          <p:cNvSpPr/>
          <p:nvPr/>
        </p:nvSpPr>
        <p:spPr>
          <a:xfrm>
            <a:off x="8445500" y="7223125"/>
            <a:ext cx="1600200" cy="800100"/>
          </a:xfrm>
          <a:prstGeom prst="wedgeEllipseCallout">
            <a:avLst>
              <a:gd name="adj1" fmla="val -1620"/>
              <a:gd name="adj2" fmla="val -207171"/>
            </a:avLst>
          </a:prstGeom>
          <a:solidFill>
            <a:schemeClr val="accent1"/>
          </a:solidFill>
          <a:ln w="9525" cap="flat" cmpd="sng">
            <a:solidFill>
              <a:schemeClr val="tx1"/>
            </a:solidFill>
            <a:prstDash val="solid"/>
            <a:miter/>
            <a:headEnd type="none" w="med" len="med"/>
            <a:tailEnd type="none" w="med" len="med"/>
          </a:ln>
        </p:spPr>
        <p:txBody>
          <a:bodyPr wrap="none" lIns="106680" tIns="53340" rIns="106680" bIns="53340" anchor="ctr" anchorCtr="0"/>
          <a:p>
            <a:pPr algn="ctr">
              <a:buClrTx/>
            </a:pPr>
            <a:r>
              <a:rPr lang="zh-CN" altLang="en-US" sz="2800">
                <a:latin typeface="Times New Roman" panose="02020603050405020304" pitchFamily="18" charset="0"/>
              </a:rPr>
              <a:t>放电端</a:t>
            </a:r>
            <a:endParaRPr lang="zh-CN" altLang="en-US" sz="2800">
              <a:latin typeface="Times New Roman" panose="02020603050405020304" pitchFamily="18" charset="0"/>
            </a:endParaRPr>
          </a:p>
        </p:txBody>
      </p:sp>
      <p:sp>
        <p:nvSpPr>
          <p:cNvPr id="384009" name="AutoShape 10"/>
          <p:cNvSpPr/>
          <p:nvPr/>
        </p:nvSpPr>
        <p:spPr>
          <a:xfrm>
            <a:off x="977900" y="1177925"/>
            <a:ext cx="1600200" cy="977900"/>
          </a:xfrm>
          <a:prstGeom prst="wedgeEllipseCallout">
            <a:avLst>
              <a:gd name="adj1" fmla="val 103935"/>
              <a:gd name="adj2" fmla="val 106060"/>
            </a:avLst>
          </a:prstGeom>
          <a:solidFill>
            <a:schemeClr val="accent1"/>
          </a:solidFill>
          <a:ln w="9525" cap="flat" cmpd="sng">
            <a:solidFill>
              <a:schemeClr val="tx1"/>
            </a:solidFill>
            <a:prstDash val="solid"/>
            <a:miter/>
            <a:headEnd type="none" w="med" len="med"/>
            <a:tailEnd type="none" w="med" len="med"/>
          </a:ln>
        </p:spPr>
        <p:txBody>
          <a:bodyPr wrap="none" lIns="106680" tIns="53340" rIns="106680" bIns="53340" anchor="ctr" anchorCtr="0"/>
          <a:p>
            <a:pPr algn="ctr">
              <a:buClrTx/>
            </a:pPr>
            <a:r>
              <a:rPr lang="en-US" altLang="zh-CN" sz="2800">
                <a:latin typeface="Times New Roman" panose="02020603050405020304" pitchFamily="18" charset="0"/>
              </a:rPr>
              <a:t>4.5</a:t>
            </a:r>
            <a:r>
              <a:rPr lang="zh-CN" altLang="en-US" sz="2800">
                <a:latin typeface="Times New Roman" panose="02020603050405020304" pitchFamily="18" charset="0"/>
              </a:rPr>
              <a:t>～</a:t>
            </a:r>
            <a:r>
              <a:rPr lang="en-US" altLang="zh-CN" sz="2800">
                <a:latin typeface="Times New Roman" panose="02020603050405020304" pitchFamily="18" charset="0"/>
              </a:rPr>
              <a:t>16V</a:t>
            </a:r>
            <a:endParaRPr lang="en-US" altLang="zh-CN" sz="2800">
              <a:latin typeface="Times New Roman" panose="02020603050405020304" pitchFamily="18" charset="0"/>
            </a:endParaRPr>
          </a:p>
        </p:txBody>
      </p:sp>
      <p:sp>
        <p:nvSpPr>
          <p:cNvPr id="26643" name="Text Box 19"/>
          <p:cNvSpPr txBox="1"/>
          <p:nvPr/>
        </p:nvSpPr>
        <p:spPr>
          <a:xfrm>
            <a:off x="2669540" y="1177925"/>
            <a:ext cx="7638415" cy="967105"/>
          </a:xfrm>
          <a:prstGeom prst="rect">
            <a:avLst/>
          </a:prstGeom>
          <a:noFill/>
          <a:ln w="38100" cap="flat" cmpd="sng">
            <a:solidFill>
              <a:srgbClr val="CC3300"/>
            </a:solidFill>
            <a:prstDash val="solid"/>
            <a:miter/>
            <a:headEnd type="none" w="med" len="med"/>
            <a:tailEnd type="none" w="med" len="med"/>
          </a:ln>
        </p:spPr>
        <p:txBody>
          <a:bodyPr wrap="square" lIns="106674" tIns="53337" rIns="106674" bIns="53337">
            <a:spAutoFit/>
          </a:bodyPr>
          <a:p>
            <a:pPr defTabSz="1066800">
              <a:spcBef>
                <a:spcPct val="50000"/>
              </a:spcBef>
            </a:pPr>
            <a:r>
              <a:rPr lang="zh-CN" sz="2800" b="1" noProof="1">
                <a:solidFill>
                  <a:srgbClr val="CC3300"/>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组成部分：电阻分压器、电压比较器、</a:t>
            </a:r>
            <a:r>
              <a:rPr lang="en-US" altLang="zh-CN" sz="2800" b="1" noProof="1">
                <a:solidFill>
                  <a:srgbClr val="CC3300"/>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SR</a:t>
            </a:r>
            <a:r>
              <a:rPr lang="zh-CN" altLang="en-US" sz="2800" b="1" noProof="1">
                <a:solidFill>
                  <a:srgbClr val="CC3300"/>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锁存器、输出缓冲器和放电管等</a:t>
            </a:r>
            <a:endParaRPr lang="zh-CN" altLang="en-US" sz="2800" b="1" noProof="1" dirty="0">
              <a:solidFill>
                <a:srgbClr val="CC3300"/>
              </a:solidFill>
              <a:effectLst>
                <a:outerShdw blurRad="38100" dist="38100" dir="2700000">
                  <a:srgbClr val="C0C0C0"/>
                </a:outerShdw>
              </a:effectLst>
              <a:latin typeface="Times New Roman" panose="02020603050405020304" pitchFamily="18" charset="0"/>
              <a:ea typeface="宋体" panose="02010600030101010101" pitchFamily="2" charset="-122"/>
              <a:cs typeface="+mn-cs"/>
            </a:endParaRPr>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4002"/>
                                        </p:tgtEl>
                                        <p:attrNameLst>
                                          <p:attrName>style.visibility</p:attrName>
                                        </p:attrNameLst>
                                      </p:cBhvr>
                                      <p:to>
                                        <p:strVal val="visible"/>
                                      </p:to>
                                    </p:set>
                                    <p:animEffect transition="in" filter="wipe(left)">
                                      <p:cBhvr>
                                        <p:cTn id="7" dur="500"/>
                                        <p:tgtEl>
                                          <p:spTgt spid="38400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84003"/>
                                        </p:tgtEl>
                                        <p:attrNameLst>
                                          <p:attrName>style.visibility</p:attrName>
                                        </p:attrNameLst>
                                      </p:cBhvr>
                                      <p:to>
                                        <p:strVal val="visible"/>
                                      </p:to>
                                    </p:set>
                                    <p:animEffect transition="in" filter="dissolve">
                                      <p:cBhvr>
                                        <p:cTn id="12" dur="500"/>
                                        <p:tgtEl>
                                          <p:spTgt spid="38400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384005"/>
                                        </p:tgtEl>
                                        <p:attrNameLst>
                                          <p:attrName>style.visibility</p:attrName>
                                        </p:attrNameLst>
                                      </p:cBhvr>
                                      <p:to>
                                        <p:strVal val="visible"/>
                                      </p:to>
                                    </p:set>
                                    <p:animEffect transition="in" filter="strips(upRight)">
                                      <p:cBhvr>
                                        <p:cTn id="17" dur="500"/>
                                        <p:tgtEl>
                                          <p:spTgt spid="384005"/>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384004"/>
                                        </p:tgtEl>
                                        <p:attrNameLst>
                                          <p:attrName>style.visibility</p:attrName>
                                        </p:attrNameLst>
                                      </p:cBhvr>
                                      <p:to>
                                        <p:strVal val="visible"/>
                                      </p:to>
                                    </p:set>
                                    <p:animEffect transition="in" filter="strips(upRight)">
                                      <p:cBhvr>
                                        <p:cTn id="22" dur="500"/>
                                        <p:tgtEl>
                                          <p:spTgt spid="384004"/>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84006"/>
                                        </p:tgtEl>
                                        <p:attrNameLst>
                                          <p:attrName>style.visibility</p:attrName>
                                        </p:attrNameLst>
                                      </p:cBhvr>
                                      <p:to>
                                        <p:strVal val="visible"/>
                                      </p:to>
                                    </p:set>
                                    <p:animEffect transition="in" filter="strips(downRight)">
                                      <p:cBhvr>
                                        <p:cTn id="27" dur="500"/>
                                        <p:tgtEl>
                                          <p:spTgt spid="384006"/>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84009"/>
                                        </p:tgtEl>
                                        <p:attrNameLst>
                                          <p:attrName>style.visibility</p:attrName>
                                        </p:attrNameLst>
                                      </p:cBhvr>
                                      <p:to>
                                        <p:strVal val="visible"/>
                                      </p:to>
                                    </p:set>
                                    <p:animEffect transition="in" filter="strips(downRight)">
                                      <p:cBhvr>
                                        <p:cTn id="32" dur="500"/>
                                        <p:tgtEl>
                                          <p:spTgt spid="384009"/>
                                        </p:tgtEl>
                                      </p:cBhvr>
                                    </p:animEffect>
                                  </p:childTnLst>
                                </p:cTn>
                              </p:par>
                            </p:childTnLst>
                          </p:cTn>
                        </p:par>
                      </p:childTnLst>
                    </p:cTn>
                  </p:par>
                  <p:par>
                    <p:cTn id="33" fill="hold">
                      <p:stCondLst>
                        <p:cond delay="indefinite"/>
                      </p:stCondLst>
                      <p:childTnLst>
                        <p:par>
                          <p:cTn id="34" fill="hold">
                            <p:stCondLst>
                              <p:cond delay="0"/>
                            </p:stCondLst>
                            <p:childTnLst>
                              <p:par>
                                <p:cTn id="35" presetID="17" presetClass="entr" presetSubtype="2" fill="hold" grpId="0" nodeType="clickEffect">
                                  <p:stCondLst>
                                    <p:cond delay="0"/>
                                  </p:stCondLst>
                                  <p:childTnLst>
                                    <p:set>
                                      <p:cBhvr>
                                        <p:cTn id="36" dur="1" fill="hold">
                                          <p:stCondLst>
                                            <p:cond delay="0"/>
                                          </p:stCondLst>
                                        </p:cTn>
                                        <p:tgtEl>
                                          <p:spTgt spid="384007"/>
                                        </p:tgtEl>
                                        <p:attrNameLst>
                                          <p:attrName>style.visibility</p:attrName>
                                        </p:attrNameLst>
                                      </p:cBhvr>
                                      <p:to>
                                        <p:strVal val="visible"/>
                                      </p:to>
                                    </p:set>
                                    <p:anim calcmode="lin" valueType="num">
                                      <p:cBhvr>
                                        <p:cTn id="37" dur="500" fill="hold"/>
                                        <p:tgtEl>
                                          <p:spTgt spid="384007"/>
                                        </p:tgtEl>
                                        <p:attrNameLst>
                                          <p:attrName>ppt_x</p:attrName>
                                        </p:attrNameLst>
                                      </p:cBhvr>
                                      <p:tavLst>
                                        <p:tav tm="0">
                                          <p:val>
                                            <p:strVal val="#ppt_x+#ppt_w/2"/>
                                          </p:val>
                                        </p:tav>
                                        <p:tav tm="100000">
                                          <p:val>
                                            <p:strVal val="#ppt_x"/>
                                          </p:val>
                                        </p:tav>
                                      </p:tavLst>
                                    </p:anim>
                                    <p:anim calcmode="lin" valueType="num">
                                      <p:cBhvr>
                                        <p:cTn id="38" dur="500" fill="hold"/>
                                        <p:tgtEl>
                                          <p:spTgt spid="384007"/>
                                        </p:tgtEl>
                                        <p:attrNameLst>
                                          <p:attrName>ppt_y</p:attrName>
                                        </p:attrNameLst>
                                      </p:cBhvr>
                                      <p:tavLst>
                                        <p:tav tm="0">
                                          <p:val>
                                            <p:strVal val="#ppt_y"/>
                                          </p:val>
                                        </p:tav>
                                        <p:tav tm="100000">
                                          <p:val>
                                            <p:strVal val="#ppt_y"/>
                                          </p:val>
                                        </p:tav>
                                      </p:tavLst>
                                    </p:anim>
                                    <p:anim calcmode="lin" valueType="num">
                                      <p:cBhvr>
                                        <p:cTn id="39" dur="500" fill="hold"/>
                                        <p:tgtEl>
                                          <p:spTgt spid="384007"/>
                                        </p:tgtEl>
                                        <p:attrNameLst>
                                          <p:attrName>ppt_w</p:attrName>
                                        </p:attrNameLst>
                                      </p:cBhvr>
                                      <p:tavLst>
                                        <p:tav tm="0">
                                          <p:val>
                                            <p:fltVal val="0.000000"/>
                                          </p:val>
                                        </p:tav>
                                        <p:tav tm="100000">
                                          <p:val>
                                            <p:strVal val="#ppt_w"/>
                                          </p:val>
                                        </p:tav>
                                      </p:tavLst>
                                    </p:anim>
                                    <p:anim calcmode="lin" valueType="num">
                                      <p:cBhvr>
                                        <p:cTn id="40" dur="500" fill="hold"/>
                                        <p:tgtEl>
                                          <p:spTgt spid="384007"/>
                                        </p:tgtEl>
                                        <p:attrNameLst>
                                          <p:attrName>ppt_h</p:attrName>
                                        </p:attrNameLst>
                                      </p:cBhvr>
                                      <p:tavLst>
                                        <p:tav tm="0">
                                          <p:val>
                                            <p:strVal val="#ppt_h"/>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17" presetClass="entr" presetSubtype="4" fill="hold" grpId="0" nodeType="clickEffect">
                                  <p:stCondLst>
                                    <p:cond delay="0"/>
                                  </p:stCondLst>
                                  <p:childTnLst>
                                    <p:set>
                                      <p:cBhvr>
                                        <p:cTn id="44" dur="1" fill="hold">
                                          <p:stCondLst>
                                            <p:cond delay="0"/>
                                          </p:stCondLst>
                                        </p:cTn>
                                        <p:tgtEl>
                                          <p:spTgt spid="384008"/>
                                        </p:tgtEl>
                                        <p:attrNameLst>
                                          <p:attrName>style.visibility</p:attrName>
                                        </p:attrNameLst>
                                      </p:cBhvr>
                                      <p:to>
                                        <p:strVal val="visible"/>
                                      </p:to>
                                    </p:set>
                                    <p:anim calcmode="lin" valueType="num">
                                      <p:cBhvr>
                                        <p:cTn id="45" dur="500" fill="hold"/>
                                        <p:tgtEl>
                                          <p:spTgt spid="384008"/>
                                        </p:tgtEl>
                                        <p:attrNameLst>
                                          <p:attrName>ppt_x</p:attrName>
                                        </p:attrNameLst>
                                      </p:cBhvr>
                                      <p:tavLst>
                                        <p:tav tm="0">
                                          <p:val>
                                            <p:strVal val="#ppt_x"/>
                                          </p:val>
                                        </p:tav>
                                        <p:tav tm="100000">
                                          <p:val>
                                            <p:strVal val="#ppt_x"/>
                                          </p:val>
                                        </p:tav>
                                      </p:tavLst>
                                    </p:anim>
                                    <p:anim calcmode="lin" valueType="num">
                                      <p:cBhvr>
                                        <p:cTn id="46" dur="500" fill="hold"/>
                                        <p:tgtEl>
                                          <p:spTgt spid="384008"/>
                                        </p:tgtEl>
                                        <p:attrNameLst>
                                          <p:attrName>ppt_y</p:attrName>
                                        </p:attrNameLst>
                                      </p:cBhvr>
                                      <p:tavLst>
                                        <p:tav tm="0">
                                          <p:val>
                                            <p:strVal val="#ppt_y+#ppt_h/2"/>
                                          </p:val>
                                        </p:tav>
                                        <p:tav tm="100000">
                                          <p:val>
                                            <p:strVal val="#ppt_y"/>
                                          </p:val>
                                        </p:tav>
                                      </p:tavLst>
                                    </p:anim>
                                    <p:anim calcmode="lin" valueType="num">
                                      <p:cBhvr>
                                        <p:cTn id="47" dur="500" fill="hold"/>
                                        <p:tgtEl>
                                          <p:spTgt spid="384008"/>
                                        </p:tgtEl>
                                        <p:attrNameLst>
                                          <p:attrName>ppt_w</p:attrName>
                                        </p:attrNameLst>
                                      </p:cBhvr>
                                      <p:tavLst>
                                        <p:tav tm="0">
                                          <p:val>
                                            <p:strVal val="#ppt_w"/>
                                          </p:val>
                                        </p:tav>
                                        <p:tav tm="100000">
                                          <p:val>
                                            <p:strVal val="#ppt_w"/>
                                          </p:val>
                                        </p:tav>
                                      </p:tavLst>
                                    </p:anim>
                                    <p:anim calcmode="lin" valueType="num">
                                      <p:cBhvr>
                                        <p:cTn id="48" dur="500" fill="hold"/>
                                        <p:tgtEl>
                                          <p:spTgt spid="384008"/>
                                        </p:tgtEl>
                                        <p:attrNameLst>
                                          <p:attrName>ppt_h</p:attrName>
                                        </p:attrNameLst>
                                      </p:cBhvr>
                                      <p:tavLst>
                                        <p:tav tm="0">
                                          <p:val>
                                            <p:fltVal val="0.000000"/>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26643"/>
                                        </p:tgtEl>
                                        <p:attrNameLst>
                                          <p:attrName>style.visibility</p:attrName>
                                        </p:attrNameLst>
                                      </p:cBhvr>
                                      <p:to>
                                        <p:strVal val="visible"/>
                                      </p:to>
                                    </p:set>
                                    <p:anim calcmode="lin" valueType="num">
                                      <p:cBhvr additive="base">
                                        <p:cTn id="53" dur="500" fill="hold"/>
                                        <p:tgtEl>
                                          <p:spTgt spid="26643"/>
                                        </p:tgtEl>
                                        <p:attrNameLst>
                                          <p:attrName>ppt_x</p:attrName>
                                        </p:attrNameLst>
                                      </p:cBhvr>
                                      <p:tavLst>
                                        <p:tav tm="0">
                                          <p:val>
                                            <p:strVal val="1+#ppt_w/2"/>
                                          </p:val>
                                        </p:tav>
                                        <p:tav tm="100000">
                                          <p:val>
                                            <p:strVal val="#ppt_x"/>
                                          </p:val>
                                        </p:tav>
                                      </p:tavLst>
                                    </p:anim>
                                    <p:anim calcmode="lin" valueType="num">
                                      <p:cBhvr additive="base">
                                        <p:cTn id="54" dur="500" fill="hold"/>
                                        <p:tgtEl>
                                          <p:spTgt spid="2664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1"/>
                                            </p:cond>
                                          </p:stCondLst>
                                          <p:endCondLst>
                                            <p:cond evt="onStopAudio" delay="0">
                                              <p:tgtEl>
                                                <p:sldTgt/>
                                              </p:tgtEl>
                                            </p:cond>
                                          </p:endCondLst>
                                        </p:cTn>
                                        <p:tgtEl>
                                          <p:sndTgt r:embed="rId3"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2" grpId="0" bldLvl="0" animBg="1" advAuto="1000"/>
      <p:bldP spid="384005" grpId="0" bldLvl="0" animBg="1" advAuto="1000"/>
      <p:bldP spid="384004" grpId="0" bldLvl="0" animBg="1" advAuto="1000"/>
      <p:bldP spid="384006" grpId="0" bldLvl="0" animBg="1" advAuto="1000"/>
      <p:bldP spid="384009" grpId="0" bldLvl="0" animBg="1" advAuto="1000"/>
      <p:bldP spid="384007" grpId="0" bldLvl="0" animBg="1" advAuto="1000"/>
      <p:bldP spid="384008" grpId="0" bldLvl="0" animBg="1" advAuto="1000"/>
      <p:bldP spid="26643"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91169" name="Object 2"/>
          <p:cNvGraphicFramePr>
            <a:graphicFrameLocks noChangeAspect="1"/>
          </p:cNvGraphicFramePr>
          <p:nvPr/>
        </p:nvGraphicFramePr>
        <p:xfrm>
          <a:off x="676275" y="752475"/>
          <a:ext cx="9372600" cy="4046538"/>
        </p:xfrm>
        <a:graphic>
          <a:graphicData uri="http://schemas.openxmlformats.org/presentationml/2006/ole">
            <mc:AlternateContent xmlns:mc="http://schemas.openxmlformats.org/markup-compatibility/2006">
              <mc:Choice xmlns:v="urn:schemas-microsoft-com:vml" Requires="v">
                <p:oleObj spid="_x0000_s3089" name="" r:id="rId1" imgW="3905250" imgH="1685925" progId="Word.Picture.8">
                  <p:embed/>
                </p:oleObj>
              </mc:Choice>
              <mc:Fallback>
                <p:oleObj name="" r:id="rId1" imgW="3905250" imgH="1685925" progId="Word.Picture.8">
                  <p:embed/>
                  <p:pic>
                    <p:nvPicPr>
                      <p:cNvPr id="0" name="图片 3088"/>
                      <p:cNvPicPr/>
                      <p:nvPr/>
                    </p:nvPicPr>
                    <p:blipFill>
                      <a:blip r:embed="rId2"/>
                      <a:stretch>
                        <a:fillRect/>
                      </a:stretch>
                    </p:blipFill>
                    <p:spPr>
                      <a:xfrm>
                        <a:off x="676275" y="752475"/>
                        <a:ext cx="9372600" cy="4046538"/>
                      </a:xfrm>
                      <a:prstGeom prst="rect">
                        <a:avLst/>
                      </a:prstGeom>
                      <a:solidFill>
                        <a:srgbClr val="F8F8F8"/>
                      </a:solidFill>
                      <a:ln w="38100">
                        <a:noFill/>
                        <a:miter/>
                      </a:ln>
                    </p:spPr>
                  </p:pic>
                </p:oleObj>
              </mc:Fallback>
            </mc:AlternateContent>
          </a:graphicData>
        </a:graphic>
      </p:graphicFrame>
      <p:graphicFrame>
        <p:nvGraphicFramePr>
          <p:cNvPr id="391170" name="Object 3"/>
          <p:cNvGraphicFramePr>
            <a:graphicFrameLocks noChangeAspect="1"/>
          </p:cNvGraphicFramePr>
          <p:nvPr/>
        </p:nvGraphicFramePr>
        <p:xfrm>
          <a:off x="93663" y="4743450"/>
          <a:ext cx="10490200" cy="506413"/>
        </p:xfrm>
        <a:graphic>
          <a:graphicData uri="http://schemas.openxmlformats.org/presentationml/2006/ole">
            <mc:AlternateContent xmlns:mc="http://schemas.openxmlformats.org/markup-compatibility/2006">
              <mc:Choice xmlns:v="urn:schemas-microsoft-com:vml" Requires="v">
                <p:oleObj spid="_x0000_s3090" name="" r:id="rId3" imgW="4692015" imgH="200025" progId="Word.Document.8">
                  <p:embed/>
                </p:oleObj>
              </mc:Choice>
              <mc:Fallback>
                <p:oleObj name="" r:id="rId3" imgW="4692015" imgH="200025" progId="Word.Document.8">
                  <p:embed/>
                  <p:pic>
                    <p:nvPicPr>
                      <p:cNvPr id="0" name="图片 3089"/>
                      <p:cNvPicPr/>
                      <p:nvPr/>
                    </p:nvPicPr>
                    <p:blipFill>
                      <a:blip r:embed="rId4"/>
                      <a:srcRect l="5789" r="789"/>
                      <a:stretch>
                        <a:fillRect/>
                      </a:stretch>
                    </p:blipFill>
                    <p:spPr>
                      <a:xfrm>
                        <a:off x="93663" y="4743450"/>
                        <a:ext cx="10490200" cy="506413"/>
                      </a:xfrm>
                      <a:prstGeom prst="rect">
                        <a:avLst/>
                      </a:prstGeom>
                      <a:noFill/>
                      <a:ln w="38100">
                        <a:noFill/>
                        <a:miter/>
                      </a:ln>
                    </p:spPr>
                  </p:pic>
                </p:oleObj>
              </mc:Fallback>
            </mc:AlternateContent>
          </a:graphicData>
        </a:graphic>
      </p:graphicFrame>
      <p:graphicFrame>
        <p:nvGraphicFramePr>
          <p:cNvPr id="391171" name="Object 4"/>
          <p:cNvGraphicFramePr>
            <a:graphicFrameLocks noChangeAspect="1"/>
          </p:cNvGraphicFramePr>
          <p:nvPr/>
        </p:nvGraphicFramePr>
        <p:xfrm>
          <a:off x="3905250" y="5357813"/>
          <a:ext cx="2844800" cy="622300"/>
        </p:xfrm>
        <a:graphic>
          <a:graphicData uri="http://schemas.openxmlformats.org/presentationml/2006/ole">
            <mc:AlternateContent xmlns:mc="http://schemas.openxmlformats.org/markup-compatibility/2006">
              <mc:Choice xmlns:v="urn:schemas-microsoft-com:vml" Requires="v">
                <p:oleObj spid="_x0000_s3091" name="" r:id="rId5" imgW="5424805" imgH="200025" progId="Word.Document.8">
                  <p:embed/>
                </p:oleObj>
              </mc:Choice>
              <mc:Fallback>
                <p:oleObj name="" r:id="rId5" imgW="5424805" imgH="200025" progId="Word.Document.8">
                  <p:embed/>
                  <p:pic>
                    <p:nvPicPr>
                      <p:cNvPr id="0" name="图片 3090"/>
                      <p:cNvPicPr/>
                      <p:nvPr/>
                    </p:nvPicPr>
                    <p:blipFill>
                      <a:blip r:embed="rId6"/>
                      <a:srcRect l="42389" r="39069"/>
                      <a:stretch>
                        <a:fillRect/>
                      </a:stretch>
                    </p:blipFill>
                    <p:spPr>
                      <a:xfrm>
                        <a:off x="3905250" y="5357813"/>
                        <a:ext cx="2844800" cy="622300"/>
                      </a:xfrm>
                      <a:prstGeom prst="rect">
                        <a:avLst/>
                      </a:prstGeom>
                      <a:solidFill>
                        <a:schemeClr val="accent1"/>
                      </a:solidFill>
                      <a:ln w="38100">
                        <a:noFill/>
                        <a:miter/>
                      </a:ln>
                    </p:spPr>
                  </p:pic>
                </p:oleObj>
              </mc:Fallback>
            </mc:AlternateContent>
          </a:graphicData>
        </a:graphic>
      </p:graphicFrame>
      <p:graphicFrame>
        <p:nvGraphicFramePr>
          <p:cNvPr id="391172" name="Object 5"/>
          <p:cNvGraphicFramePr>
            <a:graphicFrameLocks noChangeAspect="1"/>
          </p:cNvGraphicFramePr>
          <p:nvPr/>
        </p:nvGraphicFramePr>
        <p:xfrm>
          <a:off x="4763" y="5881688"/>
          <a:ext cx="10620375" cy="542925"/>
        </p:xfrm>
        <a:graphic>
          <a:graphicData uri="http://schemas.openxmlformats.org/presentationml/2006/ole">
            <mc:AlternateContent xmlns:mc="http://schemas.openxmlformats.org/markup-compatibility/2006">
              <mc:Choice xmlns:v="urn:schemas-microsoft-com:vml" Requires="v">
                <p:oleObj spid="_x0000_s3092" name="" r:id="rId7" imgW="4406265" imgH="200025" progId="Word.Document.8">
                  <p:embed/>
                </p:oleObj>
              </mc:Choice>
              <mc:Fallback>
                <p:oleObj name="" r:id="rId7" imgW="4406265" imgH="200025" progId="Word.Document.8">
                  <p:embed/>
                  <p:pic>
                    <p:nvPicPr>
                      <p:cNvPr id="0" name="图片 3091"/>
                      <p:cNvPicPr/>
                      <p:nvPr/>
                    </p:nvPicPr>
                    <p:blipFill>
                      <a:blip r:embed="rId8"/>
                      <a:stretch>
                        <a:fillRect/>
                      </a:stretch>
                    </p:blipFill>
                    <p:spPr>
                      <a:xfrm>
                        <a:off x="4763" y="5881688"/>
                        <a:ext cx="10620375" cy="542925"/>
                      </a:xfrm>
                      <a:prstGeom prst="rect">
                        <a:avLst/>
                      </a:prstGeom>
                      <a:noFill/>
                      <a:ln w="38100">
                        <a:noFill/>
                        <a:miter/>
                      </a:ln>
                    </p:spPr>
                  </p:pic>
                </p:oleObj>
              </mc:Fallback>
            </mc:AlternateContent>
          </a:graphicData>
        </a:graphic>
      </p:graphicFrame>
      <p:graphicFrame>
        <p:nvGraphicFramePr>
          <p:cNvPr id="391173" name="Object 6"/>
          <p:cNvGraphicFramePr>
            <a:graphicFrameLocks noChangeAspect="1"/>
          </p:cNvGraphicFramePr>
          <p:nvPr/>
        </p:nvGraphicFramePr>
        <p:xfrm>
          <a:off x="4013200" y="6424613"/>
          <a:ext cx="2303463" cy="561975"/>
        </p:xfrm>
        <a:graphic>
          <a:graphicData uri="http://schemas.openxmlformats.org/presentationml/2006/ole">
            <mc:AlternateContent xmlns:mc="http://schemas.openxmlformats.org/markup-compatibility/2006">
              <mc:Choice xmlns:v="urn:schemas-microsoft-com:vml" Requires="v">
                <p:oleObj spid="_x0000_s3093" name="" r:id="rId9" imgW="723265" imgH="200025" progId="Word.Document.8">
                  <p:embed/>
                </p:oleObj>
              </mc:Choice>
              <mc:Fallback>
                <p:oleObj name="" r:id="rId9" imgW="723265" imgH="200025" progId="Word.Document.8">
                  <p:embed/>
                  <p:pic>
                    <p:nvPicPr>
                      <p:cNvPr id="0" name="图片 3092"/>
                      <p:cNvPicPr/>
                      <p:nvPr/>
                    </p:nvPicPr>
                    <p:blipFill>
                      <a:blip r:embed="rId10"/>
                      <a:stretch>
                        <a:fillRect/>
                      </a:stretch>
                    </p:blipFill>
                    <p:spPr>
                      <a:xfrm>
                        <a:off x="4013200" y="6424613"/>
                        <a:ext cx="2303463" cy="561975"/>
                      </a:xfrm>
                      <a:prstGeom prst="rect">
                        <a:avLst/>
                      </a:prstGeom>
                      <a:solidFill>
                        <a:schemeClr val="accent1"/>
                      </a:solidFill>
                      <a:ln w="38100">
                        <a:noFill/>
                        <a:miter/>
                      </a:ln>
                    </p:spPr>
                  </p:pic>
                </p:oleObj>
              </mc:Fallback>
            </mc:AlternateContent>
          </a:graphicData>
        </a:graphic>
      </p:graphicFrame>
      <p:graphicFrame>
        <p:nvGraphicFramePr>
          <p:cNvPr id="391174" name="Object 7"/>
          <p:cNvGraphicFramePr>
            <a:graphicFrameLocks noChangeAspect="1"/>
          </p:cNvGraphicFramePr>
          <p:nvPr/>
        </p:nvGraphicFramePr>
        <p:xfrm>
          <a:off x="1160463" y="7048500"/>
          <a:ext cx="8088312" cy="709613"/>
        </p:xfrm>
        <a:graphic>
          <a:graphicData uri="http://schemas.openxmlformats.org/presentationml/2006/ole">
            <mc:AlternateContent xmlns:mc="http://schemas.openxmlformats.org/markup-compatibility/2006">
              <mc:Choice xmlns:v="urn:schemas-microsoft-com:vml" Requires="v">
                <p:oleObj spid="_x0000_s3096" name="" r:id="rId11" imgW="2303145" imgH="200025" progId="Word.Document.8">
                  <p:embed/>
                </p:oleObj>
              </mc:Choice>
              <mc:Fallback>
                <p:oleObj name="" r:id="rId11" imgW="2303145" imgH="200025" progId="Word.Document.8">
                  <p:embed/>
                  <p:pic>
                    <p:nvPicPr>
                      <p:cNvPr id="0" name="图片 3095"/>
                      <p:cNvPicPr/>
                      <p:nvPr/>
                    </p:nvPicPr>
                    <p:blipFill>
                      <a:blip r:embed="rId12"/>
                      <a:stretch>
                        <a:fillRect/>
                      </a:stretch>
                    </p:blipFill>
                    <p:spPr>
                      <a:xfrm>
                        <a:off x="1160463" y="7048500"/>
                        <a:ext cx="8088312" cy="709613"/>
                      </a:xfrm>
                      <a:prstGeom prst="rect">
                        <a:avLst/>
                      </a:prstGeom>
                      <a:solidFill>
                        <a:srgbClr val="FF9933"/>
                      </a:solidFill>
                      <a:ln w="38100">
                        <a:noFill/>
                        <a:miter/>
                      </a:ln>
                    </p:spPr>
                  </p:pic>
                </p:oleObj>
              </mc:Fallback>
            </mc:AlternateContent>
          </a:graphicData>
        </a:graphic>
      </p:graphicFrame>
      <p:sp>
        <p:nvSpPr>
          <p:cNvPr id="390146" name="Text Box 3"/>
          <p:cNvSpPr txBox="1"/>
          <p:nvPr/>
        </p:nvSpPr>
        <p:spPr>
          <a:xfrm>
            <a:off x="2489200" y="112713"/>
            <a:ext cx="5689600" cy="533400"/>
          </a:xfrm>
          <a:prstGeom prst="rect">
            <a:avLst/>
          </a:prstGeom>
          <a:solidFill>
            <a:srgbClr val="FFFF00"/>
          </a:solidFill>
          <a:ln w="9525">
            <a:noFill/>
          </a:ln>
        </p:spPr>
        <p:txBody>
          <a:bodyPr wrap="square" lIns="106680" tIns="53340" rIns="106680" bIns="53340" anchor="t" anchorCtr="0">
            <a:spAutoFit/>
          </a:bodyPr>
          <a:p>
            <a:pPr algn="ctr"/>
            <a:r>
              <a:rPr lang="en-US" altLang="zh-CN" sz="2800" b="1">
                <a:latin typeface="幼圆" panose="02010509060101010101" pitchFamily="49" charset="-122"/>
                <a:ea typeface="宋体" panose="02010600030101010101" pitchFamily="2" charset="-122"/>
              </a:rPr>
              <a:t>2</a:t>
            </a:r>
            <a:r>
              <a:rPr lang="zh-CN" altLang="en-US" sz="2800" b="1">
                <a:latin typeface="幼圆" panose="02010509060101010101" pitchFamily="49" charset="-122"/>
                <a:ea typeface="宋体" panose="02010600030101010101" pitchFamily="2" charset="-122"/>
              </a:rPr>
              <a:t>、由</a:t>
            </a:r>
            <a:r>
              <a:rPr lang="en-US" altLang="zh-CN" sz="2800" b="1">
                <a:latin typeface="Times New Roman" panose="02020603050405020304" pitchFamily="18" charset="0"/>
                <a:ea typeface="宋体" panose="02010600030101010101" pitchFamily="2" charset="-122"/>
              </a:rPr>
              <a:t>555</a:t>
            </a:r>
            <a:r>
              <a:rPr lang="zh-CN" altLang="en-US" sz="2800" b="1">
                <a:latin typeface="Times New Roman" panose="02020603050405020304" pitchFamily="18" charset="0"/>
                <a:ea typeface="宋体" panose="02010600030101010101" pitchFamily="2" charset="-122"/>
              </a:rPr>
              <a:t>定时器构成的多谐振荡器</a:t>
            </a:r>
            <a:endParaRPr lang="zh-CN" altLang="en-US" sz="2800" b="1">
              <a:latin typeface="Times New Roman" panose="02020603050405020304" pitchFamily="18" charset="0"/>
              <a:ea typeface="宋体" panose="02010600030101010101" pitchFamily="2" charset="-122"/>
            </a:endParaRPr>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91169"/>
                                        </p:tgtEl>
                                        <p:attrNameLst>
                                          <p:attrName>style.visibility</p:attrName>
                                        </p:attrNameLst>
                                      </p:cBhvr>
                                      <p:to>
                                        <p:strVal val="visible"/>
                                      </p:to>
                                    </p:set>
                                    <p:animEffect transition="in" filter="dissolve">
                                      <p:cBhvr>
                                        <p:cTn id="7" dur="500"/>
                                        <p:tgtEl>
                                          <p:spTgt spid="39116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91170"/>
                                        </p:tgtEl>
                                        <p:attrNameLst>
                                          <p:attrName>style.visibility</p:attrName>
                                        </p:attrNameLst>
                                      </p:cBhvr>
                                      <p:to>
                                        <p:strVal val="visible"/>
                                      </p:to>
                                    </p:set>
                                    <p:animEffect transition="in" filter="wipe(left)">
                                      <p:cBhvr>
                                        <p:cTn id="12" dur="500"/>
                                        <p:tgtEl>
                                          <p:spTgt spid="39117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391171"/>
                                        </p:tgtEl>
                                        <p:attrNameLst>
                                          <p:attrName>style.visibility</p:attrName>
                                        </p:attrNameLst>
                                      </p:cBhvr>
                                      <p:to>
                                        <p:strVal val="visible"/>
                                      </p:to>
                                    </p:set>
                                    <p:animEffect transition="in" filter="box(out)">
                                      <p:cBhvr>
                                        <p:cTn id="17" dur="500"/>
                                        <p:tgtEl>
                                          <p:spTgt spid="39117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91172"/>
                                        </p:tgtEl>
                                        <p:attrNameLst>
                                          <p:attrName>style.visibility</p:attrName>
                                        </p:attrNameLst>
                                      </p:cBhvr>
                                      <p:to>
                                        <p:strVal val="visible"/>
                                      </p:to>
                                    </p:set>
                                    <p:animEffect transition="in" filter="wipe(left)">
                                      <p:cBhvr>
                                        <p:cTn id="22" dur="500"/>
                                        <p:tgtEl>
                                          <p:spTgt spid="39117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391173"/>
                                        </p:tgtEl>
                                        <p:attrNameLst>
                                          <p:attrName>style.visibility</p:attrName>
                                        </p:attrNameLst>
                                      </p:cBhvr>
                                      <p:to>
                                        <p:strVal val="visible"/>
                                      </p:to>
                                    </p:set>
                                    <p:animEffect transition="in" filter="box(out)">
                                      <p:cBhvr>
                                        <p:cTn id="27" dur="500"/>
                                        <p:tgtEl>
                                          <p:spTgt spid="391173"/>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391174"/>
                                        </p:tgtEl>
                                        <p:attrNameLst>
                                          <p:attrName>style.visibility</p:attrName>
                                        </p:attrNameLst>
                                      </p:cBhvr>
                                      <p:to>
                                        <p:strVal val="visible"/>
                                      </p:to>
                                    </p:set>
                                    <p:anim calcmode="lin" valueType="num">
                                      <p:cBhvr>
                                        <p:cTn id="32" dur="500" fill="hold"/>
                                        <p:tgtEl>
                                          <p:spTgt spid="391174"/>
                                        </p:tgtEl>
                                        <p:attrNameLst>
                                          <p:attrName>ppt_x</p:attrName>
                                        </p:attrNameLst>
                                      </p:cBhvr>
                                      <p:tavLst>
                                        <p:tav tm="0">
                                          <p:val>
                                            <p:strVal val="1+ppt_w/2"/>
                                          </p:val>
                                        </p:tav>
                                        <p:tav tm="100000">
                                          <p:val>
                                            <p:strVal val="ppt_x"/>
                                          </p:val>
                                        </p:tav>
                                      </p:tavLst>
                                    </p:anim>
                                    <p:anim calcmode="lin" valueType="num">
                                      <p:cBhvr>
                                        <p:cTn id="33" dur="500" fill="hold"/>
                                        <p:tgtEl>
                                          <p:spTgt spid="391174"/>
                                        </p:tgtEl>
                                        <p:attrNameLst>
                                          <p:attrName>ppt_y</p:attrName>
                                        </p:attrNameLst>
                                      </p:cBhvr>
                                      <p:tavLst>
                                        <p:tav tm="0">
                                          <p:val>
                                            <p:strVal val="ppt_y"/>
                                          </p:val>
                                        </p:tav>
                                        <p:tav tm="100000">
                                          <p:val>
                                            <p:strVal val="ppt_y"/>
                                          </p:val>
                                        </p:tav>
                                      </p:tavLst>
                                    </p:anim>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390146"/>
                                        </p:tgtEl>
                                        <p:attrNameLst>
                                          <p:attrName>style.visibility</p:attrName>
                                        </p:attrNameLst>
                                      </p:cBhvr>
                                      <p:to>
                                        <p:strVal val="visible"/>
                                      </p:to>
                                    </p:set>
                                    <p:animEffect transition="in" filter="wipe(left)">
                                      <p:cBhvr>
                                        <p:cTn id="37" dur="500"/>
                                        <p:tgtEl>
                                          <p:spTgt spid="390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6" grpId="0" bldLvl="0" animBg="1" advAuto="100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96289" name="Object 2"/>
          <p:cNvGraphicFramePr>
            <a:graphicFrameLocks noChangeAspect="1"/>
          </p:cNvGraphicFramePr>
          <p:nvPr/>
        </p:nvGraphicFramePr>
        <p:xfrm>
          <a:off x="0" y="1543050"/>
          <a:ext cx="10668000" cy="4505325"/>
        </p:xfrm>
        <a:graphic>
          <a:graphicData uri="http://schemas.openxmlformats.org/presentationml/2006/ole">
            <mc:AlternateContent xmlns:mc="http://schemas.openxmlformats.org/markup-compatibility/2006">
              <mc:Choice xmlns:v="urn:schemas-microsoft-com:vml" Requires="v">
                <p:oleObj spid="_x0000_s3097" name="" r:id="rId1" imgW="3886200" imgH="1685925" progId="Word.Picture.8">
                  <p:embed/>
                </p:oleObj>
              </mc:Choice>
              <mc:Fallback>
                <p:oleObj name="" r:id="rId1" imgW="3886200" imgH="1685925" progId="Word.Picture.8">
                  <p:embed/>
                  <p:pic>
                    <p:nvPicPr>
                      <p:cNvPr id="0" name="图片 3096"/>
                      <p:cNvPicPr/>
                      <p:nvPr/>
                    </p:nvPicPr>
                    <p:blipFill>
                      <a:blip r:embed="rId2"/>
                      <a:stretch>
                        <a:fillRect/>
                      </a:stretch>
                    </p:blipFill>
                    <p:spPr>
                      <a:xfrm>
                        <a:off x="0" y="1543050"/>
                        <a:ext cx="10668000" cy="4505325"/>
                      </a:xfrm>
                      <a:prstGeom prst="rect">
                        <a:avLst/>
                      </a:prstGeom>
                      <a:solidFill>
                        <a:srgbClr val="F8F8F8"/>
                      </a:solidFill>
                      <a:ln w="38100">
                        <a:noFill/>
                        <a:miter/>
                      </a:ln>
                    </p:spPr>
                  </p:pic>
                </p:oleObj>
              </mc:Fallback>
            </mc:AlternateContent>
          </a:graphicData>
        </a:graphic>
      </p:graphicFrame>
      <p:graphicFrame>
        <p:nvGraphicFramePr>
          <p:cNvPr id="396290" name="Object 3"/>
          <p:cNvGraphicFramePr>
            <a:graphicFrameLocks noChangeAspect="1"/>
          </p:cNvGraphicFramePr>
          <p:nvPr/>
        </p:nvGraphicFramePr>
        <p:xfrm>
          <a:off x="2489200" y="6202363"/>
          <a:ext cx="5956300" cy="1481137"/>
        </p:xfrm>
        <a:graphic>
          <a:graphicData uri="http://schemas.openxmlformats.org/presentationml/2006/ole">
            <mc:AlternateContent xmlns:mc="http://schemas.openxmlformats.org/markup-compatibility/2006">
              <mc:Choice xmlns:v="urn:schemas-microsoft-com:vml" Requires="v">
                <p:oleObj spid="_x0000_s3094" name="" r:id="rId3" imgW="2724150" imgH="400050" progId="Word.Document.8">
                  <p:embed/>
                </p:oleObj>
              </mc:Choice>
              <mc:Fallback>
                <p:oleObj name="" r:id="rId3" imgW="2724150" imgH="400050" progId="Word.Document.8">
                  <p:embed/>
                  <p:pic>
                    <p:nvPicPr>
                      <p:cNvPr id="0" name="图片 3093"/>
                      <p:cNvPicPr/>
                      <p:nvPr/>
                    </p:nvPicPr>
                    <p:blipFill>
                      <a:blip r:embed="rId4"/>
                      <a:srcRect l="629" r="45000"/>
                      <a:stretch>
                        <a:fillRect/>
                      </a:stretch>
                    </p:blipFill>
                    <p:spPr>
                      <a:xfrm>
                        <a:off x="2489200" y="6202363"/>
                        <a:ext cx="5956300" cy="1481137"/>
                      </a:xfrm>
                      <a:prstGeom prst="rect">
                        <a:avLst/>
                      </a:prstGeom>
                      <a:solidFill>
                        <a:srgbClr val="FF9933"/>
                      </a:solidFill>
                      <a:ln w="38100">
                        <a:noFill/>
                        <a:miter/>
                      </a:ln>
                    </p:spPr>
                  </p:pic>
                </p:oleObj>
              </mc:Fallback>
            </mc:AlternateContent>
          </a:graphicData>
        </a:graphic>
      </p:graphicFrame>
      <p:sp>
        <p:nvSpPr>
          <p:cNvPr id="395268" name="Rectangle 5"/>
          <p:cNvSpPr/>
          <p:nvPr/>
        </p:nvSpPr>
        <p:spPr>
          <a:xfrm>
            <a:off x="1689100" y="609600"/>
            <a:ext cx="7734300" cy="711200"/>
          </a:xfrm>
          <a:prstGeom prst="rect">
            <a:avLst/>
          </a:prstGeom>
          <a:solidFill>
            <a:srgbClr val="0000FF"/>
          </a:solidFill>
          <a:ln w="9525">
            <a:noFill/>
          </a:ln>
        </p:spPr>
        <p:txBody>
          <a:bodyPr wrap="square" lIns="106680" tIns="53340" rIns="106680" bIns="53340" anchor="t" anchorCtr="0">
            <a:spAutoFit/>
          </a:bodyPr>
          <a:p>
            <a:pPr algn="ctr">
              <a:lnSpc>
                <a:spcPct val="120000"/>
              </a:lnSpc>
            </a:pPr>
            <a:r>
              <a:rPr lang="en-US" altLang="zh-CN" sz="3300" b="1">
                <a:solidFill>
                  <a:schemeClr val="bg1"/>
                </a:solidFill>
                <a:latin typeface="Arial" panose="020B0604020202020204" pitchFamily="34" charset="0"/>
                <a:ea typeface="宋体" panose="02010600030101010101" pitchFamily="2" charset="-122"/>
              </a:rPr>
              <a:t>5.2.1   </a:t>
            </a:r>
            <a:r>
              <a:rPr lang="zh-CN" altLang="en-US" sz="3300" b="1">
                <a:solidFill>
                  <a:schemeClr val="bg1"/>
                </a:solidFill>
                <a:latin typeface="Arial" panose="020B0604020202020204" pitchFamily="34" charset="0"/>
                <a:ea typeface="宋体" panose="02010600030101010101" pitchFamily="2" charset="-122"/>
              </a:rPr>
              <a:t>由</a:t>
            </a:r>
            <a:r>
              <a:rPr lang="en-US" altLang="zh-CN" sz="3300" b="1">
                <a:solidFill>
                  <a:schemeClr val="bg1"/>
                </a:solidFill>
                <a:latin typeface="Arial" panose="020B0604020202020204" pitchFamily="34" charset="0"/>
                <a:ea typeface="宋体" panose="02010600030101010101" pitchFamily="2" charset="-122"/>
              </a:rPr>
              <a:t>555</a:t>
            </a:r>
            <a:r>
              <a:rPr lang="zh-CN" altLang="en-US" sz="3300" b="1">
                <a:solidFill>
                  <a:schemeClr val="bg1"/>
                </a:solidFill>
                <a:latin typeface="Arial" panose="020B0604020202020204" pitchFamily="34" charset="0"/>
                <a:ea typeface="宋体" panose="02010600030101010101" pitchFamily="2" charset="-122"/>
              </a:rPr>
              <a:t>定时器构成的单稳态触发器</a:t>
            </a:r>
            <a:endParaRPr lang="zh-CN" altLang="en-US" sz="3300" b="1">
              <a:solidFill>
                <a:schemeClr val="bg1"/>
              </a:solidFill>
              <a:latin typeface="Arial" panose="020B0604020202020204" pitchFamily="34" charset="0"/>
              <a:ea typeface="宋体" panose="02010600030101010101" pitchFamily="2" charset="-122"/>
            </a:endParaRPr>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96289"/>
                                        </p:tgtEl>
                                        <p:attrNameLst>
                                          <p:attrName>style.visibility</p:attrName>
                                        </p:attrNameLst>
                                      </p:cBhvr>
                                      <p:to>
                                        <p:strVal val="visible"/>
                                      </p:to>
                                    </p:set>
                                    <p:animEffect transition="in" filter="dissolve">
                                      <p:cBhvr>
                                        <p:cTn id="7" dur="500"/>
                                        <p:tgtEl>
                                          <p:spTgt spid="39628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396290"/>
                                        </p:tgtEl>
                                        <p:attrNameLst>
                                          <p:attrName>style.visibility</p:attrName>
                                        </p:attrNameLst>
                                      </p:cBhvr>
                                      <p:to>
                                        <p:strVal val="visible"/>
                                      </p:to>
                                    </p:set>
                                    <p:animEffect transition="in" filter="box(out)">
                                      <p:cBhvr>
                                        <p:cTn id="12" dur="500"/>
                                        <p:tgtEl>
                                          <p:spTgt spid="396290"/>
                                        </p:tgtEl>
                                      </p:cBhvr>
                                    </p:animEffect>
                                  </p:childTnLst>
                                  <p:subTnLst>
                                    <p:audio>
                                      <p:cMediaNode>
                                        <p:cTn display="0" masterRel="sameClick">
                                          <p:stCondLst>
                                            <p:cond evt="begin" delay="0">
                                              <p:tn val="10"/>
                                            </p:cond>
                                          </p:stCondLst>
                                          <p:endCondLst>
                                            <p:cond evt="onStopAudio" delay="0">
                                              <p:tgtEl>
                                                <p:sldTgt/>
                                              </p:tgtEl>
                                            </p:cond>
                                          </p:endCondLst>
                                        </p:cTn>
                                        <p:tgtEl>
                                          <p:sndTgt r:embed="rId5" name="CAMERA.WAV"/>
                                        </p:tgtEl>
                                      </p:cMediaNode>
                                    </p:audio>
                                  </p:subTnLst>
                                </p:cTn>
                              </p:par>
                            </p:childTnLst>
                          </p:cTn>
                        </p:par>
                        <p:par>
                          <p:cTn id="13" fill="hold">
                            <p:stCondLst>
                              <p:cond delay="500"/>
                            </p:stCondLst>
                            <p:childTnLst>
                              <p:par>
                                <p:cTn id="14" presetID="4" presetClass="entr" presetSubtype="32" fill="hold" grpId="0" nodeType="afterEffect">
                                  <p:stCondLst>
                                    <p:cond delay="0"/>
                                  </p:stCondLst>
                                  <p:childTnLst>
                                    <p:set>
                                      <p:cBhvr>
                                        <p:cTn id="15" dur="1" fill="hold">
                                          <p:stCondLst>
                                            <p:cond delay="0"/>
                                          </p:stCondLst>
                                        </p:cTn>
                                        <p:tgtEl>
                                          <p:spTgt spid="395268"/>
                                        </p:tgtEl>
                                        <p:attrNameLst>
                                          <p:attrName>style.visibility</p:attrName>
                                        </p:attrNameLst>
                                      </p:cBhvr>
                                      <p:to>
                                        <p:strVal val="visible"/>
                                      </p:to>
                                    </p:set>
                                    <p:animEffect transition="in" filter="box(out)">
                                      <p:cBhvr>
                                        <p:cTn id="16" dur="500"/>
                                        <p:tgtEl>
                                          <p:spTgt spid="395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8" grpId="0" bldLvl="0" animBg="1" advAuto="100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7"/>
          <p:cNvSpPr/>
          <p:nvPr/>
        </p:nvSpPr>
        <p:spPr>
          <a:xfrm>
            <a:off x="647700" y="1552575"/>
            <a:ext cx="10374313" cy="1333500"/>
          </a:xfrm>
          <a:prstGeom prst="rect">
            <a:avLst/>
          </a:prstGeom>
          <a:noFill/>
          <a:ln w="9525">
            <a:noFill/>
          </a:ln>
        </p:spPr>
        <p:txBody>
          <a:bodyPr wrap="square" lIns="106680" tIns="53340" rIns="106680" bIns="53340" anchor="ctr" anchorCtr="0"/>
          <a:p>
            <a:r>
              <a:rPr lang="zh-CN" altLang="en-US" sz="7200" b="1">
                <a:solidFill>
                  <a:srgbClr val="003366"/>
                </a:solidFill>
                <a:latin typeface="Arial" panose="020B0604020202020204" pitchFamily="34" charset="0"/>
                <a:ea typeface="宋体" panose="02010600030101010101" pitchFamily="2" charset="-122"/>
              </a:rPr>
              <a:t>第</a:t>
            </a:r>
            <a:r>
              <a:rPr lang="en-US" altLang="zh-CN" sz="7200" b="1">
                <a:solidFill>
                  <a:srgbClr val="003366"/>
                </a:solidFill>
                <a:latin typeface="Arial" panose="020B0604020202020204" pitchFamily="34" charset="0"/>
                <a:ea typeface="宋体" panose="02010600030101010101" pitchFamily="2" charset="-122"/>
              </a:rPr>
              <a:t>6</a:t>
            </a:r>
            <a:r>
              <a:rPr lang="zh-CN" altLang="en-US" sz="7200" b="1">
                <a:solidFill>
                  <a:srgbClr val="003366"/>
                </a:solidFill>
                <a:latin typeface="Arial" panose="020B0604020202020204" pitchFamily="34" charset="0"/>
                <a:ea typeface="宋体" panose="02010600030101010101" pitchFamily="2" charset="-122"/>
              </a:rPr>
              <a:t>章   数模和模数转换</a:t>
            </a:r>
            <a:endParaRPr lang="zh-CN" altLang="en-US" sz="7200" b="1">
              <a:solidFill>
                <a:srgbClr val="003366"/>
              </a:solidFill>
              <a:latin typeface="Arial" panose="020B0604020202020204" pitchFamily="34" charset="0"/>
              <a:ea typeface="宋体" panose="02010600030101010101" pitchFamily="2" charset="-122"/>
            </a:endParaRPr>
          </a:p>
        </p:txBody>
      </p:sp>
      <p:sp>
        <p:nvSpPr>
          <p:cNvPr id="405506" name="AutoShape 8" descr="绿色大理石">
            <a:hlinkClick r:id=""/>
          </p:cNvPr>
          <p:cNvSpPr/>
          <p:nvPr/>
        </p:nvSpPr>
        <p:spPr>
          <a:xfrm>
            <a:off x="1662113" y="3709988"/>
            <a:ext cx="7797800" cy="520700"/>
          </a:xfrm>
          <a:prstGeom prst="actionButtonBlank">
            <a:avLst/>
          </a:prstGeom>
          <a:blipFill rotWithShape="0">
            <a:blip r:embed="rId1"/>
          </a:blipFill>
          <a:ln w="9525" cap="flat" cmpd="sng">
            <a:solidFill>
              <a:schemeClr val="tx1"/>
            </a:solidFill>
            <a:prstDash val="solid"/>
            <a:miter/>
            <a:headEnd type="none" w="med" len="med"/>
            <a:tailEnd type="none" w="med" len="med"/>
          </a:ln>
          <a:effectLst>
            <a:outerShdw dist="107763" dir="13499999" algn="ctr" rotWithShape="0">
              <a:srgbClr val="808080">
                <a:alpha val="100000"/>
              </a:srgbClr>
            </a:outerShdw>
          </a:effectLst>
        </p:spPr>
        <p:txBody>
          <a:bodyPr wrap="square" lIns="0" tIns="45720" rIns="0" bIns="45720" anchor="ctr"/>
          <a:p>
            <a:pPr fontAlgn="auto">
              <a:buClr>
                <a:schemeClr val="tx1"/>
              </a:buClr>
              <a:buFont typeface="Arial" panose="020B0604020202020204" pitchFamily="34" charset="0"/>
              <a:buNone/>
            </a:pPr>
            <a:r>
              <a:rPr lang="en-US" altLang="zh-CN" sz="3200" b="1" strike="noStrike" noProof="1">
                <a:solidFill>
                  <a:schemeClr val="accent1"/>
                </a:solidFill>
                <a:effectLst>
                  <a:outerShdw blurRad="38100" dist="38100" dir="2700000">
                    <a:srgbClr val="000000"/>
                  </a:outerShdw>
                </a:effectLst>
                <a:latin typeface="宋体" panose="02010600030101010101" pitchFamily="2" charset="-122"/>
                <a:ea typeface="+mn-ea"/>
                <a:cs typeface="+mn-cs"/>
              </a:rPr>
              <a:t>6.1  </a:t>
            </a:r>
            <a:r>
              <a:rPr lang="zh-CN" altLang="en-US" sz="3200" b="1" strike="noStrike" noProof="1">
                <a:solidFill>
                  <a:schemeClr val="accent1"/>
                </a:solidFill>
                <a:effectLst>
                  <a:outerShdw blurRad="38100" dist="38100" dir="2700000">
                    <a:srgbClr val="000000"/>
                  </a:outerShdw>
                </a:effectLst>
                <a:latin typeface="Arial" panose="020B0604020202020204" pitchFamily="34" charset="0"/>
                <a:ea typeface="+mn-ea"/>
                <a:cs typeface="+mn-cs"/>
              </a:rPr>
              <a:t>概述</a:t>
            </a:r>
            <a:endParaRPr lang="zh-CN" altLang="en-US" sz="3200" b="1" strike="noStrike" noProof="1">
              <a:solidFill>
                <a:schemeClr val="accent1"/>
              </a:solidFill>
              <a:effectLst>
                <a:outerShdw blurRad="38100" dist="38100" dir="2700000">
                  <a:srgbClr val="000000"/>
                </a:outerShdw>
              </a:effectLst>
              <a:latin typeface="Arial" panose="020B0604020202020204" pitchFamily="34" charset="0"/>
            </a:endParaRPr>
          </a:p>
        </p:txBody>
      </p:sp>
      <p:sp>
        <p:nvSpPr>
          <p:cNvPr id="405507" name="AutoShape 9" descr="绿色大理石">
            <a:hlinkClick r:id=""/>
          </p:cNvPr>
          <p:cNvSpPr/>
          <p:nvPr/>
        </p:nvSpPr>
        <p:spPr>
          <a:xfrm>
            <a:off x="1662113" y="4502150"/>
            <a:ext cx="7797800" cy="520700"/>
          </a:xfrm>
          <a:prstGeom prst="actionButtonBlank">
            <a:avLst/>
          </a:prstGeom>
          <a:blipFill rotWithShape="0">
            <a:blip r:embed="rId1"/>
          </a:blipFill>
          <a:ln w="9525" cap="flat" cmpd="sng">
            <a:solidFill>
              <a:schemeClr val="tx1"/>
            </a:solidFill>
            <a:prstDash val="solid"/>
            <a:miter/>
            <a:headEnd type="none" w="med" len="med"/>
            <a:tailEnd type="none" w="med" len="med"/>
          </a:ln>
          <a:effectLst>
            <a:outerShdw dist="107763" dir="13499999" algn="ctr" rotWithShape="0">
              <a:srgbClr val="808080">
                <a:alpha val="100000"/>
              </a:srgbClr>
            </a:outerShdw>
          </a:effectLst>
        </p:spPr>
        <p:txBody>
          <a:bodyPr wrap="square" lIns="0" tIns="45720" rIns="0" bIns="45720" anchor="ctr"/>
          <a:p>
            <a:pPr fontAlgn="auto">
              <a:buClr>
                <a:schemeClr val="tx1"/>
              </a:buClr>
              <a:buFont typeface="Arial" panose="020B0604020202020204" pitchFamily="34" charset="0"/>
              <a:buNone/>
            </a:pPr>
            <a:r>
              <a:rPr lang="en-US" altLang="zh-CN" sz="3200" b="1" strike="noStrike" noProof="1">
                <a:solidFill>
                  <a:schemeClr val="accent1"/>
                </a:solidFill>
                <a:effectLst>
                  <a:outerShdw blurRad="38100" dist="38100" dir="2700000">
                    <a:srgbClr val="000000"/>
                  </a:outerShdw>
                </a:effectLst>
                <a:latin typeface="宋体" panose="02010600030101010101" pitchFamily="2" charset="-122"/>
                <a:ea typeface="+mn-ea"/>
                <a:cs typeface="+mn-cs"/>
              </a:rPr>
              <a:t>6.2  D/A</a:t>
            </a:r>
            <a:r>
              <a:rPr lang="zh-CN" altLang="en-US" sz="3200" b="1" strike="noStrike" noProof="1">
                <a:solidFill>
                  <a:schemeClr val="accent1"/>
                </a:solidFill>
                <a:effectLst>
                  <a:outerShdw blurRad="38100" dist="38100" dir="2700000">
                    <a:srgbClr val="000000"/>
                  </a:outerShdw>
                </a:effectLst>
                <a:latin typeface="宋体" panose="02010600030101010101" pitchFamily="2" charset="-122"/>
                <a:ea typeface="+mn-ea"/>
                <a:cs typeface="+mn-cs"/>
              </a:rPr>
              <a:t>转换器</a:t>
            </a:r>
            <a:endParaRPr lang="zh-CN" altLang="en-US" sz="3200" b="1" strike="noStrike" noProof="1">
              <a:solidFill>
                <a:schemeClr val="accent1"/>
              </a:solidFill>
              <a:effectLst>
                <a:outerShdw blurRad="38100" dist="38100" dir="2700000">
                  <a:srgbClr val="000000"/>
                </a:outerShdw>
              </a:effectLst>
              <a:latin typeface="宋体" panose="02010600030101010101" pitchFamily="2" charset="-122"/>
            </a:endParaRPr>
          </a:p>
        </p:txBody>
      </p:sp>
      <p:sp>
        <p:nvSpPr>
          <p:cNvPr id="405508" name="AutoShape 10" descr="绿色大理石">
            <a:hlinkClick r:id=""/>
          </p:cNvPr>
          <p:cNvSpPr/>
          <p:nvPr/>
        </p:nvSpPr>
        <p:spPr>
          <a:xfrm>
            <a:off x="1639888" y="5294313"/>
            <a:ext cx="7797800" cy="520700"/>
          </a:xfrm>
          <a:prstGeom prst="actionButtonBlank">
            <a:avLst/>
          </a:prstGeom>
          <a:blipFill rotWithShape="0">
            <a:blip r:embed="rId1"/>
          </a:blipFill>
          <a:ln w="9525" cap="flat" cmpd="sng">
            <a:solidFill>
              <a:schemeClr val="tx1"/>
            </a:solidFill>
            <a:prstDash val="solid"/>
            <a:miter/>
            <a:headEnd type="none" w="med" len="med"/>
            <a:tailEnd type="none" w="med" len="med"/>
          </a:ln>
          <a:effectLst>
            <a:outerShdw dist="107763" dir="13499999" algn="ctr" rotWithShape="0">
              <a:srgbClr val="808080">
                <a:alpha val="100000"/>
              </a:srgbClr>
            </a:outerShdw>
          </a:effectLst>
        </p:spPr>
        <p:txBody>
          <a:bodyPr wrap="square" lIns="0" tIns="45720" rIns="0" bIns="45720" anchor="ctr"/>
          <a:p>
            <a:pPr fontAlgn="auto">
              <a:buClr>
                <a:schemeClr val="tx1"/>
              </a:buClr>
              <a:buFont typeface="Arial" panose="020B0604020202020204" pitchFamily="34" charset="0"/>
              <a:buNone/>
            </a:pPr>
            <a:r>
              <a:rPr lang="en-US" altLang="zh-CN" sz="3200" b="1" strike="noStrike" noProof="1">
                <a:solidFill>
                  <a:schemeClr val="accent1"/>
                </a:solidFill>
                <a:effectLst>
                  <a:outerShdw blurRad="38100" dist="38100" dir="2700000">
                    <a:srgbClr val="000000"/>
                  </a:outerShdw>
                </a:effectLst>
                <a:latin typeface="宋体" panose="02010600030101010101" pitchFamily="2" charset="-122"/>
                <a:ea typeface="+mn-ea"/>
                <a:cs typeface="+mn-cs"/>
              </a:rPr>
              <a:t>6.3  A/D</a:t>
            </a:r>
            <a:r>
              <a:rPr lang="zh-CN" altLang="en-US" sz="3200" b="1" strike="noStrike" noProof="1">
                <a:solidFill>
                  <a:schemeClr val="accent1"/>
                </a:solidFill>
                <a:effectLst>
                  <a:outerShdw blurRad="38100" dist="38100" dir="2700000">
                    <a:srgbClr val="000000"/>
                  </a:outerShdw>
                </a:effectLst>
                <a:latin typeface="宋体" panose="02010600030101010101" pitchFamily="2" charset="-122"/>
                <a:ea typeface="+mn-ea"/>
                <a:cs typeface="+mn-cs"/>
              </a:rPr>
              <a:t>转换器</a:t>
            </a:r>
            <a:endParaRPr lang="zh-CN" altLang="en-US" sz="3200" b="1" strike="noStrike" noProof="1">
              <a:solidFill>
                <a:schemeClr val="accent1"/>
              </a:solidFill>
              <a:effectLst>
                <a:outerShdw blurRad="38100" dist="38100" dir="2700000">
                  <a:srgbClr val="000000"/>
                </a:outerShdw>
              </a:effectLst>
              <a:latin typeface="宋体" panose="02010600030101010101" pitchFamily="2" charset="-122"/>
            </a:endParaRPr>
          </a:p>
        </p:txBody>
      </p:sp>
      <p:sp>
        <p:nvSpPr>
          <p:cNvPr id="405509" name="AutoShape 11" descr="绿色大理石">
            <a:hlinkClick r:id=""/>
          </p:cNvPr>
          <p:cNvSpPr/>
          <p:nvPr/>
        </p:nvSpPr>
        <p:spPr>
          <a:xfrm>
            <a:off x="1641475" y="6072188"/>
            <a:ext cx="7797800" cy="520700"/>
          </a:xfrm>
          <a:prstGeom prst="actionButtonBlank">
            <a:avLst/>
          </a:prstGeom>
          <a:blipFill rotWithShape="0">
            <a:blip r:embed="rId1"/>
          </a:blipFill>
          <a:ln w="9525" cap="flat" cmpd="sng">
            <a:solidFill>
              <a:schemeClr val="tx1"/>
            </a:solidFill>
            <a:prstDash val="solid"/>
            <a:miter/>
            <a:headEnd type="none" w="med" len="med"/>
            <a:tailEnd type="none" w="med" len="med"/>
          </a:ln>
          <a:effectLst>
            <a:outerShdw dist="107763" dir="13499999" algn="ctr" rotWithShape="0">
              <a:srgbClr val="808080">
                <a:alpha val="100000"/>
              </a:srgbClr>
            </a:outerShdw>
          </a:effectLst>
        </p:spPr>
        <p:txBody>
          <a:bodyPr wrap="square" lIns="0" tIns="45720" rIns="0" bIns="45720" anchor="ctr"/>
          <a:p>
            <a:pPr fontAlgn="auto">
              <a:buClr>
                <a:schemeClr val="tx1"/>
              </a:buClr>
              <a:buFont typeface="Arial" panose="020B0604020202020204" pitchFamily="34" charset="0"/>
              <a:buNone/>
            </a:pPr>
            <a:r>
              <a:rPr lang="en-US" altLang="zh-CN" sz="3200" b="1" strike="noStrike" noProof="1">
                <a:solidFill>
                  <a:schemeClr val="accent1"/>
                </a:solidFill>
                <a:effectLst>
                  <a:outerShdw blurRad="38100" dist="38100" dir="2700000">
                    <a:srgbClr val="000000"/>
                  </a:outerShdw>
                </a:effectLst>
                <a:latin typeface="Arial" panose="020B0604020202020204" pitchFamily="34" charset="0"/>
                <a:ea typeface="+mn-ea"/>
                <a:cs typeface="+mn-cs"/>
              </a:rPr>
              <a:t>         </a:t>
            </a:r>
            <a:r>
              <a:rPr lang="zh-CN" altLang="en-US" sz="3200" b="1" strike="noStrike" noProof="1">
                <a:solidFill>
                  <a:schemeClr val="accent1"/>
                </a:solidFill>
                <a:effectLst>
                  <a:outerShdw blurRad="38100" dist="38100" dir="2700000">
                    <a:srgbClr val="000000"/>
                  </a:outerShdw>
                </a:effectLst>
                <a:latin typeface="Arial" panose="020B0604020202020204" pitchFamily="34" charset="0"/>
                <a:ea typeface="+mn-ea"/>
                <a:cs typeface="+mn-cs"/>
              </a:rPr>
              <a:t>退出</a:t>
            </a:r>
            <a:endParaRPr lang="zh-CN" altLang="en-US" sz="3200" b="1" strike="noStrike" noProof="1">
              <a:solidFill>
                <a:schemeClr val="accent1"/>
              </a:solidFill>
              <a:effectLst>
                <a:outerShdw blurRad="38100" dist="38100" dir="2700000">
                  <a:srgbClr val="000000"/>
                </a:outerShdw>
              </a:effectLst>
              <a:latin typeface="Arial" panose="020B0604020202020204" pitchFamily="34" charset="0"/>
            </a:endParaRPr>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0550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05507"/>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405508"/>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405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6" grpId="0" bldLvl="0" animBg="1" advAuto="1000"/>
      <p:bldP spid="405507" grpId="0" bldLvl="0" animBg="1" advAuto="1000"/>
      <p:bldP spid="405508" grpId="0" bldLvl="0" animBg="1" advAuto="1000"/>
      <p:bldP spid="405509" grpId="0" bldLvl="0" animBg="1" advAuto="100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Text Box 3"/>
          <p:cNvSpPr txBox="1"/>
          <p:nvPr/>
        </p:nvSpPr>
        <p:spPr>
          <a:xfrm>
            <a:off x="1047750" y="1657350"/>
            <a:ext cx="9156700" cy="1816100"/>
          </a:xfrm>
          <a:prstGeom prst="rect">
            <a:avLst/>
          </a:prstGeom>
          <a:noFill/>
          <a:ln w="9525">
            <a:noFill/>
          </a:ln>
        </p:spPr>
        <p:txBody>
          <a:bodyPr wrap="square" lIns="106680" tIns="53340" rIns="106680" bIns="53340" anchor="t" anchorCtr="0">
            <a:spAutoFit/>
          </a:bodyPr>
          <a:p>
            <a:pPr algn="just"/>
            <a:r>
              <a:rPr lang="zh-CN" altLang="en-US" sz="2800">
                <a:latin typeface="Times New Roman" panose="02020603050405020304" pitchFamily="18" charset="0"/>
                <a:ea typeface="宋体" panose="02010600030101010101" pitchFamily="2" charset="-122"/>
              </a:rPr>
              <a:t>能将模拟量转换为数字量的电路称为模数转换器，简称</a:t>
            </a:r>
            <a:r>
              <a:rPr lang="en-US" altLang="zh-CN" sz="2800">
                <a:latin typeface="Times New Roman" panose="02020603050405020304" pitchFamily="18" charset="0"/>
                <a:ea typeface="宋体" panose="02010600030101010101" pitchFamily="2" charset="-122"/>
              </a:rPr>
              <a:t>A/D</a:t>
            </a:r>
            <a:r>
              <a:rPr lang="zh-CN" altLang="en-US" sz="2800">
                <a:latin typeface="Times New Roman" panose="02020603050405020304" pitchFamily="18" charset="0"/>
                <a:ea typeface="宋体" panose="02010600030101010101" pitchFamily="2" charset="-122"/>
              </a:rPr>
              <a:t>转换器或</a:t>
            </a:r>
            <a:r>
              <a:rPr lang="en-US" altLang="zh-CN" sz="2800">
                <a:latin typeface="Times New Roman" panose="02020603050405020304" pitchFamily="18" charset="0"/>
                <a:ea typeface="宋体" panose="02010600030101010101" pitchFamily="2" charset="-122"/>
              </a:rPr>
              <a:t>ADC</a:t>
            </a:r>
            <a:r>
              <a:rPr lang="zh-CN" altLang="en-US" sz="2800">
                <a:latin typeface="Times New Roman" panose="02020603050405020304" pitchFamily="18" charset="0"/>
                <a:ea typeface="宋体" panose="02010600030101010101" pitchFamily="2" charset="-122"/>
              </a:rPr>
              <a:t>；能将数字量转换为模拟量的电路称为数模转换器，简称</a:t>
            </a:r>
            <a:r>
              <a:rPr lang="en-US" altLang="zh-CN" sz="2800">
                <a:latin typeface="Times New Roman" panose="02020603050405020304" pitchFamily="18" charset="0"/>
                <a:ea typeface="宋体" panose="02010600030101010101" pitchFamily="2" charset="-122"/>
              </a:rPr>
              <a:t>D/A</a:t>
            </a:r>
            <a:r>
              <a:rPr lang="zh-CN" altLang="en-US" sz="2800">
                <a:latin typeface="Times New Roman" panose="02020603050405020304" pitchFamily="18" charset="0"/>
                <a:ea typeface="宋体" panose="02010600030101010101" pitchFamily="2" charset="-122"/>
              </a:rPr>
              <a:t>转换器或</a:t>
            </a:r>
            <a:r>
              <a:rPr lang="en-US" altLang="zh-CN" sz="2800">
                <a:latin typeface="Times New Roman" panose="02020603050405020304" pitchFamily="18" charset="0"/>
                <a:ea typeface="宋体" panose="02010600030101010101" pitchFamily="2" charset="-122"/>
              </a:rPr>
              <a:t>DAC</a:t>
            </a:r>
            <a:r>
              <a:rPr lang="zh-CN" altLang="en-US" sz="2800">
                <a:latin typeface="Times New Roman" panose="02020603050405020304" pitchFamily="18" charset="0"/>
                <a:ea typeface="宋体" panose="02010600030101010101" pitchFamily="2" charset="-122"/>
              </a:rPr>
              <a:t>。</a:t>
            </a:r>
            <a:r>
              <a:rPr lang="en-US" altLang="zh-CN" sz="2800">
                <a:latin typeface="Times New Roman" panose="02020603050405020304" pitchFamily="18" charset="0"/>
                <a:ea typeface="宋体" panose="02010600030101010101" pitchFamily="2" charset="-122"/>
              </a:rPr>
              <a:t>ADC</a:t>
            </a:r>
            <a:r>
              <a:rPr lang="zh-CN" altLang="en-US" sz="2800">
                <a:latin typeface="Times New Roman" panose="02020603050405020304" pitchFamily="18" charset="0"/>
                <a:ea typeface="宋体" panose="02010600030101010101" pitchFamily="2" charset="-122"/>
              </a:rPr>
              <a:t>和</a:t>
            </a:r>
            <a:r>
              <a:rPr lang="en-US" altLang="zh-CN" sz="2800">
                <a:latin typeface="Times New Roman" panose="02020603050405020304" pitchFamily="18" charset="0"/>
                <a:ea typeface="宋体" panose="02010600030101010101" pitchFamily="2" charset="-122"/>
              </a:rPr>
              <a:t>DAC</a:t>
            </a:r>
            <a:r>
              <a:rPr lang="zh-CN" altLang="en-US" sz="2800">
                <a:latin typeface="Times New Roman" panose="02020603050405020304" pitchFamily="18" charset="0"/>
                <a:ea typeface="宋体" panose="02010600030101010101" pitchFamily="2" charset="-122"/>
              </a:rPr>
              <a:t>是沟通模拟电路和数字电路的桥梁，也可称之为两者之间的接口。</a:t>
            </a:r>
            <a:endParaRPr lang="zh-CN" altLang="en-US" sz="2800">
              <a:latin typeface="Times New Roman" panose="02020603050405020304" pitchFamily="18" charset="0"/>
              <a:ea typeface="宋体" panose="02010600030101010101" pitchFamily="2" charset="-122"/>
            </a:endParaRPr>
          </a:p>
        </p:txBody>
      </p:sp>
      <p:graphicFrame>
        <p:nvGraphicFramePr>
          <p:cNvPr id="406530" name="Object 2"/>
          <p:cNvGraphicFramePr>
            <a:graphicFrameLocks noChangeAspect="1"/>
          </p:cNvGraphicFramePr>
          <p:nvPr/>
        </p:nvGraphicFramePr>
        <p:xfrm>
          <a:off x="869950" y="4165600"/>
          <a:ext cx="9601200" cy="3181350"/>
        </p:xfrm>
        <a:graphic>
          <a:graphicData uri="http://schemas.openxmlformats.org/presentationml/2006/ole">
            <mc:AlternateContent xmlns:mc="http://schemas.openxmlformats.org/markup-compatibility/2006">
              <mc:Choice xmlns:v="urn:schemas-microsoft-com:vml" Requires="v">
                <p:oleObj spid="_x0000_s3095" name="" r:id="rId1" imgW="3790950" imgH="1304925" progId="Word.Picture.8">
                  <p:embed/>
                </p:oleObj>
              </mc:Choice>
              <mc:Fallback>
                <p:oleObj name="" r:id="rId1" imgW="3790950" imgH="1304925" progId="Word.Picture.8">
                  <p:embed/>
                  <p:pic>
                    <p:nvPicPr>
                      <p:cNvPr id="0" name="图片 3094"/>
                      <p:cNvPicPr/>
                      <p:nvPr/>
                    </p:nvPicPr>
                    <p:blipFill>
                      <a:blip r:embed="rId2"/>
                      <a:stretch>
                        <a:fillRect/>
                      </a:stretch>
                    </p:blipFill>
                    <p:spPr>
                      <a:xfrm>
                        <a:off x="869950" y="4165600"/>
                        <a:ext cx="9601200" cy="3181350"/>
                      </a:xfrm>
                      <a:prstGeom prst="rect">
                        <a:avLst/>
                      </a:prstGeom>
                      <a:solidFill>
                        <a:srgbClr val="F8F8F8"/>
                      </a:solidFill>
                      <a:ln w="38100">
                        <a:noFill/>
                        <a:miter/>
                      </a:ln>
                    </p:spPr>
                  </p:pic>
                </p:oleObj>
              </mc:Fallback>
            </mc:AlternateContent>
          </a:graphicData>
        </a:graphic>
      </p:graphicFrame>
      <p:sp>
        <p:nvSpPr>
          <p:cNvPr id="406531" name="Oval 5"/>
          <p:cNvSpPr/>
          <p:nvPr/>
        </p:nvSpPr>
        <p:spPr>
          <a:xfrm>
            <a:off x="6915150" y="1479550"/>
            <a:ext cx="2400300" cy="800100"/>
          </a:xfrm>
          <a:prstGeom prst="ellipse">
            <a:avLst/>
          </a:prstGeom>
          <a:noFill/>
          <a:ln w="38100" cap="flat" cmpd="sng">
            <a:solidFill>
              <a:srgbClr val="996600"/>
            </a:solidFill>
            <a:prstDash val="solid"/>
            <a:round/>
            <a:headEnd type="none" w="med" len="med"/>
            <a:tailEnd type="none" w="med" len="med"/>
          </a:ln>
        </p:spPr>
        <p:txBody>
          <a:bodyPr wrap="none" lIns="91440" tIns="45720" rIns="91440" bIns="45720" anchor="ctr" anchorCtr="0"/>
          <a:p>
            <a:endParaRPr lang="zh-CN" altLang="zh-CN">
              <a:latin typeface="Arial" panose="020B0604020202020204" pitchFamily="34" charset="0"/>
              <a:ea typeface="宋体" panose="02010600030101010101" pitchFamily="2" charset="-122"/>
            </a:endParaRPr>
          </a:p>
        </p:txBody>
      </p:sp>
      <p:sp>
        <p:nvSpPr>
          <p:cNvPr id="406532" name="Oval 6"/>
          <p:cNvSpPr/>
          <p:nvPr/>
        </p:nvSpPr>
        <p:spPr>
          <a:xfrm>
            <a:off x="869950" y="2368550"/>
            <a:ext cx="2400300" cy="800100"/>
          </a:xfrm>
          <a:prstGeom prst="ellipse">
            <a:avLst/>
          </a:prstGeom>
          <a:noFill/>
          <a:ln w="38100" cap="flat" cmpd="sng">
            <a:solidFill>
              <a:srgbClr val="996600"/>
            </a:solidFill>
            <a:prstDash val="solid"/>
            <a:round/>
            <a:headEnd type="none" w="med" len="med"/>
            <a:tailEnd type="none" w="med" len="med"/>
          </a:ln>
        </p:spPr>
        <p:txBody>
          <a:bodyPr wrap="none" lIns="91440" tIns="45720" rIns="91440" bIns="45720" anchor="ctr" anchorCtr="0"/>
          <a:p>
            <a:endParaRPr lang="zh-CN" altLang="zh-CN">
              <a:latin typeface="Arial" panose="020B0604020202020204" pitchFamily="34" charset="0"/>
              <a:ea typeface="宋体" panose="02010600030101010101" pitchFamily="2" charset="-122"/>
            </a:endParaRPr>
          </a:p>
        </p:txBody>
      </p:sp>
      <p:sp>
        <p:nvSpPr>
          <p:cNvPr id="406533" name="AutoShape 7" descr="绿色大理石">
            <a:hlinkClick r:id=""/>
          </p:cNvPr>
          <p:cNvSpPr/>
          <p:nvPr/>
        </p:nvSpPr>
        <p:spPr>
          <a:xfrm>
            <a:off x="1662113" y="742950"/>
            <a:ext cx="7797800" cy="520700"/>
          </a:xfrm>
          <a:prstGeom prst="actionButtonBlank">
            <a:avLst/>
          </a:prstGeom>
          <a:blipFill rotWithShape="0">
            <a:blip r:embed="rId3"/>
          </a:blipFill>
          <a:ln w="9525" cap="flat" cmpd="sng">
            <a:solidFill>
              <a:schemeClr val="tx1"/>
            </a:solidFill>
            <a:prstDash val="solid"/>
            <a:miter/>
            <a:headEnd type="none" w="med" len="med"/>
            <a:tailEnd type="none" w="med" len="med"/>
          </a:ln>
          <a:effectLst>
            <a:outerShdw dist="107763" dir="13499999" algn="ctr" rotWithShape="0">
              <a:srgbClr val="808080">
                <a:alpha val="100000"/>
              </a:srgbClr>
            </a:outerShdw>
          </a:effectLst>
        </p:spPr>
        <p:txBody>
          <a:bodyPr wrap="square" lIns="0" tIns="45720" rIns="0" bIns="45720" anchor="ctr"/>
          <a:p>
            <a:pPr fontAlgn="auto">
              <a:buClr>
                <a:schemeClr val="tx1"/>
              </a:buClr>
              <a:buFont typeface="Arial" panose="020B0604020202020204" pitchFamily="34" charset="0"/>
              <a:buNone/>
            </a:pPr>
            <a:r>
              <a:rPr lang="en-US" altLang="zh-CN" sz="3200" b="1" strike="noStrike" noProof="1">
                <a:solidFill>
                  <a:schemeClr val="accent1"/>
                </a:solidFill>
                <a:effectLst>
                  <a:outerShdw blurRad="38100" dist="38100" dir="2700000">
                    <a:srgbClr val="000000"/>
                  </a:outerShdw>
                </a:effectLst>
                <a:latin typeface="宋体" panose="02010600030101010101" pitchFamily="2" charset="-122"/>
                <a:ea typeface="+mn-ea"/>
                <a:cs typeface="+mn-cs"/>
              </a:rPr>
              <a:t>6.1  </a:t>
            </a:r>
            <a:r>
              <a:rPr lang="zh-CN" altLang="en-US" sz="3200" b="1" strike="noStrike" noProof="1">
                <a:solidFill>
                  <a:schemeClr val="accent1"/>
                </a:solidFill>
                <a:effectLst>
                  <a:outerShdw blurRad="38100" dist="38100" dir="2700000">
                    <a:srgbClr val="000000"/>
                  </a:outerShdw>
                </a:effectLst>
                <a:latin typeface="Arial" panose="020B0604020202020204" pitchFamily="34" charset="0"/>
                <a:ea typeface="+mn-ea"/>
                <a:cs typeface="+mn-cs"/>
              </a:rPr>
              <a:t>概述</a:t>
            </a:r>
            <a:endParaRPr lang="zh-CN" altLang="en-US" sz="3200" b="1" strike="noStrike" noProof="1">
              <a:solidFill>
                <a:schemeClr val="accent1"/>
              </a:solidFill>
              <a:effectLst>
                <a:outerShdw blurRad="38100" dist="38100" dir="2700000">
                  <a:srgbClr val="000000"/>
                </a:outerShdw>
              </a:effectLst>
              <a:latin typeface="Arial" panose="020B0604020202020204" pitchFamily="34" charset="0"/>
            </a:endParaRPr>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406531"/>
                                        </p:tgtEl>
                                        <p:attrNameLst>
                                          <p:attrName>style.visibility</p:attrName>
                                        </p:attrNameLst>
                                      </p:cBhvr>
                                      <p:to>
                                        <p:strVal val="visible"/>
                                      </p:to>
                                    </p:set>
                                    <p:anim calcmode="lin" valueType="num">
                                      <p:cBhvr>
                                        <p:cTn id="7" dur="5000" fill="hold"/>
                                        <p:tgtEl>
                                          <p:spTgt spid="406531"/>
                                        </p:tgtEl>
                                        <p:attrNameLst>
                                          <p:attrName>ppt_w</p:attrName>
                                        </p:attrNameLst>
                                      </p:cBhvr>
                                      <p:tavLst>
                                        <p:tav tm="0" fmla="#ppt_w*sin(2.5*pi*$)">
                                          <p:val>
                                            <p:fltVal val="0.000000"/>
                                          </p:val>
                                        </p:tav>
                                        <p:tav tm="100000">
                                          <p:val>
                                            <p:fltVal val="1.000000"/>
                                          </p:val>
                                        </p:tav>
                                      </p:tavLst>
                                    </p:anim>
                                  </p:childTnLst>
                                </p:cTn>
                              </p:par>
                            </p:childTnLst>
                          </p:cTn>
                        </p:par>
                        <p:par>
                          <p:cTn id="8" fill="hold">
                            <p:stCondLst>
                              <p:cond delay="5000"/>
                            </p:stCondLst>
                            <p:childTnLst>
                              <p:par>
                                <p:cTn id="9" presetID="19" presetClass="entr" presetSubtype="10" fill="hold" grpId="0" nodeType="afterEffect">
                                  <p:stCondLst>
                                    <p:cond delay="0"/>
                                  </p:stCondLst>
                                  <p:childTnLst>
                                    <p:set>
                                      <p:cBhvr>
                                        <p:cTn id="10" dur="1" fill="hold">
                                          <p:stCondLst>
                                            <p:cond delay="0"/>
                                          </p:stCondLst>
                                        </p:cTn>
                                        <p:tgtEl>
                                          <p:spTgt spid="406532"/>
                                        </p:tgtEl>
                                        <p:attrNameLst>
                                          <p:attrName>style.visibility</p:attrName>
                                        </p:attrNameLst>
                                      </p:cBhvr>
                                      <p:to>
                                        <p:strVal val="visible"/>
                                      </p:to>
                                    </p:set>
                                    <p:anim calcmode="lin" valueType="num">
                                      <p:cBhvr>
                                        <p:cTn id="11" dur="5000" fill="hold"/>
                                        <p:tgtEl>
                                          <p:spTgt spid="406532"/>
                                        </p:tgtEl>
                                        <p:attrNameLst>
                                          <p:attrName>ppt_w</p:attrName>
                                        </p:attrNameLst>
                                      </p:cBhvr>
                                      <p:tavLst>
                                        <p:tav tm="0" fmla="#ppt_w*sin(2.5*pi*$)">
                                          <p:val>
                                            <p:fltVal val="0.000000"/>
                                          </p:val>
                                        </p:tav>
                                        <p:tav tm="100000">
                                          <p:val>
                                            <p:fltVal val="1.000000"/>
                                          </p:val>
                                        </p:tav>
                                      </p:tavLst>
                                    </p:anim>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406530"/>
                                        </p:tgtEl>
                                        <p:attrNameLst>
                                          <p:attrName>style.visibility</p:attrName>
                                        </p:attrNameLst>
                                      </p:cBhvr>
                                      <p:to>
                                        <p:strVal val="visible"/>
                                      </p:to>
                                    </p:set>
                                    <p:animEffect transition="in" filter="dissolve">
                                      <p:cBhvr>
                                        <p:cTn id="16" dur="500"/>
                                        <p:tgtEl>
                                          <p:spTgt spid="406530"/>
                                        </p:tgtEl>
                                      </p:cBhvr>
                                    </p:animEffec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4065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7" grpId="0" build="p"/>
      <p:bldP spid="406531" grpId="0" bldLvl="0" animBg="1" advAuto="1000"/>
      <p:bldP spid="406532" grpId="0" bldLvl="0" animBg="1" advAuto="1000"/>
      <p:bldP spid="406533" grpId="0" bldLvl="0" animBg="1" advAuto="100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Text Box 2"/>
          <p:cNvSpPr txBox="1"/>
          <p:nvPr/>
        </p:nvSpPr>
        <p:spPr>
          <a:xfrm>
            <a:off x="725488" y="760413"/>
            <a:ext cx="6823075" cy="752475"/>
          </a:xfrm>
          <a:prstGeom prst="rect">
            <a:avLst/>
          </a:prstGeom>
          <a:noFill/>
          <a:ln w="9525">
            <a:noFill/>
          </a:ln>
        </p:spPr>
        <p:txBody>
          <a:bodyPr wrap="square" lIns="106680" tIns="53340" rIns="106680" bIns="53340" anchor="t" anchorCtr="0">
            <a:spAutoFit/>
          </a:bodyPr>
          <a:p>
            <a:r>
              <a:rPr lang="zh-CN" altLang="en-US" sz="4200" b="1">
                <a:latin typeface="Times New Roman" panose="02020603050405020304" pitchFamily="18" charset="0"/>
                <a:ea typeface="宋体" panose="02010600030101010101" pitchFamily="2" charset="-122"/>
              </a:rPr>
              <a:t>三、数字电路概述</a:t>
            </a:r>
            <a:endParaRPr lang="zh-CN" altLang="en-US" sz="4200" b="1">
              <a:latin typeface="Times New Roman" panose="02020603050405020304" pitchFamily="18" charset="0"/>
              <a:ea typeface="宋体" panose="02010600030101010101" pitchFamily="2" charset="-122"/>
            </a:endParaRPr>
          </a:p>
        </p:txBody>
      </p:sp>
      <p:sp>
        <p:nvSpPr>
          <p:cNvPr id="13314" name="Text Box 3"/>
          <p:cNvSpPr txBox="1"/>
          <p:nvPr/>
        </p:nvSpPr>
        <p:spPr>
          <a:xfrm>
            <a:off x="571500" y="1933575"/>
            <a:ext cx="2324100" cy="533400"/>
          </a:xfrm>
          <a:prstGeom prst="rect">
            <a:avLst/>
          </a:prstGeom>
          <a:noFill/>
          <a:ln w="9525">
            <a:noFill/>
          </a:ln>
        </p:spPr>
        <p:txBody>
          <a:bodyPr wrap="square" lIns="106680" tIns="53340" rIns="106680" bIns="53340" anchor="t" anchorCtr="0">
            <a:spAutoFit/>
          </a:bodyPr>
          <a:p>
            <a:r>
              <a:rPr lang="en-US" altLang="zh-CN" sz="2800">
                <a:latin typeface="Times New Roman" panose="02020603050405020304" pitchFamily="18" charset="0"/>
                <a:ea typeface="宋体" panose="02010600030101010101" pitchFamily="2" charset="-122"/>
              </a:rPr>
              <a:t>1</a:t>
            </a:r>
            <a:r>
              <a:rPr lang="zh-CN" altLang="en-US" sz="2800">
                <a:latin typeface="Times New Roman" panose="02020603050405020304" pitchFamily="18" charset="0"/>
                <a:ea typeface="宋体" panose="02010600030101010101" pitchFamily="2" charset="-122"/>
              </a:rPr>
              <a:t>、数字电路</a:t>
            </a:r>
            <a:endParaRPr lang="zh-CN" altLang="en-US" sz="2800">
              <a:latin typeface="Times New Roman" panose="02020603050405020304" pitchFamily="18" charset="0"/>
              <a:ea typeface="宋体" panose="02010600030101010101" pitchFamily="2" charset="-122"/>
            </a:endParaRPr>
          </a:p>
        </p:txBody>
      </p:sp>
      <p:sp>
        <p:nvSpPr>
          <p:cNvPr id="13315" name="Text Box 4"/>
          <p:cNvSpPr txBox="1"/>
          <p:nvPr/>
        </p:nvSpPr>
        <p:spPr>
          <a:xfrm>
            <a:off x="487363" y="2552700"/>
            <a:ext cx="9994900" cy="2654300"/>
          </a:xfrm>
          <a:prstGeom prst="rect">
            <a:avLst/>
          </a:prstGeom>
          <a:noFill/>
          <a:ln w="9525">
            <a:noFill/>
          </a:ln>
        </p:spPr>
        <p:txBody>
          <a:bodyPr wrap="square" lIns="106680" tIns="53340" rIns="106680" bIns="53340" anchor="t" anchorCtr="0">
            <a:spAutoFit/>
          </a:bodyPr>
          <a:p>
            <a:pPr algn="just"/>
            <a:r>
              <a:rPr lang="en-US" altLang="zh-CN" sz="3400" b="1">
                <a:solidFill>
                  <a:srgbClr val="A50021"/>
                </a:solidFill>
                <a:latin typeface="Arial" panose="020B0604020202020204" pitchFamily="34" charset="0"/>
                <a:ea typeface="宋体" panose="02010600030101010101" pitchFamily="2" charset="-122"/>
              </a:rPr>
              <a:t>2</a:t>
            </a:r>
            <a:r>
              <a:rPr lang="zh-CN" altLang="en-US" sz="3400" b="1">
                <a:solidFill>
                  <a:srgbClr val="A50021"/>
                </a:solidFill>
                <a:latin typeface="Arial" panose="020B0604020202020204" pitchFamily="34" charset="0"/>
                <a:ea typeface="宋体" panose="02010600030101010101" pitchFamily="2" charset="-122"/>
              </a:rPr>
              <a:t>、数字电路中的电子器件工作在</a:t>
            </a:r>
            <a:r>
              <a:rPr lang="zh-CN" altLang="en-US" sz="3400" b="1">
                <a:solidFill>
                  <a:srgbClr val="FF0000"/>
                </a:solidFill>
                <a:latin typeface="Arial" panose="020B0604020202020204" pitchFamily="34" charset="0"/>
                <a:ea typeface="宋体" panose="02010600030101010101" pitchFamily="2" charset="-122"/>
              </a:rPr>
              <a:t>开关</a:t>
            </a:r>
            <a:r>
              <a:rPr lang="zh-CN" altLang="en-US" sz="3400" b="1">
                <a:solidFill>
                  <a:srgbClr val="A50021"/>
                </a:solidFill>
                <a:latin typeface="Arial" panose="020B0604020202020204" pitchFamily="34" charset="0"/>
                <a:ea typeface="宋体" panose="02010600030101010101" pitchFamily="2" charset="-122"/>
              </a:rPr>
              <a:t>状态</a:t>
            </a:r>
            <a:r>
              <a:rPr lang="zh-CN" altLang="en-US" sz="2800">
                <a:latin typeface="Times New Roman" panose="02020603050405020304" pitchFamily="18" charset="0"/>
                <a:ea typeface="宋体" panose="02010600030101010101" pitchFamily="2" charset="-122"/>
              </a:rPr>
              <a:t>。数字电路中使用的信号是只用高、低电平两种形式出现的信号，晶体管工作于饱和区和截止区，放大区只是过渡状态。</a:t>
            </a:r>
            <a:endParaRPr lang="zh-CN" altLang="en-US" sz="2800">
              <a:latin typeface="Times New Roman" panose="02020603050405020304" pitchFamily="18" charset="0"/>
              <a:ea typeface="宋体" panose="02010600030101010101" pitchFamily="2" charset="-122"/>
            </a:endParaRPr>
          </a:p>
          <a:p>
            <a:pPr algn="just">
              <a:spcBef>
                <a:spcPts val="815"/>
              </a:spcBef>
            </a:pPr>
            <a:r>
              <a:rPr lang="en-US" altLang="zh-CN" sz="3400" b="1">
                <a:solidFill>
                  <a:srgbClr val="A50021"/>
                </a:solidFill>
                <a:latin typeface="Arial" panose="020B0604020202020204" pitchFamily="34" charset="0"/>
                <a:ea typeface="宋体" panose="02010600030101010101" pitchFamily="2" charset="-122"/>
              </a:rPr>
              <a:t>3</a:t>
            </a:r>
            <a:r>
              <a:rPr lang="zh-CN" altLang="en-US" sz="3400" b="1">
                <a:solidFill>
                  <a:srgbClr val="A50021"/>
                </a:solidFill>
                <a:latin typeface="Arial" panose="020B0604020202020204" pitchFamily="34" charset="0"/>
                <a:ea typeface="宋体" panose="02010600030101010101" pitchFamily="2" charset="-122"/>
              </a:rPr>
              <a:t>、数字电路的类型</a:t>
            </a:r>
            <a:r>
              <a:rPr lang="zh-CN" altLang="en-US" sz="2800" b="1">
                <a:solidFill>
                  <a:srgbClr val="FF0000"/>
                </a:solidFill>
                <a:latin typeface="Times New Roman" panose="02020603050405020304" pitchFamily="18" charset="0"/>
                <a:ea typeface="宋体" panose="02010600030101010101" pitchFamily="2" charset="-122"/>
              </a:rPr>
              <a:t>：1、组合逻辑电路</a:t>
            </a:r>
            <a:endParaRPr lang="zh-CN" altLang="en-US" sz="2800" b="1">
              <a:solidFill>
                <a:srgbClr val="FF0000"/>
              </a:solidFill>
              <a:latin typeface="Times New Roman" panose="02020603050405020304" pitchFamily="18" charset="0"/>
              <a:ea typeface="宋体" panose="02010600030101010101" pitchFamily="2" charset="-122"/>
            </a:endParaRPr>
          </a:p>
          <a:p>
            <a:pPr algn="just">
              <a:spcBef>
                <a:spcPts val="815"/>
              </a:spcBef>
            </a:pPr>
            <a:r>
              <a:rPr lang="zh-CN" altLang="en-US" sz="2800" b="1">
                <a:solidFill>
                  <a:srgbClr val="FF0000"/>
                </a:solidFill>
                <a:latin typeface="Times New Roman" panose="02020603050405020304" pitchFamily="18" charset="0"/>
                <a:ea typeface="宋体" panose="02010600030101010101" pitchFamily="2" charset="-122"/>
              </a:rPr>
              <a:t>                                              </a:t>
            </a:r>
            <a:r>
              <a:rPr lang="en-US" altLang="zh-CN" sz="2800" b="1">
                <a:solidFill>
                  <a:srgbClr val="FF0000"/>
                </a:solidFill>
                <a:latin typeface="Times New Roman" panose="02020603050405020304" pitchFamily="18" charset="0"/>
                <a:ea typeface="宋体" panose="02010600030101010101" pitchFamily="2" charset="-122"/>
              </a:rPr>
              <a:t>2</a:t>
            </a:r>
            <a:r>
              <a:rPr lang="zh-CN" altLang="en-US" sz="2800" b="1">
                <a:solidFill>
                  <a:srgbClr val="FF0000"/>
                </a:solidFill>
                <a:latin typeface="Times New Roman" panose="02020603050405020304" pitchFamily="18" charset="0"/>
                <a:ea typeface="宋体" panose="02010600030101010101" pitchFamily="2" charset="-122"/>
              </a:rPr>
              <a:t>、 时序逻辑电路</a:t>
            </a:r>
            <a:r>
              <a:rPr lang="zh-CN" altLang="en-US" sz="2800">
                <a:latin typeface="Times New Roman" panose="02020603050405020304" pitchFamily="18" charset="0"/>
                <a:ea typeface="宋体" panose="02010600030101010101" pitchFamily="2" charset="-122"/>
              </a:rPr>
              <a:t>。</a:t>
            </a:r>
            <a:endParaRPr lang="zh-CN" altLang="en-US" sz="2800">
              <a:latin typeface="Times New Roman" panose="02020603050405020304" pitchFamily="18" charset="0"/>
              <a:ea typeface="宋体" panose="02010600030101010101" pitchFamily="2" charset="-122"/>
            </a:endParaRPr>
          </a:p>
        </p:txBody>
      </p:sp>
      <p:sp>
        <p:nvSpPr>
          <p:cNvPr id="13316" name="Text Box 5"/>
          <p:cNvSpPr txBox="1"/>
          <p:nvPr/>
        </p:nvSpPr>
        <p:spPr>
          <a:xfrm>
            <a:off x="2957513" y="1912938"/>
            <a:ext cx="5600700" cy="544512"/>
          </a:xfrm>
          <a:prstGeom prst="rect">
            <a:avLst/>
          </a:prstGeom>
          <a:noFill/>
          <a:ln w="9525" cap="flat" cmpd="sng">
            <a:solidFill>
              <a:schemeClr val="accent1"/>
            </a:solidFill>
            <a:prstDash val="solid"/>
            <a:miter/>
            <a:headEnd type="none" w="med" len="med"/>
            <a:tailEnd type="none" w="med" len="med"/>
          </a:ln>
        </p:spPr>
        <p:txBody>
          <a:bodyPr wrap="square" lIns="106680" tIns="53340" rIns="106680" bIns="53340" anchor="t" anchorCtr="0">
            <a:spAutoFit/>
          </a:bodyPr>
          <a:p>
            <a:r>
              <a:rPr lang="zh-CN" altLang="en-US" sz="2800" b="1">
                <a:solidFill>
                  <a:schemeClr val="tx2"/>
                </a:solidFill>
                <a:latin typeface="Times New Roman" panose="02020603050405020304" pitchFamily="18" charset="0"/>
                <a:ea typeface="宋体" panose="02010600030101010101" pitchFamily="2" charset="-122"/>
              </a:rPr>
              <a:t>处理数字信号的电路</a:t>
            </a:r>
            <a:r>
              <a:rPr lang="en-US" altLang="zh-CN" sz="2800" b="1">
                <a:solidFill>
                  <a:schemeClr val="tx2"/>
                </a:solidFill>
                <a:latin typeface="Times New Roman" panose="02020603050405020304" pitchFamily="18" charset="0"/>
                <a:ea typeface="宋体" panose="02010600030101010101" pitchFamily="2" charset="-122"/>
              </a:rPr>
              <a:t>——</a:t>
            </a:r>
            <a:r>
              <a:rPr lang="zh-CN" altLang="en-US" sz="2800" b="1">
                <a:solidFill>
                  <a:schemeClr val="tx2"/>
                </a:solidFill>
                <a:latin typeface="Times New Roman" panose="02020603050405020304" pitchFamily="18" charset="0"/>
                <a:ea typeface="宋体" panose="02010600030101010101" pitchFamily="2" charset="-122"/>
              </a:rPr>
              <a:t>数字电路</a:t>
            </a:r>
            <a:endParaRPr lang="zh-CN" altLang="en-US" sz="2800" b="1">
              <a:solidFill>
                <a:schemeClr val="tx2"/>
              </a:solidFill>
              <a:latin typeface="Times New Roman" panose="02020603050405020304" pitchFamily="18" charset="0"/>
              <a:ea typeface="宋体" panose="02010600030101010101" pitchFamily="2" charset="-122"/>
            </a:endParaRPr>
          </a:p>
        </p:txBody>
      </p:sp>
      <p:sp>
        <p:nvSpPr>
          <p:cNvPr id="6149" name="Rectangle 6"/>
          <p:cNvSpPr/>
          <p:nvPr/>
        </p:nvSpPr>
        <p:spPr>
          <a:xfrm>
            <a:off x="7813675" y="4062413"/>
            <a:ext cx="2001838" cy="533400"/>
          </a:xfrm>
          <a:prstGeom prst="rect">
            <a:avLst/>
          </a:prstGeom>
          <a:noFill/>
          <a:ln w="9525">
            <a:noFill/>
          </a:ln>
        </p:spPr>
        <p:txBody>
          <a:bodyPr wrap="none" lIns="106680" tIns="53340" rIns="106680" bIns="53340" anchor="t" anchorCtr="0"/>
          <a:p>
            <a:r>
              <a:rPr lang="zh-CN" altLang="en-US" sz="2800" b="1">
                <a:latin typeface="楷体_GB2312" charset="0"/>
                <a:ea typeface="宋体" panose="02010600030101010101" pitchFamily="2" charset="-122"/>
              </a:rPr>
              <a:t>逻辑门电路</a:t>
            </a:r>
            <a:endParaRPr lang="zh-CN" altLang="en-US" sz="2800" b="1">
              <a:latin typeface="楷体_GB2312" charset="0"/>
              <a:ea typeface="宋体" panose="02010600030101010101" pitchFamily="2" charset="-122"/>
            </a:endParaRPr>
          </a:p>
        </p:txBody>
      </p:sp>
      <p:sp>
        <p:nvSpPr>
          <p:cNvPr id="6150" name="Rectangle 7"/>
          <p:cNvSpPr/>
          <p:nvPr/>
        </p:nvSpPr>
        <p:spPr>
          <a:xfrm>
            <a:off x="8061325" y="4595813"/>
            <a:ext cx="1287463" cy="533400"/>
          </a:xfrm>
          <a:prstGeom prst="rect">
            <a:avLst/>
          </a:prstGeom>
          <a:noFill/>
          <a:ln w="9525">
            <a:noFill/>
          </a:ln>
        </p:spPr>
        <p:txBody>
          <a:bodyPr wrap="none" lIns="106680" tIns="53340" rIns="106680" bIns="53340" anchor="t" anchorCtr="0"/>
          <a:p>
            <a:r>
              <a:rPr lang="zh-CN" altLang="en-US" sz="2800" b="1">
                <a:latin typeface="楷体_GB2312" charset="0"/>
                <a:ea typeface="宋体" panose="02010600030101010101" pitchFamily="2" charset="-122"/>
              </a:rPr>
              <a:t>触发器</a:t>
            </a:r>
            <a:endParaRPr lang="zh-CN" altLang="en-US" sz="2800" b="1">
              <a:latin typeface="楷体_GB2312" charset="0"/>
              <a:ea typeface="宋体" panose="02010600030101010101" pitchFamily="2" charset="-122"/>
            </a:endParaRPr>
          </a:p>
        </p:txBody>
      </p:sp>
      <p:sp>
        <p:nvSpPr>
          <p:cNvPr id="6151" name="Oval 8"/>
          <p:cNvSpPr/>
          <p:nvPr/>
        </p:nvSpPr>
        <p:spPr>
          <a:xfrm>
            <a:off x="7516813" y="4254500"/>
            <a:ext cx="177800" cy="236538"/>
          </a:xfrm>
          <a:prstGeom prst="ellipse">
            <a:avLst/>
          </a:prstGeom>
          <a:solidFill>
            <a:srgbClr val="FF0000"/>
          </a:solidFill>
          <a:ln w="9525" cap="flat" cmpd="sng">
            <a:solidFill>
              <a:srgbClr val="000000"/>
            </a:solidFill>
            <a:prstDash val="solid"/>
            <a:round/>
            <a:headEnd type="none" w="med" len="med"/>
            <a:tailEnd type="none" w="med" len="med"/>
          </a:ln>
        </p:spPr>
        <p:txBody>
          <a:bodyPr wrap="none" lIns="91440" tIns="45720" rIns="91440" bIns="45720" anchor="ctr" anchorCtr="0"/>
          <a:p>
            <a:endParaRPr lang="zh-CN" altLang="zh-CN">
              <a:latin typeface="Arial" panose="020B0604020202020204" pitchFamily="34" charset="0"/>
              <a:ea typeface="宋体" panose="02010600030101010101" pitchFamily="2" charset="-122"/>
            </a:endParaRPr>
          </a:p>
        </p:txBody>
      </p:sp>
      <p:sp>
        <p:nvSpPr>
          <p:cNvPr id="6152" name="Oval 9"/>
          <p:cNvSpPr/>
          <p:nvPr/>
        </p:nvSpPr>
        <p:spPr>
          <a:xfrm>
            <a:off x="7764463" y="4772025"/>
            <a:ext cx="177800" cy="236538"/>
          </a:xfrm>
          <a:prstGeom prst="ellipse">
            <a:avLst/>
          </a:prstGeom>
          <a:solidFill>
            <a:srgbClr val="FF0000"/>
          </a:solidFill>
          <a:ln w="9525" cap="flat" cmpd="sng">
            <a:solidFill>
              <a:srgbClr val="000000"/>
            </a:solidFill>
            <a:prstDash val="solid"/>
            <a:round/>
            <a:headEnd type="none" w="med" len="med"/>
            <a:tailEnd type="none" w="med" len="med"/>
          </a:ln>
        </p:spPr>
        <p:txBody>
          <a:bodyPr wrap="none" lIns="91440" tIns="45720" rIns="91440" bIns="45720" anchor="ctr" anchorCtr="0"/>
          <a:p>
            <a:endParaRPr lang="zh-CN" altLang="zh-CN">
              <a:latin typeface="Arial" panose="020B0604020202020204" pitchFamily="34" charset="0"/>
              <a:ea typeface="宋体" panose="02010600030101010101" pitchFamily="2" charset="-122"/>
            </a:endParaRPr>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wipe(up)">
                                      <p:cBhvr>
                                        <p:cTn id="7" dur="500"/>
                                        <p:tgtEl>
                                          <p:spTgt spid="133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wipe(left)">
                                      <p:cBhvr>
                                        <p:cTn id="12" dur="500"/>
                                        <p:tgtEl>
                                          <p:spTgt spid="133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15">
                                            <p:txEl>
                                              <p:charRg st="0" end="73"/>
                                            </p:txEl>
                                          </p:spTgt>
                                        </p:tgtEl>
                                        <p:attrNameLst>
                                          <p:attrName>style.visibility</p:attrName>
                                        </p:attrNameLst>
                                      </p:cBhvr>
                                      <p:to>
                                        <p:strVal val="visible"/>
                                      </p:to>
                                    </p:set>
                                    <p:animEffect transition="in" filter="wipe(left)">
                                      <p:cBhvr>
                                        <p:cTn id="17" dur="500"/>
                                        <p:tgtEl>
                                          <p:spTgt spid="13315">
                                            <p:txEl>
                                              <p:charRg st="0" end="7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315">
                                            <p:txEl>
                                              <p:charRg st="73" end="98"/>
                                            </p:txEl>
                                          </p:spTgt>
                                        </p:tgtEl>
                                        <p:attrNameLst>
                                          <p:attrName>style.visibility</p:attrName>
                                        </p:attrNameLst>
                                      </p:cBhvr>
                                      <p:to>
                                        <p:strVal val="visible"/>
                                      </p:to>
                                    </p:set>
                                    <p:animEffect transition="in" filter="wipe(left)">
                                      <p:cBhvr>
                                        <p:cTn id="22" dur="500"/>
                                        <p:tgtEl>
                                          <p:spTgt spid="13315">
                                            <p:txEl>
                                              <p:charRg st="73" end="9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315">
                                            <p:txEl>
                                              <p:pRg st="2" end="2"/>
                                            </p:txEl>
                                          </p:spTgt>
                                        </p:tgtEl>
                                        <p:attrNameLst>
                                          <p:attrName>style.visibility</p:attrName>
                                        </p:attrNameLst>
                                      </p:cBhvr>
                                      <p:to>
                                        <p:strVal val="visible"/>
                                      </p:to>
                                    </p:set>
                                    <p:animEffect transition="in" filter="wipe(left)">
                                      <p:cBhvr>
                                        <p:cTn id="27" dur="500"/>
                                        <p:tgtEl>
                                          <p:spTgt spid="133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nimBg="1" advAuto="1000"/>
      <p:bldP spid="13316" grpId="0" bldLvl="0" animBg="1" advAuto="1000"/>
      <p:bldP spid="1331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10625" name="Object 2"/>
          <p:cNvGraphicFramePr>
            <a:graphicFrameLocks noChangeAspect="1"/>
          </p:cNvGraphicFramePr>
          <p:nvPr/>
        </p:nvGraphicFramePr>
        <p:xfrm>
          <a:off x="2311400" y="533400"/>
          <a:ext cx="5956300" cy="785813"/>
        </p:xfrm>
        <a:graphic>
          <a:graphicData uri="http://schemas.openxmlformats.org/presentationml/2006/ole">
            <mc:AlternateContent xmlns:mc="http://schemas.openxmlformats.org/markup-compatibility/2006">
              <mc:Choice xmlns:v="urn:schemas-microsoft-com:vml" Requires="v">
                <p:oleObj spid="_x0000_s3099" name="" r:id="rId1" imgW="5486400" imgH="247650" progId="Word.Document.8">
                  <p:embed/>
                </p:oleObj>
              </mc:Choice>
              <mc:Fallback>
                <p:oleObj name="" r:id="rId1" imgW="5486400" imgH="247650" progId="Word.Document.8">
                  <p:embed/>
                  <p:pic>
                    <p:nvPicPr>
                      <p:cNvPr id="0" name="图片 3098"/>
                      <p:cNvPicPr/>
                      <p:nvPr/>
                    </p:nvPicPr>
                    <p:blipFill>
                      <a:blip r:embed="rId2"/>
                      <a:srcRect l="4199" r="61539"/>
                      <a:stretch>
                        <a:fillRect/>
                      </a:stretch>
                    </p:blipFill>
                    <p:spPr>
                      <a:xfrm>
                        <a:off x="2311400" y="533400"/>
                        <a:ext cx="5956300" cy="785813"/>
                      </a:xfrm>
                      <a:prstGeom prst="rect">
                        <a:avLst/>
                      </a:prstGeom>
                      <a:solidFill>
                        <a:srgbClr val="FFFF00"/>
                      </a:solidFill>
                      <a:ln w="38100">
                        <a:noFill/>
                        <a:miter/>
                      </a:ln>
                    </p:spPr>
                  </p:pic>
                </p:oleObj>
              </mc:Fallback>
            </mc:AlternateContent>
          </a:graphicData>
        </a:graphic>
      </p:graphicFrame>
      <p:grpSp>
        <p:nvGrpSpPr>
          <p:cNvPr id="410626" name="Group 3"/>
          <p:cNvGrpSpPr/>
          <p:nvPr/>
        </p:nvGrpSpPr>
        <p:grpSpPr>
          <a:xfrm>
            <a:off x="355600" y="1585913"/>
            <a:ext cx="9956800" cy="6086475"/>
            <a:chOff x="0" y="0"/>
            <a:chExt cx="10000" cy="10000"/>
          </a:xfrm>
        </p:grpSpPr>
        <p:sp>
          <p:nvSpPr>
            <p:cNvPr id="30723" name="Text Box 4"/>
            <p:cNvSpPr txBox="1"/>
            <p:nvPr/>
          </p:nvSpPr>
          <p:spPr>
            <a:xfrm>
              <a:off x="0" y="0"/>
              <a:ext cx="10000" cy="10000"/>
            </a:xfrm>
            <a:prstGeom prst="rect">
              <a:avLst/>
            </a:prstGeom>
            <a:noFill/>
            <a:ln w="9525">
              <a:noFill/>
            </a:ln>
          </p:spPr>
          <p:txBody>
            <a:bodyPr wrap="square" lIns="106680" tIns="53340" rIns="106680" bIns="53340" anchor="t" anchorCtr="0"/>
            <a:p>
              <a:pPr algn="just"/>
              <a:r>
                <a:rPr lang="zh-CN" altLang="en-US" sz="2800">
                  <a:latin typeface="Times New Roman" panose="02020603050405020304" pitchFamily="18" charset="0"/>
                  <a:ea typeface="宋体" panose="02010600030101010101" pitchFamily="2" charset="-122"/>
                </a:rPr>
                <a:t>（</a:t>
              </a:r>
              <a:r>
                <a:rPr lang="en-US" altLang="zh-CN" sz="2800">
                  <a:latin typeface="Times New Roman" panose="02020603050405020304" pitchFamily="18" charset="0"/>
                  <a:ea typeface="宋体" panose="02010600030101010101" pitchFamily="2" charset="-122"/>
                </a:rPr>
                <a:t>1</a:t>
              </a:r>
              <a:r>
                <a:rPr lang="zh-CN" altLang="en-US" sz="2800">
                  <a:latin typeface="Times New Roman" panose="02020603050405020304" pitchFamily="18" charset="0"/>
                  <a:ea typeface="宋体" panose="02010600030101010101" pitchFamily="2" charset="-122"/>
                </a:rPr>
                <a:t>）分辨率</a:t>
              </a:r>
              <a:endParaRPr lang="zh-CN" altLang="en-US" sz="2800">
                <a:latin typeface="Times New Roman" panose="02020603050405020304" pitchFamily="18" charset="0"/>
                <a:ea typeface="宋体" panose="02010600030101010101" pitchFamily="2" charset="-122"/>
              </a:endParaRPr>
            </a:p>
            <a:p>
              <a:pPr algn="just"/>
              <a:r>
                <a:rPr lang="zh-CN" altLang="en-US" sz="2800">
                  <a:latin typeface="Times New Roman" panose="02020603050405020304" pitchFamily="18" charset="0"/>
                  <a:ea typeface="宋体" panose="02010600030101010101" pitchFamily="2" charset="-122"/>
                </a:rPr>
                <a:t>　分辨率用输入二进制数的有效位数表示。在分辨率为</a:t>
              </a:r>
              <a:r>
                <a:rPr lang="en-US" altLang="zh-CN" sz="2800" i="1">
                  <a:latin typeface="Times New Roman" panose="02020603050405020304" pitchFamily="18" charset="0"/>
                  <a:ea typeface="宋体" panose="02010600030101010101" pitchFamily="2" charset="-122"/>
                </a:rPr>
                <a:t>n</a:t>
              </a:r>
              <a:r>
                <a:rPr lang="zh-CN" altLang="en-US" sz="2800">
                  <a:latin typeface="Times New Roman" panose="02020603050405020304" pitchFamily="18" charset="0"/>
                  <a:ea typeface="宋体" panose="02010600030101010101" pitchFamily="2" charset="-122"/>
                </a:rPr>
                <a:t>位的</a:t>
              </a:r>
              <a:r>
                <a:rPr lang="en-US" altLang="zh-CN" sz="2800">
                  <a:latin typeface="Times New Roman" panose="02020603050405020304" pitchFamily="18" charset="0"/>
                  <a:ea typeface="宋体" panose="02010600030101010101" pitchFamily="2" charset="-122"/>
                </a:rPr>
                <a:t>D/A</a:t>
              </a:r>
              <a:r>
                <a:rPr lang="zh-CN" altLang="en-US" sz="2800">
                  <a:latin typeface="Times New Roman" panose="02020603050405020304" pitchFamily="18" charset="0"/>
                  <a:ea typeface="宋体" panose="02010600030101010101" pitchFamily="2" charset="-122"/>
                </a:rPr>
                <a:t>转换器中，输出电压能区分</a:t>
              </a:r>
              <a:r>
                <a:rPr lang="en-US" altLang="zh-CN" sz="2800">
                  <a:latin typeface="Times New Roman" panose="02020603050405020304" pitchFamily="18" charset="0"/>
                  <a:ea typeface="宋体" panose="02010600030101010101" pitchFamily="2" charset="-122"/>
                </a:rPr>
                <a:t>2</a:t>
              </a:r>
              <a:r>
                <a:rPr lang="en-US" altLang="zh-CN" sz="2800" i="1" baseline="30000">
                  <a:latin typeface="Times New Roman" panose="02020603050405020304" pitchFamily="18" charset="0"/>
                  <a:ea typeface="宋体" panose="02010600030101010101" pitchFamily="2" charset="-122"/>
                </a:rPr>
                <a:t>n</a:t>
              </a:r>
              <a:r>
                <a:rPr lang="zh-CN" altLang="en-US" sz="2800">
                  <a:latin typeface="Times New Roman" panose="02020603050405020304" pitchFamily="18" charset="0"/>
                  <a:ea typeface="宋体" panose="02010600030101010101" pitchFamily="2" charset="-122"/>
                </a:rPr>
                <a:t>个不同的输入二进制代码状态，能给出</a:t>
              </a:r>
              <a:r>
                <a:rPr lang="en-US" altLang="zh-CN" sz="2800">
                  <a:latin typeface="Times New Roman" panose="02020603050405020304" pitchFamily="18" charset="0"/>
                  <a:ea typeface="宋体" panose="02010600030101010101" pitchFamily="2" charset="-122"/>
                </a:rPr>
                <a:t>2</a:t>
              </a:r>
              <a:r>
                <a:rPr lang="en-US" altLang="zh-CN" sz="2800" i="1" baseline="30000">
                  <a:latin typeface="Times New Roman" panose="02020603050405020304" pitchFamily="18" charset="0"/>
                  <a:ea typeface="宋体" panose="02010600030101010101" pitchFamily="2" charset="-122"/>
                </a:rPr>
                <a:t>n</a:t>
              </a:r>
              <a:r>
                <a:rPr lang="zh-CN" altLang="en-US" sz="2800">
                  <a:latin typeface="Times New Roman" panose="02020603050405020304" pitchFamily="18" charset="0"/>
                  <a:ea typeface="宋体" panose="02010600030101010101" pitchFamily="2" charset="-122"/>
                </a:rPr>
                <a:t>个不同等级的输出模拟电压。</a:t>
              </a:r>
              <a:endParaRPr lang="zh-CN" altLang="en-US" sz="2800">
                <a:latin typeface="Times New Roman" panose="02020603050405020304" pitchFamily="18" charset="0"/>
                <a:ea typeface="宋体" panose="02010600030101010101" pitchFamily="2" charset="-122"/>
              </a:endParaRPr>
            </a:p>
            <a:p>
              <a:pPr algn="just"/>
              <a:r>
                <a:rPr lang="zh-CN" altLang="en-US" sz="2800">
                  <a:latin typeface="Times New Roman" panose="02020603050405020304" pitchFamily="18" charset="0"/>
                  <a:ea typeface="宋体" panose="02010600030101010101" pitchFamily="2" charset="-122"/>
                </a:rPr>
                <a:t>　分辨率也可以用</a:t>
              </a:r>
              <a:r>
                <a:rPr lang="en-US" altLang="zh-CN" sz="2800">
                  <a:latin typeface="Times New Roman" panose="02020603050405020304" pitchFamily="18" charset="0"/>
                  <a:ea typeface="宋体" panose="02010600030101010101" pitchFamily="2" charset="-122"/>
                </a:rPr>
                <a:t>D/A</a:t>
              </a:r>
              <a:r>
                <a:rPr lang="zh-CN" altLang="en-US" sz="2800">
                  <a:latin typeface="Times New Roman" panose="02020603050405020304" pitchFamily="18" charset="0"/>
                  <a:ea typeface="宋体" panose="02010600030101010101" pitchFamily="2" charset="-122"/>
                </a:rPr>
                <a:t>转换器的最小输出电压与最大输出电压的比值来表示。</a:t>
              </a:r>
              <a:r>
                <a:rPr lang="en-US" altLang="zh-CN" sz="2800">
                  <a:latin typeface="Times New Roman" panose="02020603050405020304" pitchFamily="18" charset="0"/>
                  <a:ea typeface="宋体" panose="02010600030101010101" pitchFamily="2" charset="-122"/>
                </a:rPr>
                <a:t>10</a:t>
              </a:r>
              <a:r>
                <a:rPr lang="zh-CN" altLang="en-US" sz="2800">
                  <a:latin typeface="Times New Roman" panose="02020603050405020304" pitchFamily="18" charset="0"/>
                  <a:ea typeface="宋体" panose="02010600030101010101" pitchFamily="2" charset="-122"/>
                </a:rPr>
                <a:t>位</a:t>
              </a:r>
              <a:r>
                <a:rPr lang="en-US" altLang="zh-CN" sz="2800">
                  <a:latin typeface="Times New Roman" panose="02020603050405020304" pitchFamily="18" charset="0"/>
                  <a:ea typeface="宋体" panose="02010600030101010101" pitchFamily="2" charset="-122"/>
                </a:rPr>
                <a:t>D/A</a:t>
              </a:r>
              <a:r>
                <a:rPr lang="zh-CN" altLang="en-US" sz="2800">
                  <a:latin typeface="Times New Roman" panose="02020603050405020304" pitchFamily="18" charset="0"/>
                  <a:ea typeface="宋体" panose="02010600030101010101" pitchFamily="2" charset="-122"/>
                </a:rPr>
                <a:t>转换器的分辨率为：</a:t>
              </a:r>
              <a:endParaRPr lang="zh-CN" altLang="en-US" sz="2800">
                <a:latin typeface="Times New Roman" panose="02020603050405020304" pitchFamily="18" charset="0"/>
                <a:ea typeface="宋体" panose="02010600030101010101" pitchFamily="2" charset="-122"/>
              </a:endParaRPr>
            </a:p>
            <a:p>
              <a:pPr algn="just"/>
              <a:endParaRPr lang="zh-CN" altLang="en-US" sz="2800">
                <a:latin typeface="Times New Roman" panose="02020603050405020304" pitchFamily="18" charset="0"/>
                <a:ea typeface="宋体" panose="02010600030101010101" pitchFamily="2" charset="-122"/>
              </a:endParaRPr>
            </a:p>
            <a:p>
              <a:pPr algn="ctr"/>
              <a:endParaRPr lang="zh-CN" altLang="en-US" sz="2800">
                <a:latin typeface="Times New Roman" panose="02020603050405020304" pitchFamily="18" charset="0"/>
                <a:ea typeface="宋体" panose="02010600030101010101" pitchFamily="2" charset="-122"/>
              </a:endParaRPr>
            </a:p>
            <a:p>
              <a:pPr algn="just"/>
              <a:r>
                <a:rPr lang="zh-CN" altLang="en-US" sz="2800">
                  <a:latin typeface="Times New Roman" panose="02020603050405020304" pitchFamily="18" charset="0"/>
                  <a:ea typeface="宋体" panose="02010600030101010101" pitchFamily="2" charset="-122"/>
                </a:rPr>
                <a:t>（</a:t>
              </a:r>
              <a:r>
                <a:rPr lang="en-US" altLang="zh-CN" sz="2800">
                  <a:latin typeface="Times New Roman" panose="02020603050405020304" pitchFamily="18" charset="0"/>
                  <a:ea typeface="宋体" panose="02010600030101010101" pitchFamily="2" charset="-122"/>
                </a:rPr>
                <a:t>2</a:t>
              </a:r>
              <a:r>
                <a:rPr lang="zh-CN" altLang="en-US" sz="2800">
                  <a:latin typeface="Times New Roman" panose="02020603050405020304" pitchFamily="18" charset="0"/>
                  <a:ea typeface="宋体" panose="02010600030101010101" pitchFamily="2" charset="-122"/>
                </a:rPr>
                <a:t>）转换精度</a:t>
              </a:r>
              <a:endParaRPr lang="zh-CN" altLang="en-US" sz="2800">
                <a:latin typeface="Times New Roman" panose="02020603050405020304" pitchFamily="18" charset="0"/>
                <a:ea typeface="宋体" panose="02010600030101010101" pitchFamily="2" charset="-122"/>
              </a:endParaRPr>
            </a:p>
            <a:p>
              <a:pPr algn="just"/>
              <a:r>
                <a:rPr lang="zh-CN" altLang="en-US" sz="2800">
                  <a:latin typeface="Times New Roman" panose="02020603050405020304" pitchFamily="18" charset="0"/>
                  <a:ea typeface="宋体" panose="02010600030101010101" pitchFamily="2" charset="-122"/>
                </a:rPr>
                <a:t>　</a:t>
              </a:r>
              <a:r>
                <a:rPr lang="en-US" altLang="zh-CN" sz="2800">
                  <a:latin typeface="Times New Roman" panose="02020603050405020304" pitchFamily="18" charset="0"/>
                  <a:ea typeface="宋体" panose="02010600030101010101" pitchFamily="2" charset="-122"/>
                </a:rPr>
                <a:t>D/A</a:t>
              </a:r>
              <a:r>
                <a:rPr lang="zh-CN" altLang="en-US" sz="2800">
                  <a:latin typeface="Times New Roman" panose="02020603050405020304" pitchFamily="18" charset="0"/>
                  <a:ea typeface="宋体" panose="02010600030101010101" pitchFamily="2" charset="-122"/>
                </a:rPr>
                <a:t>转换器的转换精度是指输出模拟电压的实际值与理想值之差，即最大静态转换误差。</a:t>
              </a:r>
              <a:endParaRPr lang="zh-CN" altLang="en-US" sz="2800">
                <a:latin typeface="Times New Roman" panose="02020603050405020304" pitchFamily="18" charset="0"/>
                <a:ea typeface="宋体" panose="02010600030101010101" pitchFamily="2" charset="-122"/>
              </a:endParaRPr>
            </a:p>
            <a:p>
              <a:pPr algn="just"/>
              <a:r>
                <a:rPr lang="zh-CN" altLang="en-US" sz="2800">
                  <a:latin typeface="Times New Roman" panose="02020603050405020304" pitchFamily="18" charset="0"/>
                  <a:ea typeface="宋体" panose="02010600030101010101" pitchFamily="2" charset="-122"/>
                </a:rPr>
                <a:t>（</a:t>
              </a:r>
              <a:r>
                <a:rPr lang="en-US" altLang="zh-CN" sz="2800">
                  <a:latin typeface="Times New Roman" panose="02020603050405020304" pitchFamily="18" charset="0"/>
                  <a:ea typeface="宋体" panose="02010600030101010101" pitchFamily="2" charset="-122"/>
                </a:rPr>
                <a:t>3</a:t>
              </a:r>
              <a:r>
                <a:rPr lang="zh-CN" altLang="en-US" sz="2800">
                  <a:latin typeface="Times New Roman" panose="02020603050405020304" pitchFamily="18" charset="0"/>
                  <a:ea typeface="宋体" panose="02010600030101010101" pitchFamily="2" charset="-122"/>
                </a:rPr>
                <a:t>）输出建立时间</a:t>
              </a:r>
              <a:endParaRPr lang="zh-CN" altLang="en-US" sz="2800">
                <a:latin typeface="Times New Roman" panose="02020603050405020304" pitchFamily="18" charset="0"/>
                <a:ea typeface="宋体" panose="02010600030101010101" pitchFamily="2" charset="-122"/>
              </a:endParaRPr>
            </a:p>
            <a:p>
              <a:pPr algn="just"/>
              <a:r>
                <a:rPr lang="zh-CN" altLang="en-US" sz="2800">
                  <a:latin typeface="Times New Roman" panose="02020603050405020304" pitchFamily="18" charset="0"/>
                  <a:ea typeface="宋体" panose="02010600030101010101" pitchFamily="2" charset="-122"/>
                </a:rPr>
                <a:t>　从输入数字信号起，到输出电压或电流到达稳定值时所需要的时间，称为输出建立时间。</a:t>
              </a:r>
              <a:endParaRPr lang="zh-CN" altLang="en-US" sz="2800">
                <a:latin typeface="Times New Roman" panose="02020603050405020304" pitchFamily="18" charset="0"/>
                <a:ea typeface="宋体" panose="02010600030101010101" pitchFamily="2" charset="-122"/>
              </a:endParaRPr>
            </a:p>
          </p:txBody>
        </p:sp>
        <p:graphicFrame>
          <p:nvGraphicFramePr>
            <p:cNvPr id="30724" name="Object 5"/>
            <p:cNvGraphicFramePr>
              <a:graphicFrameLocks noChangeAspect="1"/>
            </p:cNvGraphicFramePr>
            <p:nvPr/>
          </p:nvGraphicFramePr>
          <p:xfrm>
            <a:off x="3125" y="4381"/>
            <a:ext cx="2946" cy="1366"/>
          </p:xfrm>
          <a:graphic>
            <a:graphicData uri="http://schemas.openxmlformats.org/presentationml/2006/ole">
              <mc:AlternateContent xmlns:mc="http://schemas.openxmlformats.org/markup-compatibility/2006">
                <mc:Choice xmlns:v="urn:schemas-microsoft-com:vml" Requires="v">
                  <p:oleObj spid="_x0000_s3098" name="" r:id="rId3" imgW="1390650" imgH="400050" progId="Equation.3">
                    <p:embed/>
                  </p:oleObj>
                </mc:Choice>
                <mc:Fallback>
                  <p:oleObj name="" r:id="rId3" imgW="1390650" imgH="400050" progId="Equation.3">
                    <p:embed/>
                    <p:pic>
                      <p:nvPicPr>
                        <p:cNvPr id="0" name="图片 3097"/>
                        <p:cNvPicPr/>
                        <p:nvPr/>
                      </p:nvPicPr>
                      <p:blipFill>
                        <a:blip r:embed="rId4"/>
                        <a:stretch>
                          <a:fillRect/>
                        </a:stretch>
                      </p:blipFill>
                      <p:spPr>
                        <a:xfrm>
                          <a:off x="3125" y="4381"/>
                          <a:ext cx="2946" cy="1366"/>
                        </a:xfrm>
                        <a:prstGeom prst="rect">
                          <a:avLst/>
                        </a:prstGeom>
                        <a:noFill/>
                        <a:ln w="38100">
                          <a:noFill/>
                          <a:miter/>
                        </a:ln>
                      </p:spPr>
                    </p:pic>
                  </p:oleObj>
                </mc:Fallback>
              </mc:AlternateContent>
            </a:graphicData>
          </a:graphic>
        </p:graphicFrame>
      </p:gr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0625"/>
                                        </p:tgtEl>
                                        <p:attrNameLst>
                                          <p:attrName>style.visibility</p:attrName>
                                        </p:attrNameLst>
                                      </p:cBhvr>
                                      <p:to>
                                        <p:strVal val="visible"/>
                                      </p:to>
                                    </p:set>
                                    <p:animEffect transition="in" filter="wipe(left)">
                                      <p:cBhvr>
                                        <p:cTn id="7" dur="500"/>
                                        <p:tgtEl>
                                          <p:spTgt spid="4106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10626"/>
                                        </p:tgtEl>
                                        <p:attrNameLst>
                                          <p:attrName>style.visibility</p:attrName>
                                        </p:attrNameLst>
                                      </p:cBhvr>
                                      <p:to>
                                        <p:strVal val="visible"/>
                                      </p:to>
                                    </p:set>
                                    <p:animEffect transition="in" filter="wipe(left)">
                                      <p:cBhvr>
                                        <p:cTn id="12" dur="500"/>
                                        <p:tgtEl>
                                          <p:spTgt spid="410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12673" name="Object 2"/>
          <p:cNvGraphicFramePr>
            <a:graphicFrameLocks noChangeAspect="1"/>
          </p:cNvGraphicFramePr>
          <p:nvPr/>
        </p:nvGraphicFramePr>
        <p:xfrm>
          <a:off x="355600" y="2433638"/>
          <a:ext cx="10312400" cy="3467100"/>
        </p:xfrm>
        <a:graphic>
          <a:graphicData uri="http://schemas.openxmlformats.org/presentationml/2006/ole">
            <mc:AlternateContent xmlns:mc="http://schemas.openxmlformats.org/markup-compatibility/2006">
              <mc:Choice xmlns:v="urn:schemas-microsoft-com:vml" Requires="v">
                <p:oleObj spid="_x0000_s3083" name="" r:id="rId1" imgW="4591050" imgH="1600200" progId="Word.Picture.8">
                  <p:embed/>
                </p:oleObj>
              </mc:Choice>
              <mc:Fallback>
                <p:oleObj name="" r:id="rId1" imgW="4591050" imgH="1600200" progId="Word.Picture.8">
                  <p:embed/>
                  <p:pic>
                    <p:nvPicPr>
                      <p:cNvPr id="0" name="图片 3082"/>
                      <p:cNvPicPr/>
                      <p:nvPr/>
                    </p:nvPicPr>
                    <p:blipFill>
                      <a:blip r:embed="rId2"/>
                      <a:stretch>
                        <a:fillRect/>
                      </a:stretch>
                    </p:blipFill>
                    <p:spPr>
                      <a:xfrm>
                        <a:off x="355600" y="2433638"/>
                        <a:ext cx="10312400" cy="3467100"/>
                      </a:xfrm>
                      <a:prstGeom prst="rect">
                        <a:avLst/>
                      </a:prstGeom>
                      <a:solidFill>
                        <a:srgbClr val="F8F8F8"/>
                      </a:solidFill>
                      <a:ln w="38100">
                        <a:noFill/>
                        <a:miter/>
                      </a:ln>
                    </p:spPr>
                  </p:pic>
                </p:oleObj>
              </mc:Fallback>
            </mc:AlternateContent>
          </a:graphicData>
        </a:graphic>
      </p:graphicFrame>
      <p:graphicFrame>
        <p:nvGraphicFramePr>
          <p:cNvPr id="412675" name="Object 4"/>
          <p:cNvGraphicFramePr>
            <a:graphicFrameLocks noChangeAspect="1"/>
          </p:cNvGraphicFramePr>
          <p:nvPr/>
        </p:nvGraphicFramePr>
        <p:xfrm>
          <a:off x="222250" y="6151563"/>
          <a:ext cx="10223500" cy="1050925"/>
        </p:xfrm>
        <a:graphic>
          <a:graphicData uri="http://schemas.openxmlformats.org/presentationml/2006/ole">
            <mc:AlternateContent xmlns:mc="http://schemas.openxmlformats.org/markup-compatibility/2006">
              <mc:Choice xmlns:v="urn:schemas-microsoft-com:vml" Requires="v">
                <p:oleObj spid="_x0000_s3078" name="" r:id="rId3" imgW="3819525" imgH="390525" progId="Equation.3">
                  <p:embed/>
                </p:oleObj>
              </mc:Choice>
              <mc:Fallback>
                <p:oleObj name="" r:id="rId3" imgW="3819525" imgH="390525" progId="Equation.3">
                  <p:embed/>
                  <p:pic>
                    <p:nvPicPr>
                      <p:cNvPr id="0" name="图片 3077"/>
                      <p:cNvPicPr/>
                      <p:nvPr/>
                    </p:nvPicPr>
                    <p:blipFill>
                      <a:blip r:embed="rId4"/>
                      <a:stretch>
                        <a:fillRect/>
                      </a:stretch>
                    </p:blipFill>
                    <p:spPr>
                      <a:xfrm>
                        <a:off x="222250" y="6151563"/>
                        <a:ext cx="10223500" cy="1050925"/>
                      </a:xfrm>
                      <a:prstGeom prst="rect">
                        <a:avLst/>
                      </a:prstGeom>
                      <a:solidFill>
                        <a:schemeClr val="folHlink"/>
                      </a:solidFill>
                      <a:ln w="38100">
                        <a:noFill/>
                        <a:miter/>
                      </a:ln>
                    </p:spPr>
                  </p:pic>
                </p:oleObj>
              </mc:Fallback>
            </mc:AlternateContent>
          </a:graphicData>
        </a:graphic>
      </p:graphicFrame>
      <p:sp>
        <p:nvSpPr>
          <p:cNvPr id="412676" name="AutoShape 5"/>
          <p:cNvSpPr/>
          <p:nvPr/>
        </p:nvSpPr>
        <p:spPr>
          <a:xfrm>
            <a:off x="8845550" y="2433638"/>
            <a:ext cx="1600200" cy="711200"/>
          </a:xfrm>
          <a:prstGeom prst="wedgeEllipseCallout">
            <a:avLst>
              <a:gd name="adj1" fmla="val -51157"/>
              <a:gd name="adj2" fmla="val 102866"/>
            </a:avLst>
          </a:prstGeom>
          <a:solidFill>
            <a:schemeClr val="accent1"/>
          </a:solidFill>
          <a:ln w="9525" cap="flat" cmpd="sng">
            <a:solidFill>
              <a:schemeClr val="tx1"/>
            </a:solidFill>
            <a:prstDash val="solid"/>
            <a:miter/>
            <a:headEnd type="none" w="med" len="med"/>
            <a:tailEnd type="none" w="med" len="med"/>
          </a:ln>
        </p:spPr>
        <p:txBody>
          <a:bodyPr wrap="none" lIns="106680" tIns="53340" rIns="106680" bIns="53340" anchor="ctr" anchorCtr="0"/>
          <a:p>
            <a:pPr algn="ctr"/>
            <a:r>
              <a:rPr lang="zh-CN" altLang="en-US" sz="2800">
                <a:latin typeface="Times New Roman" panose="02020603050405020304" pitchFamily="18" charset="0"/>
                <a:ea typeface="宋体" panose="02010600030101010101" pitchFamily="2" charset="-122"/>
              </a:rPr>
              <a:t>设</a:t>
            </a:r>
            <a:r>
              <a:rPr lang="en-US" altLang="zh-CN" sz="2800">
                <a:latin typeface="Times New Roman" panose="02020603050405020304" pitchFamily="18" charset="0"/>
                <a:ea typeface="宋体" panose="02010600030101010101" pitchFamily="2" charset="-122"/>
              </a:rPr>
              <a:t>R</a:t>
            </a:r>
            <a:r>
              <a:rPr lang="en-US" altLang="zh-CN" sz="2800" baseline="-24000">
                <a:latin typeface="Times New Roman" panose="02020603050405020304" pitchFamily="18" charset="0"/>
                <a:ea typeface="宋体" panose="02010600030101010101" pitchFamily="2" charset="-122"/>
              </a:rPr>
              <a:t>F</a:t>
            </a:r>
            <a:r>
              <a:rPr lang="en-US" altLang="zh-CN" sz="2800">
                <a:latin typeface="Times New Roman" panose="02020603050405020304" pitchFamily="18" charset="0"/>
                <a:ea typeface="宋体" panose="02010600030101010101" pitchFamily="2" charset="-122"/>
              </a:rPr>
              <a:t>=R/2</a:t>
            </a:r>
            <a:endParaRPr lang="en-US" altLang="zh-CN" sz="2800">
              <a:latin typeface="Times New Roman" panose="02020603050405020304" pitchFamily="18" charset="0"/>
              <a:ea typeface="宋体" panose="02010600030101010101" pitchFamily="2" charset="-122"/>
            </a:endParaRPr>
          </a:p>
        </p:txBody>
      </p:sp>
      <p:sp>
        <p:nvSpPr>
          <p:cNvPr id="411649" name="Rectangle 2"/>
          <p:cNvSpPr/>
          <p:nvPr/>
        </p:nvSpPr>
        <p:spPr>
          <a:xfrm>
            <a:off x="2222500" y="471488"/>
            <a:ext cx="6134100" cy="711200"/>
          </a:xfrm>
          <a:prstGeom prst="rect">
            <a:avLst/>
          </a:prstGeom>
          <a:solidFill>
            <a:srgbClr val="0000FF"/>
          </a:solidFill>
          <a:ln w="9525">
            <a:noFill/>
          </a:ln>
        </p:spPr>
        <p:txBody>
          <a:bodyPr wrap="square" lIns="106680" tIns="53340" rIns="106680" bIns="53340" anchor="t" anchorCtr="0">
            <a:spAutoFit/>
          </a:bodyPr>
          <a:p>
            <a:pPr algn="ctr">
              <a:lnSpc>
                <a:spcPct val="120000"/>
              </a:lnSpc>
            </a:pPr>
            <a:r>
              <a:rPr lang="en-US" altLang="zh-CN" sz="3300" b="1">
                <a:solidFill>
                  <a:schemeClr val="bg1"/>
                </a:solidFill>
                <a:latin typeface="Arial" panose="020B0604020202020204" pitchFamily="34" charset="0"/>
                <a:ea typeface="宋体" panose="02010600030101010101" pitchFamily="2" charset="-122"/>
              </a:rPr>
              <a:t>6.2.2   D/A</a:t>
            </a:r>
            <a:r>
              <a:rPr lang="zh-CN" altLang="en-US" sz="3300" b="1">
                <a:solidFill>
                  <a:schemeClr val="bg1"/>
                </a:solidFill>
                <a:latin typeface="Arial" panose="020B0604020202020204" pitchFamily="34" charset="0"/>
                <a:ea typeface="宋体" panose="02010600030101010101" pitchFamily="2" charset="-122"/>
              </a:rPr>
              <a:t>转换器的构成</a:t>
            </a:r>
            <a:endParaRPr lang="zh-CN" altLang="en-US" sz="3300" b="1">
              <a:solidFill>
                <a:schemeClr val="bg1"/>
              </a:solidFill>
              <a:latin typeface="Arial" panose="020B0604020202020204" pitchFamily="34" charset="0"/>
              <a:ea typeface="宋体" panose="02010600030101010101" pitchFamily="2" charset="-122"/>
            </a:endParaRPr>
          </a:p>
        </p:txBody>
      </p:sp>
      <p:graphicFrame>
        <p:nvGraphicFramePr>
          <p:cNvPr id="411650" name="Object 2"/>
          <p:cNvGraphicFramePr>
            <a:graphicFrameLocks noChangeAspect="1"/>
          </p:cNvGraphicFramePr>
          <p:nvPr/>
        </p:nvGraphicFramePr>
        <p:xfrm>
          <a:off x="2133600" y="1192213"/>
          <a:ext cx="6311900" cy="788987"/>
        </p:xfrm>
        <a:graphic>
          <a:graphicData uri="http://schemas.openxmlformats.org/presentationml/2006/ole">
            <mc:AlternateContent xmlns:mc="http://schemas.openxmlformats.org/markup-compatibility/2006">
              <mc:Choice xmlns:v="urn:schemas-microsoft-com:vml" Requires="v">
                <p:oleObj spid="_x0000_s3081" name="" r:id="rId5" imgW="5486400" imgH="247650" progId="Word.Document.8">
                  <p:embed/>
                </p:oleObj>
              </mc:Choice>
              <mc:Fallback>
                <p:oleObj name="" r:id="rId5" imgW="5486400" imgH="247650" progId="Word.Document.8">
                  <p:embed/>
                  <p:pic>
                    <p:nvPicPr>
                      <p:cNvPr id="0" name="图片 3080"/>
                      <p:cNvPicPr/>
                      <p:nvPr/>
                    </p:nvPicPr>
                    <p:blipFill>
                      <a:blip r:embed="rId6"/>
                      <a:srcRect l="4729" r="59169"/>
                      <a:stretch>
                        <a:fillRect/>
                      </a:stretch>
                    </p:blipFill>
                    <p:spPr>
                      <a:xfrm>
                        <a:off x="2133600" y="1192213"/>
                        <a:ext cx="6311900" cy="788987"/>
                      </a:xfrm>
                      <a:prstGeom prst="rect">
                        <a:avLst/>
                      </a:prstGeom>
                      <a:solidFill>
                        <a:srgbClr val="FFFF00"/>
                      </a:solidFill>
                      <a:ln w="38100">
                        <a:noFill/>
                        <a:miter/>
                      </a:ln>
                    </p:spPr>
                  </p:pic>
                </p:oleObj>
              </mc:Fallback>
            </mc:AlternateContent>
          </a:graphicData>
        </a:graphic>
      </p:graphicFrame>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12673"/>
                                        </p:tgtEl>
                                        <p:attrNameLst>
                                          <p:attrName>style.visibility</p:attrName>
                                        </p:attrNameLst>
                                      </p:cBhvr>
                                      <p:to>
                                        <p:strVal val="visible"/>
                                      </p:to>
                                    </p:set>
                                    <p:animEffect transition="in" filter="dissolve">
                                      <p:cBhvr>
                                        <p:cTn id="7" dur="500"/>
                                        <p:tgtEl>
                                          <p:spTgt spid="41267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412676"/>
                                        </p:tgtEl>
                                        <p:attrNameLst>
                                          <p:attrName>style.visibility</p:attrName>
                                        </p:attrNameLst>
                                      </p:cBhvr>
                                      <p:to>
                                        <p:strVal val="visible"/>
                                      </p:to>
                                    </p:set>
                                    <p:animEffect transition="in" filter="strips(downLeft)">
                                      <p:cBhvr>
                                        <p:cTn id="12" dur="500"/>
                                        <p:tgtEl>
                                          <p:spTgt spid="41267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412675"/>
                                        </p:tgtEl>
                                        <p:attrNameLst>
                                          <p:attrName>style.visibility</p:attrName>
                                        </p:attrNameLst>
                                      </p:cBhvr>
                                      <p:to>
                                        <p:strVal val="visible"/>
                                      </p:to>
                                    </p:set>
                                    <p:animEffect transition="in" filter="box(out)">
                                      <p:cBhvr>
                                        <p:cTn id="17" dur="500"/>
                                        <p:tgtEl>
                                          <p:spTgt spid="412675"/>
                                        </p:tgtEl>
                                      </p:cBhvr>
                                    </p:animEffect>
                                  </p:childTnLst>
                                  <p:subTnLst>
                                    <p:audio>
                                      <p:cMediaNode>
                                        <p:cTn display="0" masterRel="sameClick">
                                          <p:stCondLst>
                                            <p:cond evt="begin" delay="0">
                                              <p:tn val="15"/>
                                            </p:cond>
                                          </p:stCondLst>
                                          <p:endCondLst>
                                            <p:cond evt="onStopAudio" delay="0">
                                              <p:tgtEl>
                                                <p:sldTgt/>
                                              </p:tgtEl>
                                            </p:cond>
                                          </p:endCondLst>
                                        </p:cTn>
                                        <p:tgtEl>
                                          <p:sndTgt r:embed="rId7" name="CAMERA.WAV"/>
                                        </p:tgtEl>
                                      </p:cMediaNode>
                                    </p:audio>
                                  </p:subTnLst>
                                </p:cTn>
                              </p:par>
                            </p:childTnLst>
                          </p:cTn>
                        </p:par>
                        <p:par>
                          <p:cTn id="18" fill="hold">
                            <p:stCondLst>
                              <p:cond delay="500"/>
                            </p:stCondLst>
                            <p:childTnLst>
                              <p:par>
                                <p:cTn id="19" presetID="4" presetClass="entr" presetSubtype="32" fill="hold" grpId="0" nodeType="afterEffect">
                                  <p:stCondLst>
                                    <p:cond delay="0"/>
                                  </p:stCondLst>
                                  <p:childTnLst>
                                    <p:set>
                                      <p:cBhvr>
                                        <p:cTn id="20" dur="1" fill="hold">
                                          <p:stCondLst>
                                            <p:cond delay="0"/>
                                          </p:stCondLst>
                                        </p:cTn>
                                        <p:tgtEl>
                                          <p:spTgt spid="411649"/>
                                        </p:tgtEl>
                                        <p:attrNameLst>
                                          <p:attrName>style.visibility</p:attrName>
                                        </p:attrNameLst>
                                      </p:cBhvr>
                                      <p:to>
                                        <p:strVal val="visible"/>
                                      </p:to>
                                    </p:set>
                                    <p:animEffect transition="in" filter="box(out)">
                                      <p:cBhvr>
                                        <p:cTn id="21" dur="500"/>
                                        <p:tgtEl>
                                          <p:spTgt spid="411649"/>
                                        </p:tgtEl>
                                      </p:cBhvr>
                                    </p:animEffect>
                                  </p:childTnLst>
                                  <p:subTnLst>
                                    <p:audio>
                                      <p:cMediaNode>
                                        <p:cTn display="0" masterRel="sameClick">
                                          <p:stCondLst>
                                            <p:cond evt="begin" delay="0">
                                              <p:tn val="19"/>
                                            </p:cond>
                                          </p:stCondLst>
                                          <p:endCondLst>
                                            <p:cond evt="onStopAudio" delay="0">
                                              <p:tgtEl>
                                                <p:sldTgt/>
                                              </p:tgtEl>
                                            </p:cond>
                                          </p:endCondLst>
                                        </p:cTn>
                                        <p:tgtEl>
                                          <p:sndTgt r:embed="rId7" name="CAMERA.WAV"/>
                                        </p:tgtEl>
                                      </p:cMediaNode>
                                    </p:audio>
                                  </p:sub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11650"/>
                                        </p:tgtEl>
                                        <p:attrNameLst>
                                          <p:attrName>style.visibility</p:attrName>
                                        </p:attrNameLst>
                                      </p:cBhvr>
                                      <p:to>
                                        <p:strVal val="visible"/>
                                      </p:to>
                                    </p:set>
                                    <p:animEffect transition="in" filter="wipe(left)">
                                      <p:cBhvr>
                                        <p:cTn id="26" dur="500"/>
                                        <p:tgtEl>
                                          <p:spTgt spid="411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6" grpId="0" bldLvl="0" animBg="1" advAuto="1000"/>
      <p:bldP spid="411649" grpId="0" bldLvl="0" animBg="1" advAuto="100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15746" name="Object 3"/>
          <p:cNvGraphicFramePr>
            <a:graphicFrameLocks noChangeAspect="1"/>
          </p:cNvGraphicFramePr>
          <p:nvPr/>
        </p:nvGraphicFramePr>
        <p:xfrm>
          <a:off x="0" y="6327775"/>
          <a:ext cx="10668000" cy="1073150"/>
        </p:xfrm>
        <a:graphic>
          <a:graphicData uri="http://schemas.openxmlformats.org/presentationml/2006/ole">
            <mc:AlternateContent xmlns:mc="http://schemas.openxmlformats.org/markup-compatibility/2006">
              <mc:Choice xmlns:v="urn:schemas-microsoft-com:vml" Requires="v">
                <p:oleObj spid="_x0000_s3086" name="" r:id="rId1" imgW="3914775" imgH="390525" progId="Word.Document.8">
                  <p:embed/>
                </p:oleObj>
              </mc:Choice>
              <mc:Fallback>
                <p:oleObj name="" r:id="rId1" imgW="3914775" imgH="390525" progId="Word.Document.8">
                  <p:embed/>
                  <p:pic>
                    <p:nvPicPr>
                      <p:cNvPr id="0" name="图片 3085"/>
                      <p:cNvPicPr/>
                      <p:nvPr/>
                    </p:nvPicPr>
                    <p:blipFill>
                      <a:blip r:embed="rId2"/>
                      <a:stretch>
                        <a:fillRect/>
                      </a:stretch>
                    </p:blipFill>
                    <p:spPr>
                      <a:xfrm>
                        <a:off x="0" y="6327775"/>
                        <a:ext cx="10668000" cy="1073150"/>
                      </a:xfrm>
                      <a:prstGeom prst="rect">
                        <a:avLst/>
                      </a:prstGeom>
                      <a:solidFill>
                        <a:schemeClr val="folHlink"/>
                      </a:solidFill>
                      <a:ln w="38100">
                        <a:noFill/>
                        <a:miter/>
                      </a:ln>
                    </p:spPr>
                  </p:pic>
                </p:oleObj>
              </mc:Fallback>
            </mc:AlternateContent>
          </a:graphicData>
        </a:graphic>
      </p:graphicFrame>
      <p:graphicFrame>
        <p:nvGraphicFramePr>
          <p:cNvPr id="415747" name="Object 4"/>
          <p:cNvGraphicFramePr>
            <a:graphicFrameLocks noChangeAspect="1"/>
          </p:cNvGraphicFramePr>
          <p:nvPr/>
        </p:nvGraphicFramePr>
        <p:xfrm>
          <a:off x="715963" y="2144713"/>
          <a:ext cx="9515475" cy="3713162"/>
        </p:xfrm>
        <a:graphic>
          <a:graphicData uri="http://schemas.openxmlformats.org/presentationml/2006/ole">
            <mc:AlternateContent xmlns:mc="http://schemas.openxmlformats.org/markup-compatibility/2006">
              <mc:Choice xmlns:v="urn:schemas-microsoft-com:vml" Requires="v">
                <p:oleObj spid="_x0000_s3087" name="" r:id="rId3" imgW="4591050" imgH="1790700" progId="Word.Picture.8">
                  <p:embed/>
                </p:oleObj>
              </mc:Choice>
              <mc:Fallback>
                <p:oleObj name="" r:id="rId3" imgW="4591050" imgH="1790700" progId="Word.Picture.8">
                  <p:embed/>
                  <p:pic>
                    <p:nvPicPr>
                      <p:cNvPr id="0" name="图片 3086"/>
                      <p:cNvPicPr/>
                      <p:nvPr/>
                    </p:nvPicPr>
                    <p:blipFill>
                      <a:blip r:embed="rId4"/>
                      <a:stretch>
                        <a:fillRect/>
                      </a:stretch>
                    </p:blipFill>
                    <p:spPr>
                      <a:xfrm>
                        <a:off x="715963" y="2144713"/>
                        <a:ext cx="9515475" cy="3713162"/>
                      </a:xfrm>
                      <a:prstGeom prst="rect">
                        <a:avLst/>
                      </a:prstGeom>
                      <a:solidFill>
                        <a:srgbClr val="F8F8F8"/>
                      </a:solidFill>
                      <a:ln w="38100">
                        <a:noFill/>
                        <a:miter/>
                      </a:ln>
                    </p:spPr>
                  </p:pic>
                </p:oleObj>
              </mc:Fallback>
            </mc:AlternateContent>
          </a:graphicData>
        </a:graphic>
      </p:graphicFrame>
      <p:graphicFrame>
        <p:nvGraphicFramePr>
          <p:cNvPr id="413697" name="Object 2"/>
          <p:cNvGraphicFramePr>
            <a:graphicFrameLocks noChangeAspect="1"/>
          </p:cNvGraphicFramePr>
          <p:nvPr/>
        </p:nvGraphicFramePr>
        <p:xfrm>
          <a:off x="2622550" y="723900"/>
          <a:ext cx="5422900" cy="722313"/>
        </p:xfrm>
        <a:graphic>
          <a:graphicData uri="http://schemas.openxmlformats.org/presentationml/2006/ole">
            <mc:AlternateContent xmlns:mc="http://schemas.openxmlformats.org/markup-compatibility/2006">
              <mc:Choice xmlns:v="urn:schemas-microsoft-com:vml" Requires="v">
                <p:oleObj spid="_x0000_s3077" name="" r:id="rId5" imgW="5486400" imgH="247650" progId="Word.Document.8">
                  <p:embed/>
                </p:oleObj>
              </mc:Choice>
              <mc:Fallback>
                <p:oleObj name="" r:id="rId5" imgW="5486400" imgH="247650" progId="Word.Document.8">
                  <p:embed/>
                  <p:pic>
                    <p:nvPicPr>
                      <p:cNvPr id="0" name="图片 3076"/>
                      <p:cNvPicPr/>
                      <p:nvPr/>
                    </p:nvPicPr>
                    <p:blipFill>
                      <a:blip r:embed="rId6"/>
                      <a:srcRect l="4439" r="61670"/>
                      <a:stretch>
                        <a:fillRect/>
                      </a:stretch>
                    </p:blipFill>
                    <p:spPr>
                      <a:xfrm>
                        <a:off x="2622550" y="723900"/>
                        <a:ext cx="5422900" cy="722313"/>
                      </a:xfrm>
                      <a:prstGeom prst="rect">
                        <a:avLst/>
                      </a:prstGeom>
                      <a:solidFill>
                        <a:srgbClr val="FFFF00"/>
                      </a:solidFill>
                      <a:ln w="38100">
                        <a:noFill/>
                        <a:miter/>
                      </a:ln>
                    </p:spPr>
                  </p:pic>
                </p:oleObj>
              </mc:Fallback>
            </mc:AlternateContent>
          </a:graphicData>
        </a:graphic>
      </p:graphicFrame>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15747"/>
                                        </p:tgtEl>
                                        <p:attrNameLst>
                                          <p:attrName>style.visibility</p:attrName>
                                        </p:attrNameLst>
                                      </p:cBhvr>
                                      <p:to>
                                        <p:strVal val="visible"/>
                                      </p:to>
                                    </p:set>
                                    <p:animEffect transition="in" filter="dissolve">
                                      <p:cBhvr>
                                        <p:cTn id="7" dur="500"/>
                                        <p:tgtEl>
                                          <p:spTgt spid="41574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415746"/>
                                        </p:tgtEl>
                                        <p:attrNameLst>
                                          <p:attrName>style.visibility</p:attrName>
                                        </p:attrNameLst>
                                      </p:cBhvr>
                                      <p:to>
                                        <p:strVal val="visible"/>
                                      </p:to>
                                    </p:set>
                                    <p:animEffect transition="in" filter="box(out)">
                                      <p:cBhvr>
                                        <p:cTn id="12" dur="500"/>
                                        <p:tgtEl>
                                          <p:spTgt spid="415746"/>
                                        </p:tgtEl>
                                      </p:cBhvr>
                                    </p:animEffect>
                                  </p:childTnLst>
                                  <p:subTnLst>
                                    <p:audio>
                                      <p:cMediaNode>
                                        <p:cTn display="0" masterRel="sameClick">
                                          <p:stCondLst>
                                            <p:cond evt="begin" delay="0">
                                              <p:tn val="10"/>
                                            </p:cond>
                                          </p:stCondLst>
                                          <p:endCondLst>
                                            <p:cond evt="onStopAudio" delay="0">
                                              <p:tgtEl>
                                                <p:sldTgt/>
                                              </p:tgtEl>
                                            </p:cond>
                                          </p:endCondLst>
                                        </p:cTn>
                                        <p:tgtEl>
                                          <p:sndTgt r:embed="rId7" name="CAMERA.WAV"/>
                                        </p:tgtEl>
                                      </p:cMediaNode>
                                    </p:audio>
                                  </p:sub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413697"/>
                                        </p:tgtEl>
                                        <p:attrNameLst>
                                          <p:attrName>style.visibility</p:attrName>
                                        </p:attrNameLst>
                                      </p:cBhvr>
                                      <p:to>
                                        <p:strVal val="visible"/>
                                      </p:to>
                                    </p:set>
                                    <p:animEffect transition="in" filter="wipe(left)">
                                      <p:cBhvr>
                                        <p:cTn id="16" dur="500"/>
                                        <p:tgtEl>
                                          <p:spTgt spid="4136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8817" name="Rectangle 2"/>
          <p:cNvSpPr/>
          <p:nvPr/>
        </p:nvSpPr>
        <p:spPr>
          <a:xfrm>
            <a:off x="2133600" y="552450"/>
            <a:ext cx="5778500" cy="711200"/>
          </a:xfrm>
          <a:prstGeom prst="rect">
            <a:avLst/>
          </a:prstGeom>
          <a:solidFill>
            <a:srgbClr val="0000FF"/>
          </a:solidFill>
          <a:ln w="9525">
            <a:noFill/>
          </a:ln>
        </p:spPr>
        <p:txBody>
          <a:bodyPr wrap="square" lIns="106680" tIns="53340" rIns="106680" bIns="53340" anchor="t" anchorCtr="0">
            <a:spAutoFit/>
          </a:bodyPr>
          <a:p>
            <a:pPr algn="ctr">
              <a:lnSpc>
                <a:spcPct val="120000"/>
              </a:lnSpc>
            </a:pPr>
            <a:r>
              <a:rPr lang="en-US" altLang="zh-CN" sz="3300" b="1">
                <a:solidFill>
                  <a:schemeClr val="bg1"/>
                </a:solidFill>
                <a:latin typeface="Arial" panose="020B0604020202020204" pitchFamily="34" charset="0"/>
                <a:ea typeface="宋体" panose="02010600030101010101" pitchFamily="2" charset="-122"/>
              </a:rPr>
              <a:t>6.3.1   A/D</a:t>
            </a:r>
            <a:r>
              <a:rPr lang="zh-CN" altLang="en-US" sz="3300" b="1">
                <a:solidFill>
                  <a:schemeClr val="bg1"/>
                </a:solidFill>
                <a:latin typeface="Arial" panose="020B0604020202020204" pitchFamily="34" charset="0"/>
                <a:ea typeface="宋体" panose="02010600030101010101" pitchFamily="2" charset="-122"/>
              </a:rPr>
              <a:t>转换器的基本原理</a:t>
            </a:r>
            <a:endParaRPr lang="zh-CN" altLang="en-US" sz="3300" b="1">
              <a:solidFill>
                <a:schemeClr val="bg1"/>
              </a:solidFill>
              <a:latin typeface="Arial" panose="020B0604020202020204" pitchFamily="34" charset="0"/>
              <a:ea typeface="宋体" panose="02010600030101010101" pitchFamily="2" charset="-122"/>
            </a:endParaRPr>
          </a:p>
        </p:txBody>
      </p:sp>
      <p:graphicFrame>
        <p:nvGraphicFramePr>
          <p:cNvPr id="418818" name="Object 2"/>
          <p:cNvGraphicFramePr>
            <a:graphicFrameLocks noChangeAspect="1"/>
          </p:cNvGraphicFramePr>
          <p:nvPr/>
        </p:nvGraphicFramePr>
        <p:xfrm>
          <a:off x="2667000" y="1395413"/>
          <a:ext cx="4711700" cy="733425"/>
        </p:xfrm>
        <a:graphic>
          <a:graphicData uri="http://schemas.openxmlformats.org/presentationml/2006/ole">
            <mc:AlternateContent xmlns:mc="http://schemas.openxmlformats.org/markup-compatibility/2006">
              <mc:Choice xmlns:v="urn:schemas-microsoft-com:vml" Requires="v">
                <p:oleObj spid="_x0000_s3082" name="" r:id="rId1" imgW="5486400" imgH="247650" progId="Word.Document.8">
                  <p:embed/>
                </p:oleObj>
              </mc:Choice>
              <mc:Fallback>
                <p:oleObj name="" r:id="rId1" imgW="5486400" imgH="247650" progId="Word.Document.8">
                  <p:embed/>
                  <p:pic>
                    <p:nvPicPr>
                      <p:cNvPr id="0" name="图片 3081"/>
                      <p:cNvPicPr/>
                      <p:nvPr/>
                    </p:nvPicPr>
                    <p:blipFill>
                      <a:blip r:embed="rId2"/>
                      <a:srcRect l="4349" r="66669"/>
                      <a:stretch>
                        <a:fillRect/>
                      </a:stretch>
                    </p:blipFill>
                    <p:spPr>
                      <a:xfrm>
                        <a:off x="2667000" y="1395413"/>
                        <a:ext cx="4711700" cy="733425"/>
                      </a:xfrm>
                      <a:prstGeom prst="rect">
                        <a:avLst/>
                      </a:prstGeom>
                      <a:solidFill>
                        <a:srgbClr val="FFFF00"/>
                      </a:solidFill>
                      <a:ln w="38100">
                        <a:noFill/>
                        <a:miter/>
                      </a:ln>
                    </p:spPr>
                  </p:pic>
                </p:oleObj>
              </mc:Fallback>
            </mc:AlternateContent>
          </a:graphicData>
        </a:graphic>
      </p:graphicFrame>
      <p:graphicFrame>
        <p:nvGraphicFramePr>
          <p:cNvPr id="418819" name="Object 3"/>
          <p:cNvGraphicFramePr>
            <a:graphicFrameLocks noChangeAspect="1"/>
          </p:cNvGraphicFramePr>
          <p:nvPr/>
        </p:nvGraphicFramePr>
        <p:xfrm>
          <a:off x="0" y="2241550"/>
          <a:ext cx="10668000" cy="3487738"/>
        </p:xfrm>
        <a:graphic>
          <a:graphicData uri="http://schemas.openxmlformats.org/presentationml/2006/ole">
            <mc:AlternateContent xmlns:mc="http://schemas.openxmlformats.org/markup-compatibility/2006">
              <mc:Choice xmlns:v="urn:schemas-microsoft-com:vml" Requires="v">
                <p:oleObj spid="_x0000_s3079" name="" r:id="rId3" imgW="4457700" imgH="1228725" progId="Word.Picture.8">
                  <p:embed/>
                </p:oleObj>
              </mc:Choice>
              <mc:Fallback>
                <p:oleObj name="" r:id="rId3" imgW="4457700" imgH="1228725" progId="Word.Picture.8">
                  <p:embed/>
                  <p:pic>
                    <p:nvPicPr>
                      <p:cNvPr id="0" name="图片 3078"/>
                      <p:cNvPicPr/>
                      <p:nvPr/>
                    </p:nvPicPr>
                    <p:blipFill>
                      <a:blip r:embed="rId4"/>
                      <a:stretch>
                        <a:fillRect/>
                      </a:stretch>
                    </p:blipFill>
                    <p:spPr>
                      <a:xfrm>
                        <a:off x="0" y="2241550"/>
                        <a:ext cx="10668000" cy="3487738"/>
                      </a:xfrm>
                      <a:prstGeom prst="rect">
                        <a:avLst/>
                      </a:prstGeom>
                      <a:solidFill>
                        <a:srgbClr val="F8F8F8"/>
                      </a:solidFill>
                      <a:ln w="38100">
                        <a:noFill/>
                        <a:miter/>
                      </a:ln>
                    </p:spPr>
                  </p:pic>
                </p:oleObj>
              </mc:Fallback>
            </mc:AlternateContent>
          </a:graphicData>
        </a:graphic>
      </p:graphicFrame>
      <p:graphicFrame>
        <p:nvGraphicFramePr>
          <p:cNvPr id="419844" name="Object 4"/>
          <p:cNvGraphicFramePr>
            <a:graphicFrameLocks noChangeAspect="1"/>
          </p:cNvGraphicFramePr>
          <p:nvPr/>
        </p:nvGraphicFramePr>
        <p:xfrm>
          <a:off x="1624013" y="6867525"/>
          <a:ext cx="5754687" cy="877888"/>
        </p:xfrm>
        <a:graphic>
          <a:graphicData uri="http://schemas.openxmlformats.org/presentationml/2006/ole">
            <mc:AlternateContent xmlns:mc="http://schemas.openxmlformats.org/markup-compatibility/2006">
              <mc:Choice xmlns:v="urn:schemas-microsoft-com:vml" Requires="v">
                <p:oleObj spid="_x0000_s3080" name="" r:id="rId5" imgW="1533525" imgH="247650" progId="Word.Document.8">
                  <p:embed/>
                </p:oleObj>
              </mc:Choice>
              <mc:Fallback>
                <p:oleObj name="" r:id="rId5" imgW="1533525" imgH="247650" progId="Word.Document.8">
                  <p:embed/>
                  <p:pic>
                    <p:nvPicPr>
                      <p:cNvPr id="0" name="图片 3079"/>
                      <p:cNvPicPr/>
                      <p:nvPr/>
                    </p:nvPicPr>
                    <p:blipFill>
                      <a:blip r:embed="rId6"/>
                      <a:stretch>
                        <a:fillRect/>
                      </a:stretch>
                    </p:blipFill>
                    <p:spPr>
                      <a:xfrm>
                        <a:off x="1624013" y="6867525"/>
                        <a:ext cx="5754687" cy="877888"/>
                      </a:xfrm>
                      <a:prstGeom prst="rect">
                        <a:avLst/>
                      </a:prstGeom>
                      <a:solidFill>
                        <a:schemeClr val="accent1"/>
                      </a:solidFill>
                      <a:ln w="38100">
                        <a:noFill/>
                        <a:miter/>
                      </a:ln>
                    </p:spPr>
                  </p:pic>
                </p:oleObj>
              </mc:Fallback>
            </mc:AlternateContent>
          </a:graphicData>
        </a:graphic>
      </p:graphicFrame>
      <p:graphicFrame>
        <p:nvGraphicFramePr>
          <p:cNvPr id="2" name="Object 4"/>
          <p:cNvGraphicFramePr>
            <a:graphicFrameLocks noChangeAspect="1"/>
          </p:cNvGraphicFramePr>
          <p:nvPr/>
        </p:nvGraphicFramePr>
        <p:xfrm>
          <a:off x="1579563" y="5973763"/>
          <a:ext cx="8013700" cy="750887"/>
        </p:xfrm>
        <a:graphic>
          <a:graphicData uri="http://schemas.openxmlformats.org/presentationml/2006/ole">
            <mc:AlternateContent xmlns:mc="http://schemas.openxmlformats.org/markup-compatibility/2006">
              <mc:Choice xmlns:v="urn:schemas-microsoft-com:vml" Requires="v">
                <p:oleObj spid="_x0000_s3084" name="" r:id="rId7" imgW="2447925" imgH="209550" progId="Word.Document.8">
                  <p:embed/>
                </p:oleObj>
              </mc:Choice>
              <mc:Fallback>
                <p:oleObj name="" r:id="rId7" imgW="2447925" imgH="209550" progId="Word.Document.8">
                  <p:embed/>
                  <p:pic>
                    <p:nvPicPr>
                      <p:cNvPr id="0" name="图片 3083"/>
                      <p:cNvPicPr/>
                      <p:nvPr/>
                    </p:nvPicPr>
                    <p:blipFill>
                      <a:blip r:embed="rId8"/>
                      <a:stretch>
                        <a:fillRect/>
                      </a:stretch>
                    </p:blipFill>
                    <p:spPr>
                      <a:xfrm>
                        <a:off x="1579563" y="5973763"/>
                        <a:ext cx="8013700" cy="750887"/>
                      </a:xfrm>
                      <a:prstGeom prst="rect">
                        <a:avLst/>
                      </a:prstGeom>
                      <a:solidFill>
                        <a:schemeClr val="accent1"/>
                      </a:solidFill>
                      <a:ln w="38100">
                        <a:noFill/>
                        <a:miter/>
                      </a:ln>
                    </p:spPr>
                  </p:pic>
                </p:oleObj>
              </mc:Fallback>
            </mc:AlternateContent>
          </a:graphicData>
        </a:graphic>
      </p:graphicFrame>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418817"/>
                                        </p:tgtEl>
                                        <p:attrNameLst>
                                          <p:attrName>style.visibility</p:attrName>
                                        </p:attrNameLst>
                                      </p:cBhvr>
                                      <p:to>
                                        <p:strVal val="visible"/>
                                      </p:to>
                                    </p:set>
                                    <p:animEffect transition="in" filter="box(out)">
                                      <p:cBhvr>
                                        <p:cTn id="7" dur="500"/>
                                        <p:tgtEl>
                                          <p:spTgt spid="4188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18818"/>
                                        </p:tgtEl>
                                        <p:attrNameLst>
                                          <p:attrName>style.visibility</p:attrName>
                                        </p:attrNameLst>
                                      </p:cBhvr>
                                      <p:to>
                                        <p:strVal val="visible"/>
                                      </p:to>
                                    </p:set>
                                    <p:animEffect transition="in" filter="wipe(left)">
                                      <p:cBhvr>
                                        <p:cTn id="12" dur="500"/>
                                        <p:tgtEl>
                                          <p:spTgt spid="41881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18819"/>
                                        </p:tgtEl>
                                        <p:attrNameLst>
                                          <p:attrName>style.visibility</p:attrName>
                                        </p:attrNameLst>
                                      </p:cBhvr>
                                      <p:to>
                                        <p:strVal val="visible"/>
                                      </p:to>
                                    </p:set>
                                    <p:animEffect transition="in" filter="dissolve">
                                      <p:cBhvr>
                                        <p:cTn id="17" dur="500"/>
                                        <p:tgtEl>
                                          <p:spTgt spid="41881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419844"/>
                                        </p:tgtEl>
                                        <p:attrNameLst>
                                          <p:attrName>style.visibility</p:attrName>
                                        </p:attrNameLst>
                                      </p:cBhvr>
                                      <p:to>
                                        <p:strVal val="visible"/>
                                      </p:to>
                                    </p:set>
                                    <p:animEffect transition="in" filter="box(out)">
                                      <p:cBhvr>
                                        <p:cTn id="22" dur="500"/>
                                        <p:tgtEl>
                                          <p:spTgt spid="419844"/>
                                        </p:tgtEl>
                                      </p:cBhvr>
                                    </p:animEffect>
                                  </p:childTnLst>
                                  <p:subTnLst>
                                    <p:audio>
                                      <p:cMediaNode>
                                        <p:cTn display="0" masterRel="sameClick">
                                          <p:stCondLst>
                                            <p:cond evt="begin" delay="0">
                                              <p:tn val="20"/>
                                            </p:cond>
                                          </p:stCondLst>
                                          <p:endCondLst>
                                            <p:cond evt="onStopAudio" delay="0">
                                              <p:tgtEl>
                                                <p:sldTgt/>
                                              </p:tgtEl>
                                            </p:cond>
                                          </p:endCondLst>
                                        </p:cTn>
                                        <p:tgtEl>
                                          <p:sndTgt r:embed="rId9"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ox(out)">
                                      <p:cBhvr>
                                        <p:cTn id="27" dur="500"/>
                                        <p:tgtEl>
                                          <p:spTgt spid="2"/>
                                        </p:tgtEl>
                                      </p:cBhvr>
                                    </p:animEffect>
                                  </p:childTnLst>
                                  <p:subTnLst>
                                    <p:audio>
                                      <p:cMediaNode>
                                        <p:cTn display="0" masterRel="sameClick">
                                          <p:stCondLst>
                                            <p:cond evt="begin" delay="0">
                                              <p:tn val="25"/>
                                            </p:cond>
                                          </p:stCondLst>
                                          <p:endCondLst>
                                            <p:cond evt="onStopAudio" delay="0">
                                              <p:tgtEl>
                                                <p:sldTgt/>
                                              </p:tgtEl>
                                            </p:cond>
                                          </p:endCondLst>
                                        </p:cTn>
                                        <p:tgtEl>
                                          <p:sndTgt r:embed="rId9"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7" grpId="0" bldLvl="0" animBg="1" advAuto="100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Text Box 2"/>
          <p:cNvSpPr txBox="1"/>
          <p:nvPr/>
        </p:nvSpPr>
        <p:spPr>
          <a:xfrm>
            <a:off x="1119188" y="2200275"/>
            <a:ext cx="8640762" cy="1022350"/>
          </a:xfrm>
          <a:prstGeom prst="rect">
            <a:avLst/>
          </a:prstGeom>
          <a:solidFill>
            <a:srgbClr val="FFFF00"/>
          </a:solidFill>
          <a:ln w="9525">
            <a:noFill/>
          </a:ln>
        </p:spPr>
        <p:txBody>
          <a:bodyPr lIns="106674" tIns="53337" rIns="106674" bIns="53337" anchor="t" anchorCtr="0">
            <a:spAutoFit/>
          </a:bodyPr>
          <a:p>
            <a:pPr algn="ctr" defTabSz="1066800">
              <a:spcBef>
                <a:spcPct val="50000"/>
              </a:spcBef>
            </a:pPr>
            <a:r>
              <a:rPr lang="zh-CN" altLang="en-US" sz="6000" b="1" dirty="0">
                <a:latin typeface="幼圆" panose="02010509060101010101" pitchFamily="49" charset="-122"/>
                <a:ea typeface="幼圆" panose="02010509060101010101" pitchFamily="49" charset="-122"/>
              </a:rPr>
              <a:t>触发器的分类及特性？</a:t>
            </a:r>
            <a:endParaRPr lang="zh-CN" altLang="en-US" sz="6000" dirty="0">
              <a:latin typeface="Times New Roman" panose="02020603050405020304" pitchFamily="18" charset="0"/>
              <a:ea typeface="宋体" panose="02010600030101010101" pitchFamily="2" charset="-122"/>
            </a:endParaRPr>
          </a:p>
        </p:txBody>
      </p:sp>
      <p:sp>
        <p:nvSpPr>
          <p:cNvPr id="7170" name="Text Box 2"/>
          <p:cNvSpPr txBox="1"/>
          <p:nvPr/>
        </p:nvSpPr>
        <p:spPr>
          <a:xfrm>
            <a:off x="311150" y="4116388"/>
            <a:ext cx="10233025" cy="1028700"/>
          </a:xfrm>
          <a:prstGeom prst="rect">
            <a:avLst/>
          </a:prstGeom>
          <a:solidFill>
            <a:srgbClr val="FFFF00"/>
          </a:solidFill>
          <a:ln w="9525">
            <a:noFill/>
          </a:ln>
        </p:spPr>
        <p:txBody>
          <a:bodyPr wrap="square" lIns="106674" tIns="53337" rIns="106674" bIns="53337" anchor="t" anchorCtr="0">
            <a:spAutoFit/>
          </a:bodyPr>
          <a:p>
            <a:pPr algn="ctr" defTabSz="1066800">
              <a:spcBef>
                <a:spcPct val="50000"/>
              </a:spcBef>
            </a:pPr>
            <a:r>
              <a:rPr lang="zh-CN" altLang="en-US" sz="6000" b="1" dirty="0">
                <a:latin typeface="幼圆" panose="02010509060101010101" pitchFamily="49" charset="-122"/>
                <a:ea typeface="幼圆" panose="02010509060101010101" pitchFamily="49" charset="-122"/>
              </a:rPr>
              <a:t>时序电路与组合电路的区别？</a:t>
            </a:r>
            <a:endParaRPr lang="zh-CN" altLang="en-US" sz="6000" dirty="0">
              <a:latin typeface="Times New Roman" panose="02020603050405020304" pitchFamily="18" charset="0"/>
              <a:ea typeface="宋体" panose="02010600030101010101" pitchFamily="2" charset="-122"/>
            </a:endParaRPr>
          </a:p>
        </p:txBody>
      </p:sp>
    </p:spTree>
  </p:cSld>
  <p:clrMapOvr>
    <a:masterClrMapping/>
  </p:clrMapOvr>
  <p:transition spd="med">
    <p:zoom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p:nvPr/>
        </p:nvSpPr>
        <p:spPr>
          <a:xfrm>
            <a:off x="2844800" y="889000"/>
            <a:ext cx="5778500" cy="1244600"/>
          </a:xfrm>
          <a:prstGeom prst="rect">
            <a:avLst/>
          </a:prstGeom>
          <a:noFill/>
          <a:ln w="9525">
            <a:noFill/>
          </a:ln>
        </p:spPr>
        <p:txBody>
          <a:bodyPr wrap="square" lIns="106680" tIns="53340" rIns="106680" bIns="53340" anchor="t" anchorCtr="0">
            <a:spAutoFit/>
          </a:bodyPr>
          <a:p>
            <a:pPr algn="ctr">
              <a:lnSpc>
                <a:spcPct val="80000"/>
              </a:lnSpc>
            </a:pPr>
            <a:r>
              <a:rPr lang="en-US" altLang="zh-CN" sz="4700" b="1" i="1">
                <a:solidFill>
                  <a:schemeClr val="bg1"/>
                </a:solidFill>
                <a:latin typeface="Times New Roman" panose="02020603050405020304" pitchFamily="18" charset="0"/>
                <a:ea typeface="宋体" panose="02010600030101010101" pitchFamily="2" charset="-122"/>
              </a:rPr>
              <a:t>4.2  </a:t>
            </a:r>
            <a:r>
              <a:rPr lang="zh-CN" altLang="en-US" sz="4700" b="1" i="1">
                <a:solidFill>
                  <a:schemeClr val="bg1"/>
                </a:solidFill>
                <a:latin typeface="Times New Roman" panose="02020603050405020304" pitchFamily="18" charset="0"/>
                <a:ea typeface="宋体" panose="02010600030101010101" pitchFamily="2" charset="-122"/>
              </a:rPr>
              <a:t>时序逻辑电路的分析与设计方法</a:t>
            </a:r>
            <a:endParaRPr lang="zh-CN" altLang="en-US" sz="4700" b="1" i="1">
              <a:solidFill>
                <a:schemeClr val="bg1"/>
              </a:solidFill>
              <a:latin typeface="Times New Roman" panose="02020603050405020304" pitchFamily="18" charset="0"/>
              <a:ea typeface="宋体" panose="02010600030101010101" pitchFamily="2" charset="-122"/>
            </a:endParaRPr>
          </a:p>
        </p:txBody>
      </p:sp>
      <p:sp>
        <p:nvSpPr>
          <p:cNvPr id="279554" name="AutoShape 3">
            <a:hlinkClick r:id=""/>
          </p:cNvPr>
          <p:cNvSpPr/>
          <p:nvPr/>
        </p:nvSpPr>
        <p:spPr>
          <a:xfrm>
            <a:off x="2933700" y="3111500"/>
            <a:ext cx="5457825" cy="711200"/>
          </a:xfrm>
          <a:prstGeom prst="actionButtonBlank">
            <a:avLst/>
          </a:prstGeom>
          <a:solidFill>
            <a:schemeClr val="accent1">
              <a:alpha val="100000"/>
            </a:schemeClr>
          </a:solidFill>
          <a:ln w="9525" cap="flat" cmpd="sng">
            <a:solidFill>
              <a:schemeClr val="tx1"/>
            </a:solidFill>
            <a:prstDash val="solid"/>
            <a:miter/>
            <a:headEnd type="none" w="med" len="med"/>
            <a:tailEnd type="none" w="med" len="med"/>
          </a:ln>
        </p:spPr>
        <p:txBody>
          <a:bodyPr wrap="none" lIns="106680" tIns="53340" rIns="106680" bIns="53340" anchor="ctr"/>
          <a:p>
            <a:pPr algn="ctr" defTabSz="1066800" fontAlgn="auto">
              <a:buClrTx/>
              <a:buFont typeface="Arial" panose="020B0604020202020204" pitchFamily="34" charset="0"/>
              <a:buNone/>
              <a:tabLst>
                <a:tab pos="-635" algn="l"/>
              </a:tabLst>
            </a:pPr>
            <a:r>
              <a:rPr lang="en-US" altLang="zh-CN" sz="2800" b="1" strike="noStrike" noProof="1">
                <a:effectLst>
                  <a:outerShdw blurRad="38100" dist="38100" dir="2700000">
                    <a:srgbClr val="FFFFFF"/>
                  </a:outerShdw>
                </a:effectLst>
                <a:latin typeface="Times New Roman" panose="02020603050405020304" pitchFamily="18" charset="0"/>
                <a:ea typeface="+mn-ea"/>
                <a:cs typeface="+mn-cs"/>
              </a:rPr>
              <a:t>5.2.1   </a:t>
            </a:r>
            <a:r>
              <a:rPr lang="zh-CN" altLang="en-US" sz="2800" b="1" strike="noStrike" noProof="1">
                <a:effectLst>
                  <a:outerShdw blurRad="38100" dist="38100" dir="2700000">
                    <a:srgbClr val="FFFFFF"/>
                  </a:outerShdw>
                </a:effectLst>
                <a:latin typeface="Times New Roman" panose="02020603050405020304" pitchFamily="18" charset="0"/>
                <a:ea typeface="+mn-ea"/>
                <a:cs typeface="+mn-cs"/>
              </a:rPr>
              <a:t>时序逻辑电路概述</a:t>
            </a:r>
            <a:endParaRPr lang="zh-CN" altLang="en-US" sz="2800" b="1" strike="noStrike" noProof="1">
              <a:effectLst>
                <a:outerShdw blurRad="38100" dist="38100" dir="2700000">
                  <a:srgbClr val="FFFFFF"/>
                </a:outerShdw>
              </a:effectLst>
              <a:latin typeface="Times New Roman" panose="02020603050405020304" pitchFamily="18" charset="0"/>
            </a:endParaRPr>
          </a:p>
        </p:txBody>
      </p:sp>
      <p:sp>
        <p:nvSpPr>
          <p:cNvPr id="279555" name="AutoShape 4">
            <a:hlinkClick r:id="" action="ppaction://hlinkshowjump?jump=endshow"/>
          </p:cNvPr>
          <p:cNvSpPr/>
          <p:nvPr/>
        </p:nvSpPr>
        <p:spPr>
          <a:xfrm>
            <a:off x="2954338" y="5778500"/>
            <a:ext cx="5457825" cy="711200"/>
          </a:xfrm>
          <a:prstGeom prst="actionButtonBlank">
            <a:avLst/>
          </a:prstGeom>
          <a:solidFill>
            <a:schemeClr val="accent1">
              <a:alpha val="100000"/>
            </a:schemeClr>
          </a:solidFill>
          <a:ln w="9525" cap="flat" cmpd="sng">
            <a:solidFill>
              <a:schemeClr val="tx1"/>
            </a:solidFill>
            <a:prstDash val="solid"/>
            <a:miter/>
            <a:headEnd type="none" w="med" len="med"/>
            <a:tailEnd type="none" w="med" len="med"/>
          </a:ln>
        </p:spPr>
        <p:txBody>
          <a:bodyPr wrap="none" lIns="106680" tIns="53340" rIns="106680" bIns="53340" anchor="ctr"/>
          <a:p>
            <a:pPr algn="ctr" defTabSz="1066800" fontAlgn="auto">
              <a:buClrTx/>
              <a:buFont typeface="Arial" panose="020B0604020202020204" pitchFamily="34" charset="0"/>
              <a:buNone/>
              <a:tabLst>
                <a:tab pos="-635" algn="l"/>
              </a:tabLst>
            </a:pPr>
            <a:r>
              <a:rPr lang="zh-CN" altLang="en-US" sz="2800" b="1" strike="noStrike" noProof="1">
                <a:effectLst>
                  <a:outerShdw blurRad="38100" dist="38100" dir="2700000">
                    <a:srgbClr val="FFFFFF"/>
                  </a:outerShdw>
                </a:effectLst>
                <a:latin typeface="Times New Roman" panose="02020603050405020304" pitchFamily="18" charset="0"/>
                <a:ea typeface="+mn-ea"/>
                <a:cs typeface="+mn-cs"/>
              </a:rPr>
              <a:t>退出</a:t>
            </a:r>
            <a:endParaRPr lang="zh-CN" altLang="en-US" sz="2800" b="1" strike="noStrike" noProof="1">
              <a:effectLst>
                <a:outerShdw blurRad="38100" dist="38100" dir="2700000">
                  <a:srgbClr val="FFFFFF"/>
                </a:outerShdw>
              </a:effectLst>
              <a:latin typeface="Times New Roman" panose="02020603050405020304" pitchFamily="18" charset="0"/>
            </a:endParaRPr>
          </a:p>
        </p:txBody>
      </p:sp>
      <p:sp>
        <p:nvSpPr>
          <p:cNvPr id="279556" name="AutoShape 5">
            <a:hlinkClick r:id=""/>
          </p:cNvPr>
          <p:cNvSpPr/>
          <p:nvPr/>
        </p:nvSpPr>
        <p:spPr>
          <a:xfrm>
            <a:off x="2954338" y="4000500"/>
            <a:ext cx="5457825" cy="711200"/>
          </a:xfrm>
          <a:prstGeom prst="actionButtonBlank">
            <a:avLst/>
          </a:prstGeom>
          <a:solidFill>
            <a:schemeClr val="accent1">
              <a:alpha val="100000"/>
            </a:schemeClr>
          </a:solidFill>
          <a:ln w="9525" cap="flat" cmpd="sng">
            <a:solidFill>
              <a:schemeClr val="tx1"/>
            </a:solidFill>
            <a:prstDash val="solid"/>
            <a:miter/>
            <a:headEnd type="none" w="med" len="med"/>
            <a:tailEnd type="none" w="med" len="med"/>
          </a:ln>
        </p:spPr>
        <p:txBody>
          <a:bodyPr wrap="none" lIns="106680" tIns="53340" rIns="106680" bIns="53340" anchor="ctr"/>
          <a:p>
            <a:pPr algn="ctr" defTabSz="1066800" fontAlgn="auto">
              <a:buClrTx/>
              <a:buFont typeface="Arial" panose="020B0604020202020204" pitchFamily="34" charset="0"/>
              <a:buNone/>
              <a:tabLst>
                <a:tab pos="-635" algn="l"/>
              </a:tabLst>
            </a:pPr>
            <a:r>
              <a:rPr lang="en-US" altLang="zh-CN" sz="2800" b="1" strike="noStrike" noProof="1">
                <a:effectLst>
                  <a:outerShdw blurRad="38100" dist="38100" dir="2700000">
                    <a:srgbClr val="FFFFFF"/>
                  </a:outerShdw>
                </a:effectLst>
                <a:latin typeface="Times New Roman" panose="02020603050405020304" pitchFamily="18" charset="0"/>
                <a:ea typeface="+mn-ea"/>
                <a:cs typeface="+mn-cs"/>
              </a:rPr>
              <a:t>5.2.2   </a:t>
            </a:r>
            <a:r>
              <a:rPr lang="zh-CN" altLang="en-US" sz="2800" b="1" strike="noStrike" noProof="1">
                <a:effectLst>
                  <a:outerShdw blurRad="38100" dist="38100" dir="2700000">
                    <a:srgbClr val="FFFFFF"/>
                  </a:outerShdw>
                </a:effectLst>
                <a:latin typeface="Times New Roman" panose="02020603050405020304" pitchFamily="18" charset="0"/>
                <a:ea typeface="+mn-ea"/>
                <a:cs typeface="+mn-cs"/>
              </a:rPr>
              <a:t>时序逻辑电路的分析方法</a:t>
            </a:r>
            <a:endParaRPr lang="zh-CN" altLang="en-US" sz="2800" b="1" strike="noStrike" noProof="1">
              <a:effectLst>
                <a:outerShdw blurRad="38100" dist="38100" dir="2700000">
                  <a:srgbClr val="FFFFFF"/>
                </a:outerShdw>
              </a:effectLst>
              <a:latin typeface="Times New Roman" panose="02020603050405020304" pitchFamily="18" charset="0"/>
            </a:endParaRPr>
          </a:p>
        </p:txBody>
      </p:sp>
      <p:sp>
        <p:nvSpPr>
          <p:cNvPr id="279557" name="AutoShape 6">
            <a:hlinkClick r:id=""/>
          </p:cNvPr>
          <p:cNvSpPr/>
          <p:nvPr/>
        </p:nvSpPr>
        <p:spPr>
          <a:xfrm>
            <a:off x="2954338" y="4889500"/>
            <a:ext cx="5457825" cy="711200"/>
          </a:xfrm>
          <a:prstGeom prst="actionButtonBlank">
            <a:avLst/>
          </a:prstGeom>
          <a:solidFill>
            <a:schemeClr val="accent1">
              <a:alpha val="100000"/>
            </a:schemeClr>
          </a:solidFill>
          <a:ln w="9525" cap="flat" cmpd="sng">
            <a:solidFill>
              <a:schemeClr val="tx1"/>
            </a:solidFill>
            <a:prstDash val="solid"/>
            <a:miter/>
            <a:headEnd type="none" w="med" len="med"/>
            <a:tailEnd type="none" w="med" len="med"/>
          </a:ln>
        </p:spPr>
        <p:txBody>
          <a:bodyPr wrap="none" lIns="106680" tIns="53340" rIns="106680" bIns="53340" anchor="ctr"/>
          <a:p>
            <a:pPr algn="ctr" defTabSz="1066800" fontAlgn="auto">
              <a:buClrTx/>
              <a:buFont typeface="Arial" panose="020B0604020202020204" pitchFamily="34" charset="0"/>
              <a:buNone/>
              <a:tabLst>
                <a:tab pos="-635" algn="l"/>
              </a:tabLst>
            </a:pPr>
            <a:r>
              <a:rPr lang="en-US" altLang="zh-CN" sz="2800" b="1" strike="noStrike" noProof="1">
                <a:effectLst>
                  <a:outerShdw blurRad="38100" dist="38100" dir="2700000">
                    <a:srgbClr val="FFFFFF"/>
                  </a:outerShdw>
                </a:effectLst>
                <a:latin typeface="Times New Roman" panose="02020603050405020304" pitchFamily="18" charset="0"/>
                <a:ea typeface="+mn-ea"/>
                <a:cs typeface="+mn-cs"/>
              </a:rPr>
              <a:t>5.2.3   </a:t>
            </a:r>
            <a:r>
              <a:rPr lang="zh-CN" altLang="en-US" sz="2800" b="1" strike="noStrike" noProof="1">
                <a:effectLst>
                  <a:outerShdw blurRad="38100" dist="38100" dir="2700000">
                    <a:srgbClr val="FFFFFF"/>
                  </a:outerShdw>
                </a:effectLst>
                <a:latin typeface="Times New Roman" panose="02020603050405020304" pitchFamily="18" charset="0"/>
                <a:ea typeface="+mn-ea"/>
                <a:cs typeface="+mn-cs"/>
              </a:rPr>
              <a:t>时序逻辑电路的设计方法</a:t>
            </a:r>
            <a:endParaRPr lang="zh-CN" altLang="en-US" sz="2800" b="1" strike="noStrike" noProof="1">
              <a:effectLst>
                <a:outerShdw blurRad="38100" dist="38100" dir="2700000">
                  <a:srgbClr val="FFFFFF"/>
                </a:outerShdw>
              </a:effectLst>
              <a:latin typeface="Times New Roman" panose="02020603050405020304" pitchFamily="18" charset="0"/>
            </a:endParaRPr>
          </a:p>
        </p:txBody>
      </p:sp>
      <p:sp>
        <p:nvSpPr>
          <p:cNvPr id="279558" name="AutoShape 7" descr="绿色大理石">
            <a:hlinkClick r:id=""/>
          </p:cNvPr>
          <p:cNvSpPr/>
          <p:nvPr/>
        </p:nvSpPr>
        <p:spPr>
          <a:xfrm>
            <a:off x="1590675" y="1984375"/>
            <a:ext cx="7797800" cy="520700"/>
          </a:xfrm>
          <a:prstGeom prst="actionButtonBlank">
            <a:avLst/>
          </a:prstGeom>
          <a:blipFill rotWithShape="0">
            <a:blip r:embed="rId1"/>
          </a:blipFill>
          <a:ln w="9525" cap="flat" cmpd="sng">
            <a:solidFill>
              <a:schemeClr val="tx1"/>
            </a:solidFill>
            <a:prstDash val="solid"/>
            <a:miter/>
            <a:headEnd type="none" w="med" len="med"/>
            <a:tailEnd type="none" w="med" len="med"/>
          </a:ln>
          <a:effectLst>
            <a:outerShdw dist="107763" dir="13499999" algn="ctr" rotWithShape="0">
              <a:srgbClr val="808080">
                <a:alpha val="100000"/>
              </a:srgbClr>
            </a:outerShdw>
          </a:effectLst>
        </p:spPr>
        <p:txBody>
          <a:bodyPr wrap="square" lIns="0" tIns="45720" rIns="0" bIns="45720" anchor="ctr"/>
          <a:p>
            <a:pPr fontAlgn="auto">
              <a:buClr>
                <a:schemeClr val="tx1"/>
              </a:buClr>
              <a:buFont typeface="Arial" panose="020B0604020202020204" pitchFamily="34" charset="0"/>
              <a:buNone/>
            </a:pPr>
            <a:r>
              <a:rPr lang="en-US" altLang="zh-CN" sz="3200" b="1" strike="noStrike" noProof="1">
                <a:solidFill>
                  <a:schemeClr val="accent1"/>
                </a:solidFill>
                <a:effectLst>
                  <a:outerShdw blurRad="38100" dist="38100" dir="2700000">
                    <a:srgbClr val="000000"/>
                  </a:outerShdw>
                </a:effectLst>
                <a:latin typeface="宋体" panose="02010600030101010101" pitchFamily="2" charset="-122"/>
                <a:ea typeface="+mn-ea"/>
                <a:cs typeface="+mn-cs"/>
              </a:rPr>
              <a:t>5.2  </a:t>
            </a:r>
            <a:r>
              <a:rPr lang="zh-CN" altLang="en-US" sz="3200" b="1" strike="noStrike" noProof="1">
                <a:solidFill>
                  <a:schemeClr val="accent1"/>
                </a:solidFill>
                <a:effectLst>
                  <a:outerShdw blurRad="38100" dist="38100" dir="2700000">
                    <a:srgbClr val="000000"/>
                  </a:outerShdw>
                </a:effectLst>
                <a:latin typeface="Arial" panose="020B0604020202020204" pitchFamily="34" charset="0"/>
                <a:ea typeface="+mn-ea"/>
                <a:cs typeface="+mn-cs"/>
              </a:rPr>
              <a:t>时序逻辑电路的分析和设计方法</a:t>
            </a:r>
            <a:endParaRPr lang="zh-CN" altLang="en-US" sz="3200" b="1" strike="noStrike" noProof="1">
              <a:solidFill>
                <a:schemeClr val="accent1"/>
              </a:solidFill>
              <a:effectLst>
                <a:outerShdw blurRad="38100" dist="38100" dir="2700000">
                  <a:srgbClr val="000000"/>
                </a:outerShdw>
              </a:effectLst>
              <a:latin typeface="Arial" panose="020B0604020202020204" pitchFamily="34" charset="0"/>
            </a:endParaRPr>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95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9554"/>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79556"/>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279557"/>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2795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3" grpId="0" advAuto="1000" build="p"/>
      <p:bldP spid="279558" grpId="0" bldLvl="0" animBg="1" advAuto="1000"/>
      <p:bldP spid="279554" grpId="0" bldLvl="0" animBg="1" advAuto="1000"/>
      <p:bldP spid="279556" grpId="0" bldLvl="0" animBg="1" advAuto="1000"/>
      <p:bldP spid="279557" grpId="0" bldLvl="0" animBg="1" advAuto="1000"/>
      <p:bldP spid="279555" grpId="0" bldLvl="0" animBg="1" advAuto="100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Text Box 2"/>
          <p:cNvSpPr txBox="1"/>
          <p:nvPr/>
        </p:nvSpPr>
        <p:spPr>
          <a:xfrm>
            <a:off x="3467100" y="587375"/>
            <a:ext cx="3467100" cy="533400"/>
          </a:xfrm>
          <a:prstGeom prst="rect">
            <a:avLst/>
          </a:prstGeom>
          <a:solidFill>
            <a:srgbClr val="FFFF00"/>
          </a:solidFill>
          <a:ln w="9525">
            <a:noFill/>
          </a:ln>
        </p:spPr>
        <p:txBody>
          <a:bodyPr lIns="106674" tIns="53337" rIns="106674" bIns="53337" anchor="t" anchorCtr="0">
            <a:spAutoFit/>
          </a:bodyPr>
          <a:p>
            <a:pPr algn="ctr" defTabSz="1066800">
              <a:spcBef>
                <a:spcPct val="50000"/>
              </a:spcBef>
            </a:pPr>
            <a:r>
              <a:rPr lang="zh-CN" altLang="en-US" sz="2800" b="1" dirty="0">
                <a:latin typeface="幼圆" panose="02010509060101010101" pitchFamily="49" charset="-122"/>
                <a:ea typeface="幼圆" panose="02010509060101010101" pitchFamily="49" charset="-122"/>
              </a:rPr>
              <a:t>时序电路的分类</a:t>
            </a:r>
            <a:endParaRPr lang="zh-CN" altLang="en-US" sz="2800" dirty="0">
              <a:latin typeface="Times New Roman" panose="02020603050405020304" pitchFamily="18" charset="0"/>
              <a:ea typeface="宋体" panose="02010600030101010101" pitchFamily="2" charset="-122"/>
            </a:endParaRPr>
          </a:p>
        </p:txBody>
      </p:sp>
      <p:sp>
        <p:nvSpPr>
          <p:cNvPr id="9218" name="Text Box 3"/>
          <p:cNvSpPr txBox="1"/>
          <p:nvPr/>
        </p:nvSpPr>
        <p:spPr>
          <a:xfrm>
            <a:off x="266700" y="1066800"/>
            <a:ext cx="10134600" cy="6070600"/>
          </a:xfrm>
          <a:prstGeom prst="rect">
            <a:avLst/>
          </a:prstGeom>
          <a:noFill/>
          <a:ln w="9525">
            <a:noFill/>
          </a:ln>
        </p:spPr>
        <p:txBody>
          <a:bodyPr lIns="106674" tIns="53337" rIns="106674" bIns="53337" anchor="t" anchorCtr="0">
            <a:spAutoFit/>
          </a:bodyPr>
          <a:p>
            <a:pPr defTabSz="1066800"/>
            <a:r>
              <a:rPr lang="zh-CN" altLang="en-US" sz="2800" dirty="0">
                <a:latin typeface="Times New Roman" panose="02020603050405020304" pitchFamily="18" charset="0"/>
                <a:ea typeface="宋体" panose="02010600030101010101" pitchFamily="2" charset="-122"/>
              </a:rPr>
              <a:t>（</a:t>
            </a:r>
            <a:r>
              <a:rPr lang="en-US" altLang="zh-CN" sz="2800">
                <a:latin typeface="Times New Roman" panose="02020603050405020304" pitchFamily="18" charset="0"/>
                <a:ea typeface="宋体" panose="02010600030101010101" pitchFamily="2" charset="-122"/>
              </a:rPr>
              <a:t>1</a:t>
            </a:r>
            <a:r>
              <a:rPr lang="zh-CN" altLang="en-US" sz="2800" dirty="0">
                <a:latin typeface="Times New Roman" panose="02020603050405020304" pitchFamily="18" charset="0"/>
                <a:ea typeface="宋体" panose="02010600030101010101" pitchFamily="2" charset="-122"/>
              </a:rPr>
              <a:t>） 根据时钟分类</a:t>
            </a:r>
            <a:endParaRPr lang="zh-CN" altLang="en-US" sz="2800" dirty="0">
              <a:latin typeface="Times New Roman" panose="02020603050405020304" pitchFamily="18" charset="0"/>
              <a:ea typeface="宋体" panose="02010600030101010101" pitchFamily="2" charset="-122"/>
            </a:endParaRPr>
          </a:p>
          <a:p>
            <a:pPr marL="533400" lvl="1" indent="0" defTabSz="1066800" eaLnBrk="1" hangingPunct="1"/>
            <a:r>
              <a:rPr lang="zh-CN" altLang="en-US" sz="2800" dirty="0">
                <a:solidFill>
                  <a:srgbClr val="FF0000"/>
                </a:solidFill>
                <a:latin typeface="Times New Roman" panose="02020603050405020304" pitchFamily="18" charset="0"/>
                <a:ea typeface="宋体" panose="02010600030101010101" pitchFamily="2" charset="-122"/>
              </a:rPr>
              <a:t>同步时序电路</a:t>
            </a:r>
            <a:r>
              <a:rPr lang="zh-CN" altLang="en-US" sz="2800" dirty="0">
                <a:latin typeface="Times New Roman" panose="02020603050405020304" pitchFamily="18" charset="0"/>
                <a:ea typeface="宋体" panose="02010600030101010101" pitchFamily="2" charset="-122"/>
              </a:rPr>
              <a:t>中，各个触发器的时钟脉冲相同，即电路中有一个统一的时钟脉冲，每来一个时钟脉冲，电路的状态只改变一次。</a:t>
            </a:r>
            <a:endParaRPr lang="zh-CN" altLang="en-US" sz="2800" dirty="0">
              <a:latin typeface="Times New Roman" panose="02020603050405020304" pitchFamily="18" charset="0"/>
              <a:ea typeface="宋体" panose="02010600030101010101" pitchFamily="2" charset="-122"/>
            </a:endParaRPr>
          </a:p>
          <a:p>
            <a:pPr marL="533400" lvl="1" indent="0" defTabSz="1066800" eaLnBrk="1" hangingPunct="1"/>
            <a:r>
              <a:rPr lang="zh-CN" altLang="en-US" sz="2800" dirty="0">
                <a:solidFill>
                  <a:srgbClr val="FF0000"/>
                </a:solidFill>
                <a:latin typeface="Times New Roman" panose="02020603050405020304" pitchFamily="18" charset="0"/>
                <a:ea typeface="宋体" panose="02010600030101010101" pitchFamily="2" charset="-122"/>
              </a:rPr>
              <a:t>异步时序电路</a:t>
            </a:r>
            <a:r>
              <a:rPr lang="zh-CN" altLang="en-US" sz="2800" dirty="0">
                <a:latin typeface="Times New Roman" panose="02020603050405020304" pitchFamily="18" charset="0"/>
                <a:ea typeface="宋体" panose="02010600030101010101" pitchFamily="2" charset="-122"/>
              </a:rPr>
              <a:t>中，各个触发器的时钟脉冲不同，即电路中没有统一的时钟脉冲来控制电路状态的变化，电路状态改变时，电路中要更新状态的触发器的翻转有先有后，是异步进行的。</a:t>
            </a:r>
            <a:endParaRPr lang="zh-CN" altLang="en-US" sz="2800" dirty="0">
              <a:latin typeface="Times New Roman" panose="02020603050405020304" pitchFamily="18" charset="0"/>
              <a:ea typeface="宋体" panose="02010600030101010101" pitchFamily="2" charset="-122"/>
            </a:endParaRPr>
          </a:p>
          <a:p>
            <a:pPr defTabSz="1066800"/>
            <a:r>
              <a:rPr lang="zh-CN" altLang="en-US" sz="2800" dirty="0">
                <a:latin typeface="Times New Roman" panose="02020603050405020304" pitchFamily="18" charset="0"/>
                <a:ea typeface="宋体" panose="02010600030101010101" pitchFamily="2" charset="-122"/>
              </a:rPr>
              <a:t> （</a:t>
            </a:r>
            <a:r>
              <a:rPr lang="en-US" altLang="zh-CN" sz="2800">
                <a:latin typeface="Times New Roman" panose="02020603050405020304" pitchFamily="18" charset="0"/>
                <a:ea typeface="宋体" panose="02010600030101010101" pitchFamily="2" charset="-122"/>
              </a:rPr>
              <a:t>2</a:t>
            </a:r>
            <a:r>
              <a:rPr lang="zh-CN" altLang="en-US" sz="2800" dirty="0">
                <a:latin typeface="Times New Roman" panose="02020603050405020304" pitchFamily="18" charset="0"/>
                <a:ea typeface="宋体" panose="02010600030101010101" pitchFamily="2" charset="-122"/>
              </a:rPr>
              <a:t>）根据输出分类</a:t>
            </a:r>
            <a:endParaRPr lang="zh-CN" altLang="en-US" sz="2800" dirty="0">
              <a:latin typeface="Times New Roman" panose="02020603050405020304" pitchFamily="18" charset="0"/>
              <a:ea typeface="宋体" panose="02010600030101010101" pitchFamily="2" charset="-122"/>
            </a:endParaRPr>
          </a:p>
          <a:p>
            <a:pPr marL="533400" lvl="1" indent="0" defTabSz="1066800" eaLnBrk="1" hangingPunct="1"/>
            <a:r>
              <a:rPr lang="zh-CN" altLang="en-US" sz="2800" dirty="0">
                <a:solidFill>
                  <a:srgbClr val="FF0000"/>
                </a:solidFill>
                <a:latin typeface="Times New Roman" panose="02020603050405020304" pitchFamily="18" charset="0"/>
                <a:ea typeface="宋体" panose="02010600030101010101" pitchFamily="2" charset="-122"/>
              </a:rPr>
              <a:t>米利型时序电路</a:t>
            </a:r>
            <a:r>
              <a:rPr lang="zh-CN" altLang="en-US" sz="2800" dirty="0">
                <a:latin typeface="Times New Roman" panose="02020603050405020304" pitchFamily="18" charset="0"/>
                <a:ea typeface="宋体" panose="02010600030101010101" pitchFamily="2" charset="-122"/>
              </a:rPr>
              <a:t>的输出不仅与现态有关，而且还决定于电路当前的输入。</a:t>
            </a:r>
            <a:endParaRPr lang="zh-CN" altLang="en-US" sz="2800" dirty="0">
              <a:latin typeface="Times New Roman" panose="02020603050405020304" pitchFamily="18" charset="0"/>
              <a:ea typeface="宋体" panose="02010600030101010101" pitchFamily="2" charset="-122"/>
            </a:endParaRPr>
          </a:p>
          <a:p>
            <a:pPr marL="533400" lvl="1" indent="0" defTabSz="1066800" eaLnBrk="1" hangingPunct="1"/>
            <a:r>
              <a:rPr lang="zh-CN" altLang="en-US" sz="2800" dirty="0">
                <a:solidFill>
                  <a:srgbClr val="FF0000"/>
                </a:solidFill>
                <a:latin typeface="Times New Roman" panose="02020603050405020304" pitchFamily="18" charset="0"/>
                <a:ea typeface="宋体" panose="02010600030101010101" pitchFamily="2" charset="-122"/>
              </a:rPr>
              <a:t>穆尔型时序电路</a:t>
            </a:r>
            <a:r>
              <a:rPr lang="zh-CN" altLang="en-US" sz="2800" dirty="0">
                <a:latin typeface="Times New Roman" panose="02020603050405020304" pitchFamily="18" charset="0"/>
                <a:ea typeface="宋体" panose="02010600030101010101" pitchFamily="2" charset="-122"/>
              </a:rPr>
              <a:t>的其输出仅决定于电路的现态，与电路当前的输入无关；或者根本就不存在独立设置的输出，而以电路的状态直接作为输出。</a:t>
            </a:r>
            <a:endParaRPr lang="zh-CN" altLang="en-US" sz="2800" dirty="0">
              <a:latin typeface="Times New Roman" panose="02020603050405020304" pitchFamily="18" charset="0"/>
              <a:ea typeface="宋体" panose="02010600030101010101" pitchFamily="2" charset="-122"/>
            </a:endParaRPr>
          </a:p>
        </p:txBody>
      </p:sp>
    </p:spTree>
  </p:cSld>
  <p:clrMapOvr>
    <a:masterClrMapping/>
  </p:clrMapOvr>
  <p:transition spd="med">
    <p:zoom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Text Box 2"/>
          <p:cNvSpPr txBox="1"/>
          <p:nvPr/>
        </p:nvSpPr>
        <p:spPr>
          <a:xfrm>
            <a:off x="800100" y="3200400"/>
            <a:ext cx="1778000" cy="687388"/>
          </a:xfrm>
          <a:prstGeom prst="rect">
            <a:avLst/>
          </a:prstGeom>
          <a:noFill/>
          <a:ln w="9525" cap="flat" cmpd="sng">
            <a:solidFill>
              <a:srgbClr val="CC3300"/>
            </a:solidFill>
            <a:prstDash val="solid"/>
            <a:miter/>
            <a:headEnd type="none" w="med" len="med"/>
            <a:tailEnd type="none" w="med" len="med"/>
          </a:ln>
        </p:spPr>
        <p:txBody>
          <a:bodyPr lIns="106674" tIns="53337" rIns="106674" bIns="53337" anchor="t" anchorCtr="0">
            <a:spAutoFit/>
          </a:bodyPr>
          <a:p>
            <a:pPr algn="ctr" defTabSz="1066800">
              <a:spcBef>
                <a:spcPct val="50000"/>
              </a:spcBef>
            </a:pPr>
            <a:r>
              <a:rPr lang="zh-CN" altLang="en-US" sz="3700" b="1" dirty="0">
                <a:latin typeface="Times New Roman" panose="02020603050405020304" pitchFamily="18" charset="0"/>
                <a:ea typeface="隶书" panose="02010509060101010101" pitchFamily="49" charset="-122"/>
              </a:rPr>
              <a:t>电路图</a:t>
            </a:r>
            <a:endParaRPr lang="zh-CN" altLang="en-US" sz="3700" b="1" dirty="0">
              <a:latin typeface="Times New Roman" panose="02020603050405020304" pitchFamily="18" charset="0"/>
              <a:ea typeface="隶书" panose="02010509060101010101" pitchFamily="49" charset="-122"/>
            </a:endParaRPr>
          </a:p>
        </p:txBody>
      </p:sp>
      <p:sp>
        <p:nvSpPr>
          <p:cNvPr id="21507" name="Text Box 3"/>
          <p:cNvSpPr txBox="1"/>
          <p:nvPr/>
        </p:nvSpPr>
        <p:spPr>
          <a:xfrm>
            <a:off x="3733800" y="2667000"/>
            <a:ext cx="2844800" cy="1824038"/>
          </a:xfrm>
          <a:prstGeom prst="rect">
            <a:avLst/>
          </a:prstGeom>
          <a:noFill/>
          <a:ln w="9525" cap="flat" cmpd="sng">
            <a:solidFill>
              <a:srgbClr val="CC3300"/>
            </a:solidFill>
            <a:prstDash val="solid"/>
            <a:miter/>
            <a:headEnd type="none" w="med" len="med"/>
            <a:tailEnd type="none" w="med" len="med"/>
          </a:ln>
        </p:spPr>
        <p:txBody>
          <a:bodyPr lIns="106674" tIns="53337" rIns="106674" bIns="53337" anchor="t" anchorCtr="0">
            <a:spAutoFit/>
          </a:bodyPr>
          <a:p>
            <a:pPr algn="ctr" defTabSz="1066800">
              <a:spcBef>
                <a:spcPct val="50000"/>
              </a:spcBef>
            </a:pPr>
            <a:r>
              <a:rPr lang="zh-CN" altLang="en-US" sz="3700" b="1" dirty="0">
                <a:latin typeface="Times New Roman" panose="02020603050405020304" pitchFamily="18" charset="0"/>
                <a:ea typeface="隶书" panose="02010509060101010101" pitchFamily="49" charset="-122"/>
              </a:rPr>
              <a:t>时钟方程、驱动方程和输出方程</a:t>
            </a:r>
            <a:endParaRPr lang="zh-CN" altLang="en-US" sz="2800" dirty="0">
              <a:latin typeface="Times New Roman" panose="02020603050405020304" pitchFamily="18" charset="0"/>
              <a:ea typeface="宋体" panose="02010600030101010101" pitchFamily="2" charset="-122"/>
            </a:endParaRPr>
          </a:p>
        </p:txBody>
      </p:sp>
      <p:sp>
        <p:nvSpPr>
          <p:cNvPr id="21508" name="Text Box 4"/>
          <p:cNvSpPr txBox="1"/>
          <p:nvPr/>
        </p:nvSpPr>
        <p:spPr>
          <a:xfrm>
            <a:off x="7645400" y="3200400"/>
            <a:ext cx="2311400" cy="687388"/>
          </a:xfrm>
          <a:prstGeom prst="rect">
            <a:avLst/>
          </a:prstGeom>
          <a:noFill/>
          <a:ln w="9525" cap="flat" cmpd="sng">
            <a:solidFill>
              <a:srgbClr val="CC3300"/>
            </a:solidFill>
            <a:prstDash val="solid"/>
            <a:miter/>
            <a:headEnd type="none" w="med" len="med"/>
            <a:tailEnd type="none" w="med" len="med"/>
          </a:ln>
        </p:spPr>
        <p:txBody>
          <a:bodyPr lIns="106674" tIns="53337" rIns="106674" bIns="53337" anchor="t" anchorCtr="0">
            <a:spAutoFit/>
          </a:bodyPr>
          <a:p>
            <a:pPr algn="ctr" defTabSz="1066800">
              <a:spcBef>
                <a:spcPct val="50000"/>
              </a:spcBef>
            </a:pPr>
            <a:r>
              <a:rPr lang="zh-CN" altLang="en-US" sz="3700" b="1" dirty="0">
                <a:latin typeface="Times New Roman" panose="02020603050405020304" pitchFamily="18" charset="0"/>
                <a:ea typeface="隶书" panose="02010509060101010101" pitchFamily="49" charset="-122"/>
              </a:rPr>
              <a:t>状态方程</a:t>
            </a:r>
            <a:endParaRPr lang="zh-CN" altLang="en-US" sz="3700" b="1" dirty="0">
              <a:latin typeface="Times New Roman" panose="02020603050405020304" pitchFamily="18" charset="0"/>
              <a:ea typeface="隶书" panose="02010509060101010101" pitchFamily="49" charset="-122"/>
            </a:endParaRPr>
          </a:p>
        </p:txBody>
      </p:sp>
      <p:sp>
        <p:nvSpPr>
          <p:cNvPr id="21509" name="Text Box 5"/>
          <p:cNvSpPr txBox="1"/>
          <p:nvPr/>
        </p:nvSpPr>
        <p:spPr>
          <a:xfrm>
            <a:off x="4622800" y="5465763"/>
            <a:ext cx="2578100" cy="1824037"/>
          </a:xfrm>
          <a:prstGeom prst="rect">
            <a:avLst/>
          </a:prstGeom>
          <a:noFill/>
          <a:ln w="9525" cap="flat" cmpd="sng">
            <a:solidFill>
              <a:srgbClr val="CC3300"/>
            </a:solidFill>
            <a:prstDash val="solid"/>
            <a:miter/>
            <a:headEnd type="none" w="med" len="med"/>
            <a:tailEnd type="none" w="med" len="med"/>
          </a:ln>
        </p:spPr>
        <p:txBody>
          <a:bodyPr lIns="106674" tIns="53337" rIns="106674" bIns="53337" anchor="t" anchorCtr="0">
            <a:spAutoFit/>
          </a:bodyPr>
          <a:p>
            <a:pPr algn="ctr" defTabSz="1066800">
              <a:spcBef>
                <a:spcPct val="50000"/>
              </a:spcBef>
            </a:pPr>
            <a:r>
              <a:rPr lang="zh-CN" altLang="en-US" sz="3700" b="1" dirty="0">
                <a:latin typeface="Times New Roman" panose="02020603050405020304" pitchFamily="18" charset="0"/>
                <a:ea typeface="隶书" panose="02010509060101010101" pitchFamily="49" charset="-122"/>
              </a:rPr>
              <a:t>状态图、状态表或时序图</a:t>
            </a:r>
            <a:endParaRPr lang="zh-CN" altLang="en-US" sz="3700" b="1" dirty="0">
              <a:latin typeface="Times New Roman" panose="02020603050405020304" pitchFamily="18" charset="0"/>
              <a:ea typeface="隶书" panose="02010509060101010101" pitchFamily="49" charset="-122"/>
            </a:endParaRPr>
          </a:p>
        </p:txBody>
      </p:sp>
      <p:sp>
        <p:nvSpPr>
          <p:cNvPr id="21510" name="Text Box 6"/>
          <p:cNvSpPr txBox="1"/>
          <p:nvPr/>
        </p:nvSpPr>
        <p:spPr>
          <a:xfrm>
            <a:off x="800100" y="5732463"/>
            <a:ext cx="2578100" cy="1255712"/>
          </a:xfrm>
          <a:prstGeom prst="rect">
            <a:avLst/>
          </a:prstGeom>
          <a:noFill/>
          <a:ln w="9525" cap="flat" cmpd="sng">
            <a:solidFill>
              <a:srgbClr val="CC3300"/>
            </a:solidFill>
            <a:prstDash val="solid"/>
            <a:miter/>
            <a:headEnd type="none" w="med" len="med"/>
            <a:tailEnd type="none" w="med" len="med"/>
          </a:ln>
        </p:spPr>
        <p:txBody>
          <a:bodyPr lIns="106674" tIns="53337" rIns="106674" bIns="53337" anchor="t" anchorCtr="0">
            <a:spAutoFit/>
          </a:bodyPr>
          <a:p>
            <a:pPr algn="ctr" defTabSz="1066800">
              <a:spcBef>
                <a:spcPct val="50000"/>
              </a:spcBef>
            </a:pPr>
            <a:r>
              <a:rPr lang="zh-CN" altLang="en-US" sz="3700" b="1" dirty="0">
                <a:latin typeface="Times New Roman" panose="02020603050405020304" pitchFamily="18" charset="0"/>
                <a:ea typeface="隶书" panose="02010509060101010101" pitchFamily="49" charset="-122"/>
              </a:rPr>
              <a:t>判断电路逻辑功能</a:t>
            </a:r>
            <a:endParaRPr lang="zh-CN" altLang="en-US" sz="3700" b="1" dirty="0">
              <a:latin typeface="Times New Roman" panose="02020603050405020304" pitchFamily="18" charset="0"/>
              <a:ea typeface="隶书" panose="02010509060101010101" pitchFamily="49" charset="-122"/>
            </a:endParaRPr>
          </a:p>
        </p:txBody>
      </p:sp>
      <p:sp>
        <p:nvSpPr>
          <p:cNvPr id="21511" name="AutoShape 7"/>
          <p:cNvSpPr/>
          <p:nvPr/>
        </p:nvSpPr>
        <p:spPr>
          <a:xfrm>
            <a:off x="6640513" y="3378200"/>
            <a:ext cx="915987" cy="355600"/>
          </a:xfrm>
          <a:prstGeom prst="rightArrow">
            <a:avLst>
              <a:gd name="adj1" fmla="val 50000"/>
              <a:gd name="adj2" fmla="val 64373"/>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1512" name="AutoShape 8"/>
          <p:cNvSpPr/>
          <p:nvPr/>
        </p:nvSpPr>
        <p:spPr>
          <a:xfrm>
            <a:off x="8890000" y="4000500"/>
            <a:ext cx="355600" cy="1955800"/>
          </a:xfrm>
          <a:prstGeom prst="downArrow">
            <a:avLst>
              <a:gd name="adj1" fmla="val 50000"/>
              <a:gd name="adj2" fmla="val 137500"/>
            </a:avLst>
          </a:prstGeom>
          <a:solidFill>
            <a:schemeClr val="accent1"/>
          </a:solidFill>
          <a:ln w="9525" cap="flat" cmpd="sng">
            <a:solidFill>
              <a:schemeClr val="tx1"/>
            </a:solidFill>
            <a:prstDash val="solid"/>
            <a:miter/>
            <a:headEnd type="none" w="med" len="med"/>
            <a:tailEnd type="none" w="med" len="med"/>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sp>
        <p:nvSpPr>
          <p:cNvPr id="21513" name="AutoShape 9"/>
          <p:cNvSpPr/>
          <p:nvPr/>
        </p:nvSpPr>
        <p:spPr>
          <a:xfrm>
            <a:off x="3419475" y="6223000"/>
            <a:ext cx="1114425" cy="355600"/>
          </a:xfrm>
          <a:prstGeom prst="leftArrow">
            <a:avLst>
              <a:gd name="adj1" fmla="val 50000"/>
              <a:gd name="adj2" fmla="val 78319"/>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1514" name="Oval 10"/>
          <p:cNvSpPr/>
          <p:nvPr/>
        </p:nvSpPr>
        <p:spPr>
          <a:xfrm>
            <a:off x="2844800" y="2844800"/>
            <a:ext cx="622300" cy="533400"/>
          </a:xfrm>
          <a:prstGeom prst="ellipse">
            <a:avLst/>
          </a:prstGeom>
          <a:noFill/>
          <a:ln w="38100" cap="flat" cmpd="sng">
            <a:solidFill>
              <a:srgbClr val="FF6600"/>
            </a:solidFill>
            <a:prstDash val="solid"/>
            <a:round/>
            <a:headEnd type="none" w="med" len="med"/>
            <a:tailEnd type="none" w="med" len="med"/>
          </a:ln>
        </p:spPr>
        <p:txBody>
          <a:bodyPr wrap="none" lIns="106674" tIns="53337" rIns="106674" bIns="53337" anchor="ctr" anchorCtr="0"/>
          <a:p>
            <a:pPr algn="ctr" defTabSz="1066800"/>
            <a:r>
              <a:rPr lang="en-US" altLang="zh-CN" sz="2800">
                <a:solidFill>
                  <a:srgbClr val="FF9900"/>
                </a:solidFill>
                <a:latin typeface="Times New Roman" panose="02020603050405020304" pitchFamily="18" charset="0"/>
                <a:ea typeface="宋体" panose="02010600030101010101" pitchFamily="2" charset="-122"/>
              </a:rPr>
              <a:t>1</a:t>
            </a:r>
            <a:endParaRPr lang="en-US" altLang="zh-CN" sz="2800">
              <a:solidFill>
                <a:srgbClr val="FF9900"/>
              </a:solidFill>
              <a:latin typeface="Times New Roman" panose="02020603050405020304" pitchFamily="18" charset="0"/>
              <a:ea typeface="宋体" panose="02010600030101010101" pitchFamily="2" charset="-122"/>
            </a:endParaRPr>
          </a:p>
        </p:txBody>
      </p:sp>
      <p:sp>
        <p:nvSpPr>
          <p:cNvPr id="21515" name="Oval 11"/>
          <p:cNvSpPr/>
          <p:nvPr/>
        </p:nvSpPr>
        <p:spPr>
          <a:xfrm>
            <a:off x="6756400" y="2844800"/>
            <a:ext cx="622300" cy="533400"/>
          </a:xfrm>
          <a:prstGeom prst="ellipse">
            <a:avLst/>
          </a:prstGeom>
          <a:noFill/>
          <a:ln w="38100" cap="flat" cmpd="sng">
            <a:solidFill>
              <a:srgbClr val="FF6600"/>
            </a:solidFill>
            <a:prstDash val="solid"/>
            <a:round/>
            <a:headEnd type="none" w="med" len="med"/>
            <a:tailEnd type="none" w="med" len="med"/>
          </a:ln>
        </p:spPr>
        <p:txBody>
          <a:bodyPr wrap="none" lIns="106674" tIns="53337" rIns="106674" bIns="53337" anchor="ctr" anchorCtr="0"/>
          <a:p>
            <a:pPr algn="ctr" defTabSz="1066800"/>
            <a:r>
              <a:rPr lang="en-US" altLang="zh-CN" sz="2800">
                <a:solidFill>
                  <a:srgbClr val="FF9900"/>
                </a:solidFill>
                <a:latin typeface="Times New Roman" panose="02020603050405020304" pitchFamily="18" charset="0"/>
                <a:ea typeface="宋体" panose="02010600030101010101" pitchFamily="2" charset="-122"/>
              </a:rPr>
              <a:t>2</a:t>
            </a:r>
            <a:endParaRPr lang="en-US" altLang="zh-CN" sz="2800">
              <a:solidFill>
                <a:srgbClr val="FF9900"/>
              </a:solidFill>
              <a:latin typeface="Times New Roman" panose="02020603050405020304" pitchFamily="18" charset="0"/>
              <a:ea typeface="宋体" panose="02010600030101010101" pitchFamily="2" charset="-122"/>
            </a:endParaRPr>
          </a:p>
        </p:txBody>
      </p:sp>
      <p:sp>
        <p:nvSpPr>
          <p:cNvPr id="21516" name="Oval 12"/>
          <p:cNvSpPr/>
          <p:nvPr/>
        </p:nvSpPr>
        <p:spPr>
          <a:xfrm>
            <a:off x="9245600" y="4622800"/>
            <a:ext cx="622300" cy="533400"/>
          </a:xfrm>
          <a:prstGeom prst="ellipse">
            <a:avLst/>
          </a:prstGeom>
          <a:noFill/>
          <a:ln w="38100" cap="flat" cmpd="sng">
            <a:solidFill>
              <a:srgbClr val="FF6600"/>
            </a:solidFill>
            <a:prstDash val="solid"/>
            <a:round/>
            <a:headEnd type="none" w="med" len="med"/>
            <a:tailEnd type="none" w="med" len="med"/>
          </a:ln>
        </p:spPr>
        <p:txBody>
          <a:bodyPr wrap="none" lIns="106674" tIns="53337" rIns="106674" bIns="53337" anchor="ctr" anchorCtr="0"/>
          <a:p>
            <a:pPr algn="ctr" defTabSz="1066800"/>
            <a:r>
              <a:rPr lang="en-US" altLang="zh-CN" sz="2800">
                <a:solidFill>
                  <a:srgbClr val="FF9900"/>
                </a:solidFill>
                <a:latin typeface="Times New Roman" panose="02020603050405020304" pitchFamily="18" charset="0"/>
                <a:ea typeface="宋体" panose="02010600030101010101" pitchFamily="2" charset="-122"/>
              </a:rPr>
              <a:t>3</a:t>
            </a:r>
            <a:endParaRPr lang="en-US" altLang="zh-CN" sz="2800">
              <a:solidFill>
                <a:srgbClr val="FF9900"/>
              </a:solidFill>
              <a:latin typeface="Times New Roman" panose="02020603050405020304" pitchFamily="18" charset="0"/>
              <a:ea typeface="宋体" panose="02010600030101010101" pitchFamily="2" charset="-122"/>
            </a:endParaRPr>
          </a:p>
        </p:txBody>
      </p:sp>
      <p:sp>
        <p:nvSpPr>
          <p:cNvPr id="21517" name="Oval 13"/>
          <p:cNvSpPr/>
          <p:nvPr/>
        </p:nvSpPr>
        <p:spPr>
          <a:xfrm>
            <a:off x="3733800" y="5689600"/>
            <a:ext cx="622300" cy="533400"/>
          </a:xfrm>
          <a:prstGeom prst="ellipse">
            <a:avLst/>
          </a:prstGeom>
          <a:noFill/>
          <a:ln w="38100" cap="flat" cmpd="sng">
            <a:solidFill>
              <a:srgbClr val="FF6600"/>
            </a:solidFill>
            <a:prstDash val="solid"/>
            <a:round/>
            <a:headEnd type="none" w="med" len="med"/>
            <a:tailEnd type="none" w="med" len="med"/>
          </a:ln>
        </p:spPr>
        <p:txBody>
          <a:bodyPr wrap="none" lIns="106674" tIns="53337" rIns="106674" bIns="53337" anchor="ctr" anchorCtr="0"/>
          <a:p>
            <a:pPr algn="ctr" defTabSz="1066800"/>
            <a:r>
              <a:rPr lang="en-US" altLang="zh-CN" sz="2800">
                <a:solidFill>
                  <a:srgbClr val="FF9900"/>
                </a:solidFill>
                <a:latin typeface="Times New Roman" panose="02020603050405020304" pitchFamily="18" charset="0"/>
                <a:ea typeface="宋体" panose="02010600030101010101" pitchFamily="2" charset="-122"/>
              </a:rPr>
              <a:t>5</a:t>
            </a:r>
            <a:endParaRPr lang="en-US" altLang="zh-CN" sz="2800">
              <a:solidFill>
                <a:srgbClr val="FF9900"/>
              </a:solidFill>
              <a:latin typeface="Times New Roman" panose="02020603050405020304" pitchFamily="18" charset="0"/>
              <a:ea typeface="宋体" panose="02010600030101010101" pitchFamily="2" charset="-122"/>
            </a:endParaRPr>
          </a:p>
        </p:txBody>
      </p:sp>
      <p:sp>
        <p:nvSpPr>
          <p:cNvPr id="21518" name="Text Box 15"/>
          <p:cNvSpPr txBox="1"/>
          <p:nvPr/>
        </p:nvSpPr>
        <p:spPr>
          <a:xfrm>
            <a:off x="711200" y="1546225"/>
            <a:ext cx="6638925" cy="671513"/>
          </a:xfrm>
          <a:prstGeom prst="rect">
            <a:avLst/>
          </a:prstGeom>
          <a:noFill/>
          <a:ln w="9525">
            <a:noFill/>
          </a:ln>
        </p:spPr>
        <p:txBody>
          <a:bodyPr lIns="106674" tIns="53337" rIns="106674" bIns="53337">
            <a:spAutoFit/>
          </a:bodyPr>
          <a:p>
            <a:pPr defTabSz="1066800">
              <a:spcBef>
                <a:spcPct val="50000"/>
              </a:spcBef>
            </a:pPr>
            <a:r>
              <a:rPr lang="zh-CN" altLang="en-US" sz="3700" b="1" noProof="1" dirty="0">
                <a:effectLst>
                  <a:outerShdw blurRad="38100" dist="38100" dir="2700000">
                    <a:srgbClr val="C0C0C0"/>
                  </a:outerShdw>
                </a:effectLst>
                <a:latin typeface="Times New Roman" panose="02020603050405020304" pitchFamily="18" charset="0"/>
                <a:ea typeface="宋体" panose="02010600030101010101" pitchFamily="2" charset="-122"/>
                <a:cs typeface="+mn-cs"/>
              </a:rPr>
              <a:t>时序电路的分析步骤：</a:t>
            </a:r>
            <a:endParaRPr lang="zh-CN" altLang="en-US" sz="2800" noProof="1" dirty="0">
              <a:latin typeface="Times New Roman" panose="02020603050405020304" pitchFamily="18" charset="0"/>
            </a:endParaRPr>
          </a:p>
        </p:txBody>
      </p:sp>
      <p:sp>
        <p:nvSpPr>
          <p:cNvPr id="21519" name="Text Box 16"/>
          <p:cNvSpPr txBox="1"/>
          <p:nvPr/>
        </p:nvSpPr>
        <p:spPr>
          <a:xfrm>
            <a:off x="8445500" y="6045200"/>
            <a:ext cx="1422400" cy="687388"/>
          </a:xfrm>
          <a:prstGeom prst="rect">
            <a:avLst/>
          </a:prstGeom>
          <a:noFill/>
          <a:ln w="9525" cap="flat" cmpd="sng">
            <a:solidFill>
              <a:srgbClr val="CC3300"/>
            </a:solidFill>
            <a:prstDash val="solid"/>
            <a:miter/>
            <a:headEnd type="none" w="med" len="med"/>
            <a:tailEnd type="none" w="med" len="med"/>
          </a:ln>
        </p:spPr>
        <p:txBody>
          <a:bodyPr lIns="106674" tIns="53337" rIns="106674" bIns="53337" anchor="t" anchorCtr="0">
            <a:spAutoFit/>
          </a:bodyPr>
          <a:p>
            <a:pPr algn="ctr" defTabSz="1066800">
              <a:spcBef>
                <a:spcPct val="50000"/>
              </a:spcBef>
            </a:pPr>
            <a:r>
              <a:rPr lang="zh-CN" altLang="en-US" sz="3700" b="1" dirty="0">
                <a:latin typeface="Times New Roman" panose="02020603050405020304" pitchFamily="18" charset="0"/>
                <a:ea typeface="隶书" panose="02010509060101010101" pitchFamily="49" charset="-122"/>
              </a:rPr>
              <a:t>计算</a:t>
            </a:r>
            <a:endParaRPr lang="zh-CN" altLang="en-US" sz="3700" b="1" dirty="0">
              <a:latin typeface="Times New Roman" panose="02020603050405020304" pitchFamily="18" charset="0"/>
              <a:ea typeface="隶书" panose="02010509060101010101" pitchFamily="49" charset="-122"/>
            </a:endParaRPr>
          </a:p>
        </p:txBody>
      </p:sp>
      <p:sp>
        <p:nvSpPr>
          <p:cNvPr id="21520" name="AutoShape 17"/>
          <p:cNvSpPr/>
          <p:nvPr/>
        </p:nvSpPr>
        <p:spPr>
          <a:xfrm>
            <a:off x="7242175" y="6223000"/>
            <a:ext cx="1114425" cy="355600"/>
          </a:xfrm>
          <a:prstGeom prst="leftArrow">
            <a:avLst>
              <a:gd name="adj1" fmla="val 50000"/>
              <a:gd name="adj2" fmla="val 78319"/>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1521" name="Oval 18"/>
          <p:cNvSpPr/>
          <p:nvPr/>
        </p:nvSpPr>
        <p:spPr>
          <a:xfrm>
            <a:off x="7556500" y="5689600"/>
            <a:ext cx="622300" cy="533400"/>
          </a:xfrm>
          <a:prstGeom prst="ellipse">
            <a:avLst/>
          </a:prstGeom>
          <a:noFill/>
          <a:ln w="38100" cap="flat" cmpd="sng">
            <a:solidFill>
              <a:srgbClr val="FF6600"/>
            </a:solidFill>
            <a:prstDash val="solid"/>
            <a:round/>
            <a:headEnd type="none" w="med" len="med"/>
            <a:tailEnd type="none" w="med" len="med"/>
          </a:ln>
        </p:spPr>
        <p:txBody>
          <a:bodyPr wrap="none" lIns="106674" tIns="53337" rIns="106674" bIns="53337" anchor="ctr" anchorCtr="0"/>
          <a:p>
            <a:pPr algn="ctr" defTabSz="1066800"/>
            <a:r>
              <a:rPr lang="en-US" altLang="zh-CN" sz="2800">
                <a:solidFill>
                  <a:srgbClr val="FF9900"/>
                </a:solidFill>
                <a:latin typeface="Times New Roman" panose="02020603050405020304" pitchFamily="18" charset="0"/>
                <a:ea typeface="宋体" panose="02010600030101010101" pitchFamily="2" charset="-122"/>
              </a:rPr>
              <a:t>4</a:t>
            </a:r>
            <a:endParaRPr lang="en-US" altLang="zh-CN" sz="2800">
              <a:solidFill>
                <a:srgbClr val="FF9900"/>
              </a:solidFill>
              <a:latin typeface="Times New Roman" panose="02020603050405020304" pitchFamily="18" charset="0"/>
              <a:ea typeface="宋体" panose="02010600030101010101" pitchFamily="2" charset="-122"/>
            </a:endParaRPr>
          </a:p>
        </p:txBody>
      </p:sp>
      <p:sp>
        <p:nvSpPr>
          <p:cNvPr id="21522" name="AutoShape 19"/>
          <p:cNvSpPr/>
          <p:nvPr/>
        </p:nvSpPr>
        <p:spPr>
          <a:xfrm>
            <a:off x="2755900" y="3378200"/>
            <a:ext cx="917575" cy="355600"/>
          </a:xfrm>
          <a:prstGeom prst="rightArrow">
            <a:avLst>
              <a:gd name="adj1" fmla="val 50000"/>
              <a:gd name="adj2" fmla="val 64485"/>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1523" name="AutoShape 3" descr="绿色大理石">
            <a:hlinkClick r:id="" action="ppaction://noaction"/>
          </p:cNvPr>
          <p:cNvSpPr/>
          <p:nvPr/>
        </p:nvSpPr>
        <p:spPr>
          <a:xfrm>
            <a:off x="869950" y="904875"/>
            <a:ext cx="7797800" cy="520700"/>
          </a:xfrm>
          <a:prstGeom prst="actionButtonBlank">
            <a:avLst/>
          </a:prstGeom>
          <a:blipFill rotWithShape="0">
            <a:blip r:embed="rId1"/>
          </a:blipFill>
          <a:ln w="9525" cap="flat" cmpd="sng">
            <a:solidFill>
              <a:schemeClr val="tx1"/>
            </a:solidFill>
            <a:prstDash val="solid"/>
            <a:miter/>
            <a:headEnd type="none" w="med" len="med"/>
            <a:tailEnd type="none" w="med" len="med"/>
          </a:ln>
          <a:effectLst>
            <a:outerShdw dist="107763" dir="13499999" algn="ctr" rotWithShape="0">
              <a:srgbClr val="808080"/>
            </a:outerShdw>
          </a:effectLst>
        </p:spPr>
        <p:txBody>
          <a:bodyPr lIns="0" rIns="0" anchor="ctr"/>
          <a:p>
            <a:pPr fontAlgn="base">
              <a:spcBef>
                <a:spcPct val="50000"/>
              </a:spcBef>
            </a:pPr>
            <a:r>
              <a:rPr lang="zh-CN" altLang="en-US" sz="3200" b="1" strike="noStrike" noProof="1" dirty="0">
                <a:solidFill>
                  <a:schemeClr val="accent1"/>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六、时序逻辑电路的分析</a:t>
            </a:r>
            <a:endParaRPr lang="zh-CN" altLang="en-US" sz="3200" b="1" strike="noStrike" noProof="1" dirty="0">
              <a:solidFill>
                <a:schemeClr val="accent1"/>
              </a:solidFill>
              <a:effectLst>
                <a:outerShdw blurRad="38100" dist="38100" dir="2700000">
                  <a:srgbClr val="000000"/>
                </a:outerShdw>
              </a:effectLst>
              <a:latin typeface="Times New Roman" panose="02020603050405020304" pitchFamily="18" charset="0"/>
            </a:endParaRPr>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iterate type="lt">
                                    <p:tmPct val="100000"/>
                                  </p:iterate>
                                  <p:childTnLst>
                                    <p:set>
                                      <p:cBhvr>
                                        <p:cTn id="6" dur="1" fill="hold">
                                          <p:stCondLst>
                                            <p:cond delay="0"/>
                                          </p:stCondLst>
                                        </p:cTn>
                                        <p:tgtEl>
                                          <p:spTgt spid="21518">
                                            <p:txEl>
                                              <p:charRg st="0" end="11"/>
                                            </p:txEl>
                                          </p:spTgt>
                                        </p:tgtEl>
                                        <p:attrNameLst>
                                          <p:attrName>style.visibility</p:attrName>
                                        </p:attrNameLst>
                                      </p:cBhvr>
                                      <p:to>
                                        <p:strVal val="visible"/>
                                      </p:to>
                                    </p:set>
                                    <p:anim calcmode="lin" valueType="num">
                                      <p:cBhvr additive="base">
                                        <p:cTn id="7" dur="75" fill="hold"/>
                                        <p:tgtEl>
                                          <p:spTgt spid="21518">
                                            <p:txEl>
                                              <p:charRg st="0" end="11"/>
                                            </p:txEl>
                                          </p:spTgt>
                                        </p:tgtEl>
                                        <p:attrNameLst>
                                          <p:attrName>ppt_x</p:attrName>
                                        </p:attrNameLst>
                                      </p:cBhvr>
                                      <p:tavLst>
                                        <p:tav tm="0">
                                          <p:val>
                                            <p:strVal val="1+#ppt_w/2"/>
                                          </p:val>
                                        </p:tav>
                                        <p:tav tm="100000">
                                          <p:val>
                                            <p:strVal val="#ppt_x"/>
                                          </p:val>
                                        </p:tav>
                                      </p:tavLst>
                                    </p:anim>
                                    <p:anim calcmode="lin" valueType="num">
                                      <p:cBhvr additive="base">
                                        <p:cTn id="8" dur="75" fill="hold"/>
                                        <p:tgtEl>
                                          <p:spTgt spid="21518">
                                            <p:txEl>
                                              <p:charRg st="0" end="11"/>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1506"/>
                                        </p:tgtEl>
                                        <p:attrNameLst>
                                          <p:attrName>style.visibility</p:attrName>
                                        </p:attrNameLst>
                                      </p:cBhvr>
                                      <p:to>
                                        <p:strVal val="visible"/>
                                      </p:to>
                                    </p:set>
                                    <p:animEffect transition="in" filter="wipe(left)">
                                      <p:cBhvr>
                                        <p:cTn id="13" dur="500"/>
                                        <p:tgtEl>
                                          <p:spTgt spid="2150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1522"/>
                                        </p:tgtEl>
                                        <p:attrNameLst>
                                          <p:attrName>style.visibility</p:attrName>
                                        </p:attrNameLst>
                                      </p:cBhvr>
                                      <p:to>
                                        <p:strVal val="visible"/>
                                      </p:to>
                                    </p:set>
                                    <p:animEffect transition="in" filter="wipe(left)">
                                      <p:cBhvr>
                                        <p:cTn id="18" dur="500"/>
                                        <p:tgtEl>
                                          <p:spTgt spid="21522"/>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21514"/>
                                        </p:tgtEl>
                                        <p:attrNameLst>
                                          <p:attrName>style.visibility</p:attrName>
                                        </p:attrNameLst>
                                      </p:cBhvr>
                                      <p:to>
                                        <p:strVal val="visible"/>
                                      </p:to>
                                    </p:set>
                                    <p:animEffect transition="in" filter="wipe(left)">
                                      <p:cBhvr>
                                        <p:cTn id="22" dur="500"/>
                                        <p:tgtEl>
                                          <p:spTgt spid="21514"/>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21507"/>
                                        </p:tgtEl>
                                        <p:attrNameLst>
                                          <p:attrName>style.visibility</p:attrName>
                                        </p:attrNameLst>
                                      </p:cBhvr>
                                      <p:to>
                                        <p:strVal val="visible"/>
                                      </p:to>
                                    </p:set>
                                    <p:animEffect transition="in" filter="wipe(left)">
                                      <p:cBhvr>
                                        <p:cTn id="26" dur="500"/>
                                        <p:tgtEl>
                                          <p:spTgt spid="2150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1511"/>
                                        </p:tgtEl>
                                        <p:attrNameLst>
                                          <p:attrName>style.visibility</p:attrName>
                                        </p:attrNameLst>
                                      </p:cBhvr>
                                      <p:to>
                                        <p:strVal val="visible"/>
                                      </p:to>
                                    </p:set>
                                    <p:animEffect transition="in" filter="wipe(left)">
                                      <p:cBhvr>
                                        <p:cTn id="31" dur="500"/>
                                        <p:tgtEl>
                                          <p:spTgt spid="21511"/>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21515"/>
                                        </p:tgtEl>
                                        <p:attrNameLst>
                                          <p:attrName>style.visibility</p:attrName>
                                        </p:attrNameLst>
                                      </p:cBhvr>
                                      <p:to>
                                        <p:strVal val="visible"/>
                                      </p:to>
                                    </p:set>
                                    <p:animEffect transition="in" filter="wipe(left)">
                                      <p:cBhvr>
                                        <p:cTn id="35" dur="500"/>
                                        <p:tgtEl>
                                          <p:spTgt spid="21515"/>
                                        </p:tgtEl>
                                      </p:cBhvr>
                                    </p:animEffect>
                                  </p:childTnLst>
                                </p:cTn>
                              </p:par>
                            </p:childTnLst>
                          </p:cTn>
                        </p:par>
                        <p:par>
                          <p:cTn id="36" fill="hold">
                            <p:stCondLst>
                              <p:cond delay="1000"/>
                            </p:stCondLst>
                            <p:childTnLst>
                              <p:par>
                                <p:cTn id="37" presetID="22" presetClass="entr" presetSubtype="8" fill="hold" grpId="0" nodeType="afterEffect">
                                  <p:stCondLst>
                                    <p:cond delay="0"/>
                                  </p:stCondLst>
                                  <p:childTnLst>
                                    <p:set>
                                      <p:cBhvr>
                                        <p:cTn id="38" dur="1" fill="hold">
                                          <p:stCondLst>
                                            <p:cond delay="0"/>
                                          </p:stCondLst>
                                        </p:cTn>
                                        <p:tgtEl>
                                          <p:spTgt spid="21508"/>
                                        </p:tgtEl>
                                        <p:attrNameLst>
                                          <p:attrName>style.visibility</p:attrName>
                                        </p:attrNameLst>
                                      </p:cBhvr>
                                      <p:to>
                                        <p:strVal val="visible"/>
                                      </p:to>
                                    </p:set>
                                    <p:animEffect transition="in" filter="wipe(left)">
                                      <p:cBhvr>
                                        <p:cTn id="39" dur="500"/>
                                        <p:tgtEl>
                                          <p:spTgt spid="2150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21512"/>
                                        </p:tgtEl>
                                        <p:attrNameLst>
                                          <p:attrName>style.visibility</p:attrName>
                                        </p:attrNameLst>
                                      </p:cBhvr>
                                      <p:to>
                                        <p:strVal val="visible"/>
                                      </p:to>
                                    </p:set>
                                    <p:animEffect transition="in" filter="wipe(up)">
                                      <p:cBhvr>
                                        <p:cTn id="44" dur="500"/>
                                        <p:tgtEl>
                                          <p:spTgt spid="21512"/>
                                        </p:tgtEl>
                                      </p:cBhvr>
                                    </p:animEffect>
                                  </p:childTnLst>
                                </p:cTn>
                              </p:par>
                            </p:childTnLst>
                          </p:cTn>
                        </p:par>
                        <p:par>
                          <p:cTn id="45" fill="hold">
                            <p:stCondLst>
                              <p:cond delay="500"/>
                            </p:stCondLst>
                            <p:childTnLst>
                              <p:par>
                                <p:cTn id="46" presetID="22" presetClass="entr" presetSubtype="1" fill="hold" grpId="0" nodeType="afterEffect">
                                  <p:stCondLst>
                                    <p:cond delay="0"/>
                                  </p:stCondLst>
                                  <p:childTnLst>
                                    <p:set>
                                      <p:cBhvr>
                                        <p:cTn id="47" dur="1" fill="hold">
                                          <p:stCondLst>
                                            <p:cond delay="0"/>
                                          </p:stCondLst>
                                        </p:cTn>
                                        <p:tgtEl>
                                          <p:spTgt spid="21516"/>
                                        </p:tgtEl>
                                        <p:attrNameLst>
                                          <p:attrName>style.visibility</p:attrName>
                                        </p:attrNameLst>
                                      </p:cBhvr>
                                      <p:to>
                                        <p:strVal val="visible"/>
                                      </p:to>
                                    </p:set>
                                    <p:animEffect transition="in" filter="wipe(up)">
                                      <p:cBhvr>
                                        <p:cTn id="48" dur="500"/>
                                        <p:tgtEl>
                                          <p:spTgt spid="21516"/>
                                        </p:tgtEl>
                                      </p:cBhvr>
                                    </p:animEffect>
                                  </p:childTnLst>
                                </p:cTn>
                              </p:par>
                            </p:childTnLst>
                          </p:cTn>
                        </p:par>
                        <p:par>
                          <p:cTn id="49" fill="hold">
                            <p:stCondLst>
                              <p:cond delay="1000"/>
                            </p:stCondLst>
                            <p:childTnLst>
                              <p:par>
                                <p:cTn id="50" presetID="22" presetClass="entr" presetSubtype="2" fill="hold" grpId="0" nodeType="afterEffect">
                                  <p:stCondLst>
                                    <p:cond delay="0"/>
                                  </p:stCondLst>
                                  <p:childTnLst>
                                    <p:set>
                                      <p:cBhvr>
                                        <p:cTn id="51" dur="1" fill="hold">
                                          <p:stCondLst>
                                            <p:cond delay="0"/>
                                          </p:stCondLst>
                                        </p:cTn>
                                        <p:tgtEl>
                                          <p:spTgt spid="21519"/>
                                        </p:tgtEl>
                                        <p:attrNameLst>
                                          <p:attrName>style.visibility</p:attrName>
                                        </p:attrNameLst>
                                      </p:cBhvr>
                                      <p:to>
                                        <p:strVal val="visible"/>
                                      </p:to>
                                    </p:set>
                                    <p:animEffect transition="in" filter="wipe(right)">
                                      <p:cBhvr>
                                        <p:cTn id="52" dur="500"/>
                                        <p:tgtEl>
                                          <p:spTgt spid="215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grpId="0" nodeType="clickEffect">
                                  <p:stCondLst>
                                    <p:cond delay="0"/>
                                  </p:stCondLst>
                                  <p:childTnLst>
                                    <p:set>
                                      <p:cBhvr>
                                        <p:cTn id="56" dur="1" fill="hold">
                                          <p:stCondLst>
                                            <p:cond delay="0"/>
                                          </p:stCondLst>
                                        </p:cTn>
                                        <p:tgtEl>
                                          <p:spTgt spid="21520"/>
                                        </p:tgtEl>
                                        <p:attrNameLst>
                                          <p:attrName>style.visibility</p:attrName>
                                        </p:attrNameLst>
                                      </p:cBhvr>
                                      <p:to>
                                        <p:strVal val="visible"/>
                                      </p:to>
                                    </p:set>
                                    <p:animEffect transition="in" filter="wipe(right)">
                                      <p:cBhvr>
                                        <p:cTn id="57" dur="500"/>
                                        <p:tgtEl>
                                          <p:spTgt spid="21520"/>
                                        </p:tgtEl>
                                      </p:cBhvr>
                                    </p:animEffect>
                                  </p:childTnLst>
                                </p:cTn>
                              </p:par>
                            </p:childTnLst>
                          </p:cTn>
                        </p:par>
                        <p:par>
                          <p:cTn id="58" fill="hold">
                            <p:stCondLst>
                              <p:cond delay="500"/>
                            </p:stCondLst>
                            <p:childTnLst>
                              <p:par>
                                <p:cTn id="59" presetID="22" presetClass="entr" presetSubtype="2" fill="hold" grpId="0" nodeType="afterEffect">
                                  <p:stCondLst>
                                    <p:cond delay="0"/>
                                  </p:stCondLst>
                                  <p:childTnLst>
                                    <p:set>
                                      <p:cBhvr>
                                        <p:cTn id="60" dur="1" fill="hold">
                                          <p:stCondLst>
                                            <p:cond delay="0"/>
                                          </p:stCondLst>
                                        </p:cTn>
                                        <p:tgtEl>
                                          <p:spTgt spid="21521"/>
                                        </p:tgtEl>
                                        <p:attrNameLst>
                                          <p:attrName>style.visibility</p:attrName>
                                        </p:attrNameLst>
                                      </p:cBhvr>
                                      <p:to>
                                        <p:strVal val="visible"/>
                                      </p:to>
                                    </p:set>
                                    <p:animEffect transition="in" filter="wipe(right)">
                                      <p:cBhvr>
                                        <p:cTn id="61" dur="500"/>
                                        <p:tgtEl>
                                          <p:spTgt spid="21521"/>
                                        </p:tgtEl>
                                      </p:cBhvr>
                                    </p:animEffect>
                                  </p:childTnLst>
                                </p:cTn>
                              </p:par>
                            </p:childTnLst>
                          </p:cTn>
                        </p:par>
                        <p:par>
                          <p:cTn id="62" fill="hold">
                            <p:stCondLst>
                              <p:cond delay="1000"/>
                            </p:stCondLst>
                            <p:childTnLst>
                              <p:par>
                                <p:cTn id="63" presetID="22" presetClass="entr" presetSubtype="2" fill="hold" grpId="0" nodeType="afterEffect">
                                  <p:stCondLst>
                                    <p:cond delay="0"/>
                                  </p:stCondLst>
                                  <p:childTnLst>
                                    <p:set>
                                      <p:cBhvr>
                                        <p:cTn id="64" dur="1" fill="hold">
                                          <p:stCondLst>
                                            <p:cond delay="0"/>
                                          </p:stCondLst>
                                        </p:cTn>
                                        <p:tgtEl>
                                          <p:spTgt spid="21509"/>
                                        </p:tgtEl>
                                        <p:attrNameLst>
                                          <p:attrName>style.visibility</p:attrName>
                                        </p:attrNameLst>
                                      </p:cBhvr>
                                      <p:to>
                                        <p:strVal val="visible"/>
                                      </p:to>
                                    </p:set>
                                    <p:animEffect transition="in" filter="wipe(right)">
                                      <p:cBhvr>
                                        <p:cTn id="65" dur="500"/>
                                        <p:tgtEl>
                                          <p:spTgt spid="21509"/>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2" fill="hold" grpId="0" nodeType="clickEffect">
                                  <p:stCondLst>
                                    <p:cond delay="0"/>
                                  </p:stCondLst>
                                  <p:childTnLst>
                                    <p:set>
                                      <p:cBhvr>
                                        <p:cTn id="69" dur="1" fill="hold">
                                          <p:stCondLst>
                                            <p:cond delay="0"/>
                                          </p:stCondLst>
                                        </p:cTn>
                                        <p:tgtEl>
                                          <p:spTgt spid="21513"/>
                                        </p:tgtEl>
                                        <p:attrNameLst>
                                          <p:attrName>style.visibility</p:attrName>
                                        </p:attrNameLst>
                                      </p:cBhvr>
                                      <p:to>
                                        <p:strVal val="visible"/>
                                      </p:to>
                                    </p:set>
                                    <p:animEffect transition="in" filter="wipe(right)">
                                      <p:cBhvr>
                                        <p:cTn id="70" dur="500"/>
                                        <p:tgtEl>
                                          <p:spTgt spid="21513"/>
                                        </p:tgtEl>
                                      </p:cBhvr>
                                    </p:animEffect>
                                  </p:childTnLst>
                                </p:cTn>
                              </p:par>
                            </p:childTnLst>
                          </p:cTn>
                        </p:par>
                        <p:par>
                          <p:cTn id="71" fill="hold">
                            <p:stCondLst>
                              <p:cond delay="500"/>
                            </p:stCondLst>
                            <p:childTnLst>
                              <p:par>
                                <p:cTn id="72" presetID="22" presetClass="entr" presetSubtype="2" fill="hold" grpId="0" nodeType="afterEffect">
                                  <p:stCondLst>
                                    <p:cond delay="0"/>
                                  </p:stCondLst>
                                  <p:childTnLst>
                                    <p:set>
                                      <p:cBhvr>
                                        <p:cTn id="73" dur="1" fill="hold">
                                          <p:stCondLst>
                                            <p:cond delay="0"/>
                                          </p:stCondLst>
                                        </p:cTn>
                                        <p:tgtEl>
                                          <p:spTgt spid="21517"/>
                                        </p:tgtEl>
                                        <p:attrNameLst>
                                          <p:attrName>style.visibility</p:attrName>
                                        </p:attrNameLst>
                                      </p:cBhvr>
                                      <p:to>
                                        <p:strVal val="visible"/>
                                      </p:to>
                                    </p:set>
                                    <p:animEffect transition="in" filter="wipe(right)">
                                      <p:cBhvr>
                                        <p:cTn id="74" dur="500"/>
                                        <p:tgtEl>
                                          <p:spTgt spid="21517"/>
                                        </p:tgtEl>
                                      </p:cBhvr>
                                    </p:animEffect>
                                  </p:childTnLst>
                                </p:cTn>
                              </p:par>
                            </p:childTnLst>
                          </p:cTn>
                        </p:par>
                        <p:par>
                          <p:cTn id="75" fill="hold">
                            <p:stCondLst>
                              <p:cond delay="1000"/>
                            </p:stCondLst>
                            <p:childTnLst>
                              <p:par>
                                <p:cTn id="76" presetID="22" presetClass="entr" presetSubtype="2" fill="hold" grpId="0" nodeType="afterEffect">
                                  <p:stCondLst>
                                    <p:cond delay="0"/>
                                  </p:stCondLst>
                                  <p:childTnLst>
                                    <p:set>
                                      <p:cBhvr>
                                        <p:cTn id="77" dur="1" fill="hold">
                                          <p:stCondLst>
                                            <p:cond delay="0"/>
                                          </p:stCondLst>
                                        </p:cTn>
                                        <p:tgtEl>
                                          <p:spTgt spid="21510"/>
                                        </p:tgtEl>
                                        <p:attrNameLst>
                                          <p:attrName>style.visibility</p:attrName>
                                        </p:attrNameLst>
                                      </p:cBhvr>
                                      <p:to>
                                        <p:strVal val="visible"/>
                                      </p:to>
                                    </p:set>
                                    <p:animEffect transition="in" filter="wipe(right)">
                                      <p:cBhvr>
                                        <p:cTn id="78" dur="500"/>
                                        <p:tgtEl>
                                          <p:spTgt spid="21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nimBg="1"/>
      <p:bldP spid="21507" grpId="0" animBg="1"/>
      <p:bldP spid="21508" grpId="0" animBg="1"/>
      <p:bldP spid="21509" grpId="0" animBg="1"/>
      <p:bldP spid="21510" grpId="0" animBg="1"/>
      <p:bldP spid="21511" grpId="0" animBg="1"/>
      <p:bldP spid="21512" grpId="0" animBg="1"/>
      <p:bldP spid="21513" grpId="0" animBg="1"/>
      <p:bldP spid="21514" grpId="0" animBg="1"/>
      <p:bldP spid="21515" grpId="0" animBg="1"/>
      <p:bldP spid="21516" grpId="0" animBg="1"/>
      <p:bldP spid="21517" grpId="0" animBg="1"/>
      <p:bldP spid="21518" grpId="0" build="p"/>
      <p:bldP spid="21519" grpId="0" animBg="1"/>
      <p:bldP spid="21520" grpId="0" animBg="1"/>
      <p:bldP spid="21521" grpId="0" animBg="1"/>
      <p:bldP spid="215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Text Box 8"/>
          <p:cNvSpPr txBox="1"/>
          <p:nvPr/>
        </p:nvSpPr>
        <p:spPr>
          <a:xfrm>
            <a:off x="438150" y="1408113"/>
            <a:ext cx="7056438" cy="641350"/>
          </a:xfrm>
          <a:prstGeom prst="rect">
            <a:avLst/>
          </a:prstGeom>
          <a:noFill/>
          <a:ln w="9525">
            <a:noFill/>
          </a:ln>
          <a:effectLst>
            <a:prstShdw prst="shdw17" dist="17961" dir="2699999">
              <a:srgbClr val="5C5C99"/>
            </a:prstShdw>
          </a:effectLst>
        </p:spPr>
        <p:txBody>
          <a:bodyPr anchor="t" anchorCtr="0">
            <a:spAutoFit/>
          </a:bodyPr>
          <a:p>
            <a:pPr>
              <a:spcBef>
                <a:spcPct val="50000"/>
              </a:spcBef>
            </a:pPr>
            <a:r>
              <a:rPr lang="zh-CN" altLang="en-US" sz="3600" dirty="0">
                <a:latin typeface="Arial" panose="020B0604020202020204" pitchFamily="34" charset="0"/>
                <a:ea typeface="宋体" panose="02010600030101010101" pitchFamily="2" charset="-122"/>
              </a:rPr>
              <a:t> 分析如下时序电路图的功能</a:t>
            </a:r>
            <a:r>
              <a:rPr lang="zh-CN" altLang="en-US" dirty="0">
                <a:latin typeface="Arial" panose="020B0604020202020204" pitchFamily="34" charset="0"/>
                <a:ea typeface="宋体" panose="02010600030101010101" pitchFamily="2" charset="-122"/>
              </a:rPr>
              <a:t>                                                                                                                                                                                                                                                                                                                                                                                                                                                                 </a:t>
            </a:r>
            <a:endParaRPr lang="zh-CN" altLang="en-US" dirty="0">
              <a:latin typeface="Arial" panose="020B0604020202020204" pitchFamily="34" charset="0"/>
              <a:ea typeface="宋体" panose="02010600030101010101" pitchFamily="2" charset="-122"/>
            </a:endParaRPr>
          </a:p>
        </p:txBody>
      </p:sp>
      <p:sp>
        <p:nvSpPr>
          <p:cNvPr id="11266" name="Rectangle 6"/>
          <p:cNvSpPr/>
          <p:nvPr/>
        </p:nvSpPr>
        <p:spPr>
          <a:xfrm>
            <a:off x="534988" y="1961674"/>
            <a:ext cx="8960485" cy="2245360"/>
          </a:xfrm>
          <a:prstGeom prst="rect">
            <a:avLst/>
          </a:prstGeom>
          <a:noFill/>
          <a:ln w="9525">
            <a:noFill/>
          </a:ln>
          <a:effectLst>
            <a:prstShdw prst="shdw17" dist="17961" dir="2699999">
              <a:srgbClr val="5C5C99"/>
            </a:prstShdw>
          </a:effectLst>
        </p:spPr>
        <p:txBody>
          <a:bodyPr wrap="none" anchor="ctr" anchorCtr="0">
            <a:spAutoFit/>
          </a:bodyPr>
          <a:p>
            <a:pPr defTabSz="914400">
              <a:tabLst>
                <a:tab pos="419100" algn="l"/>
              </a:tabLst>
            </a:pPr>
            <a:r>
              <a:rPr lang="zh-CN" altLang="en-US" sz="2800" b="1" dirty="0">
                <a:latin typeface="Arial" panose="020B0604020202020204" pitchFamily="34" charset="0"/>
                <a:ea typeface="宋体" panose="02010600030101010101" pitchFamily="2" charset="-122"/>
              </a:rPr>
              <a:t>要求：（</a:t>
            </a:r>
            <a:r>
              <a:rPr lang="en-US" altLang="zh-CN" sz="2800" b="1">
                <a:latin typeface="Arial" panose="020B0604020202020204" pitchFamily="34" charset="0"/>
                <a:ea typeface="宋体" panose="02010600030101010101" pitchFamily="2" charset="-122"/>
              </a:rPr>
              <a:t>1</a:t>
            </a:r>
            <a:r>
              <a:rPr lang="zh-CN" altLang="en-US" sz="2800" b="1" dirty="0">
                <a:latin typeface="Arial" panose="020B0604020202020204" pitchFamily="34" charset="0"/>
                <a:ea typeface="宋体" panose="02010600030101010101" pitchFamily="2" charset="-122"/>
              </a:rPr>
              <a:t>）列出电路的时钟方程、驱动方程、输出方程</a:t>
            </a:r>
            <a:endParaRPr lang="zh-CN" altLang="en-US" sz="2800" b="1" dirty="0">
              <a:latin typeface="Arial" panose="020B0604020202020204" pitchFamily="34" charset="0"/>
              <a:ea typeface="宋体" panose="02010600030101010101" pitchFamily="2" charset="-122"/>
            </a:endParaRPr>
          </a:p>
          <a:p>
            <a:pPr defTabSz="914400">
              <a:tabLst>
                <a:tab pos="419100" algn="l"/>
              </a:tabLst>
            </a:pPr>
            <a:r>
              <a:rPr lang="zh-CN" altLang="en-US" sz="2800" b="1" dirty="0">
                <a:latin typeface="Arial" panose="020B0604020202020204" pitchFamily="34" charset="0"/>
                <a:ea typeface="宋体" panose="02010600030101010101" pitchFamily="2" charset="-122"/>
              </a:rPr>
              <a:t>           （</a:t>
            </a:r>
            <a:r>
              <a:rPr lang="en-US" altLang="zh-CN" sz="2800" b="1">
                <a:latin typeface="Arial" panose="020B0604020202020204" pitchFamily="34" charset="0"/>
                <a:ea typeface="宋体" panose="02010600030101010101" pitchFamily="2" charset="-122"/>
              </a:rPr>
              <a:t>2</a:t>
            </a:r>
            <a:r>
              <a:rPr lang="zh-CN" altLang="en-US" sz="2800" b="1" dirty="0">
                <a:latin typeface="Arial" panose="020B0604020202020204" pitchFamily="34" charset="0"/>
                <a:ea typeface="宋体" panose="02010600030101010101" pitchFamily="2" charset="-122"/>
              </a:rPr>
              <a:t>）状态方程；</a:t>
            </a:r>
            <a:endParaRPr lang="zh-CN" altLang="en-US" sz="2800" dirty="0">
              <a:latin typeface="Arial" panose="020B0604020202020204" pitchFamily="34" charset="0"/>
              <a:ea typeface="宋体" panose="02010600030101010101" pitchFamily="2" charset="-122"/>
            </a:endParaRPr>
          </a:p>
          <a:p>
            <a:pPr defTabSz="914400">
              <a:tabLst>
                <a:tab pos="419100" algn="l"/>
              </a:tabLst>
            </a:pPr>
            <a:r>
              <a:rPr lang="zh-CN" altLang="en-US" sz="2800" b="1" dirty="0">
                <a:latin typeface="Arial" panose="020B0604020202020204" pitchFamily="34" charset="0"/>
                <a:ea typeface="宋体" panose="02010600030101010101" pitchFamily="2" charset="-122"/>
              </a:rPr>
              <a:t>           （</a:t>
            </a:r>
            <a:r>
              <a:rPr lang="en-US" altLang="zh-CN" sz="2800" b="1">
                <a:latin typeface="Arial" panose="020B0604020202020204" pitchFamily="34" charset="0"/>
                <a:ea typeface="宋体" panose="02010600030101010101" pitchFamily="2" charset="-122"/>
              </a:rPr>
              <a:t>3</a:t>
            </a:r>
            <a:r>
              <a:rPr lang="zh-CN" altLang="en-US" sz="2800" b="1" dirty="0">
                <a:latin typeface="Arial" panose="020B0604020202020204" pitchFamily="34" charset="0"/>
                <a:ea typeface="宋体" panose="02010600030101010101" pitchFamily="2" charset="-122"/>
              </a:rPr>
              <a:t>）列出电路的状态转换表；</a:t>
            </a:r>
            <a:endParaRPr lang="zh-CN" altLang="en-US" sz="2800" dirty="0">
              <a:latin typeface="Arial" panose="020B0604020202020204" pitchFamily="34" charset="0"/>
              <a:ea typeface="宋体" panose="02010600030101010101" pitchFamily="2" charset="-122"/>
            </a:endParaRPr>
          </a:p>
          <a:p>
            <a:pPr defTabSz="914400">
              <a:tabLst>
                <a:tab pos="419100" algn="l"/>
              </a:tabLst>
            </a:pPr>
            <a:r>
              <a:rPr lang="zh-CN" altLang="en-US" sz="2800" b="1" dirty="0">
                <a:latin typeface="Arial" panose="020B0604020202020204" pitchFamily="34" charset="0"/>
                <a:ea typeface="宋体" panose="02010600030101010101" pitchFamily="2" charset="-122"/>
              </a:rPr>
              <a:t>           （</a:t>
            </a:r>
            <a:r>
              <a:rPr lang="en-US" altLang="zh-CN" sz="2800" b="1">
                <a:latin typeface="Arial" panose="020B0604020202020204" pitchFamily="34" charset="0"/>
                <a:ea typeface="宋体" panose="02010600030101010101" pitchFamily="2" charset="-122"/>
              </a:rPr>
              <a:t>4</a:t>
            </a:r>
            <a:r>
              <a:rPr lang="zh-CN" altLang="en-US" sz="2800" b="1" dirty="0">
                <a:latin typeface="Arial" panose="020B0604020202020204" pitchFamily="34" charset="0"/>
                <a:ea typeface="宋体" panose="02010600030101010101" pitchFamily="2" charset="-122"/>
              </a:rPr>
              <a:t>）画出电路的状态图；</a:t>
            </a:r>
            <a:endParaRPr lang="zh-CN" altLang="en-US" sz="2800" b="1" dirty="0">
              <a:latin typeface="Arial" panose="020B0604020202020204" pitchFamily="34" charset="0"/>
              <a:ea typeface="宋体" panose="02010600030101010101" pitchFamily="2" charset="-122"/>
            </a:endParaRPr>
          </a:p>
          <a:p>
            <a:pPr defTabSz="914400">
              <a:tabLst>
                <a:tab pos="419100" algn="l"/>
              </a:tabLst>
            </a:pPr>
            <a:r>
              <a:rPr lang="zh-CN" altLang="en-US" sz="2800" b="1" dirty="0">
                <a:latin typeface="Arial" panose="020B0604020202020204" pitchFamily="34" charset="0"/>
                <a:ea typeface="宋体" panose="02010600030101010101" pitchFamily="2" charset="-122"/>
              </a:rPr>
              <a:t>           （5）分析电路能否自启动；  </a:t>
            </a:r>
            <a:endParaRPr lang="zh-CN" altLang="en-US" sz="2800" b="1" dirty="0">
              <a:latin typeface="Arial" panose="020B0604020202020204" pitchFamily="34" charset="0"/>
              <a:ea typeface="宋体" panose="02010600030101010101" pitchFamily="2" charset="-122"/>
            </a:endParaRPr>
          </a:p>
        </p:txBody>
      </p:sp>
      <p:sp>
        <p:nvSpPr>
          <p:cNvPr id="11267" name="Text Box 3"/>
          <p:cNvSpPr txBox="1"/>
          <p:nvPr/>
        </p:nvSpPr>
        <p:spPr>
          <a:xfrm>
            <a:off x="796925" y="760413"/>
            <a:ext cx="8137525" cy="701675"/>
          </a:xfrm>
          <a:prstGeom prst="rect">
            <a:avLst/>
          </a:prstGeom>
          <a:noFill/>
          <a:ln w="9525">
            <a:noFill/>
          </a:ln>
        </p:spPr>
        <p:txBody>
          <a:bodyPr anchor="t" anchorCtr="0">
            <a:spAutoFit/>
          </a:bodyPr>
          <a:p>
            <a:pPr>
              <a:spcBef>
                <a:spcPct val="50000"/>
              </a:spcBef>
            </a:pPr>
            <a:r>
              <a:rPr lang="zh-CN" altLang="en-US" sz="4000" b="1" dirty="0">
                <a:solidFill>
                  <a:schemeClr val="bg2"/>
                </a:solidFill>
                <a:latin typeface="Arial" panose="020B0604020202020204" pitchFamily="34" charset="0"/>
                <a:ea typeface="宋体" panose="02010600030101010101" pitchFamily="2" charset="-122"/>
              </a:rPr>
              <a:t>练习</a:t>
            </a:r>
            <a:endParaRPr lang="en-US" altLang="zh-CN" sz="4000" b="1">
              <a:solidFill>
                <a:schemeClr val="bg2"/>
              </a:solidFill>
              <a:latin typeface="Arial" panose="020B0604020202020204" pitchFamily="34" charset="0"/>
              <a:ea typeface="宋体" panose="02010600030101010101" pitchFamily="2" charset="-122"/>
            </a:endParaRPr>
          </a:p>
        </p:txBody>
      </p:sp>
      <p:pic>
        <p:nvPicPr>
          <p:cNvPr id="11269" name="Picture 9"/>
          <p:cNvPicPr>
            <a:picLocks noRot="1" noChangeAspect="1"/>
          </p:cNvPicPr>
          <p:nvPr/>
        </p:nvPicPr>
        <p:blipFill>
          <a:blip r:embed="rId1"/>
          <a:stretch>
            <a:fillRect/>
          </a:stretch>
        </p:blipFill>
        <p:spPr>
          <a:xfrm>
            <a:off x="1716088" y="4318000"/>
            <a:ext cx="7418387" cy="3228975"/>
          </a:xfrm>
          <a:prstGeom prst="rect">
            <a:avLst/>
          </a:prstGeom>
          <a:noFill/>
          <a:ln w="9525">
            <a:noFill/>
          </a:ln>
        </p:spPr>
      </p:pic>
    </p:spTree>
  </p:cSld>
  <p:clrMapOvr>
    <a:masterClrMapping/>
  </p:clrMapOvr>
  <p:transition spd="med">
    <p:zoom dir="in"/>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Text Box 2"/>
          <p:cNvSpPr txBox="1"/>
          <p:nvPr/>
        </p:nvSpPr>
        <p:spPr>
          <a:xfrm>
            <a:off x="622300" y="2578100"/>
            <a:ext cx="1422400" cy="1255713"/>
          </a:xfrm>
          <a:prstGeom prst="rect">
            <a:avLst/>
          </a:prstGeom>
          <a:noFill/>
          <a:ln w="9525" cap="flat" cmpd="sng">
            <a:solidFill>
              <a:srgbClr val="CC3300"/>
            </a:solidFill>
            <a:prstDash val="solid"/>
            <a:miter/>
            <a:headEnd type="none" w="med" len="med"/>
            <a:tailEnd type="none" w="med" len="med"/>
          </a:ln>
        </p:spPr>
        <p:txBody>
          <a:bodyPr lIns="106674" tIns="53337" rIns="106674" bIns="53337" anchor="t" anchorCtr="0">
            <a:spAutoFit/>
          </a:bodyPr>
          <a:p>
            <a:pPr algn="ctr" defTabSz="1066800">
              <a:spcBef>
                <a:spcPct val="50000"/>
              </a:spcBef>
            </a:pPr>
            <a:r>
              <a:rPr lang="zh-CN" altLang="en-US" sz="3700" b="1" dirty="0">
                <a:latin typeface="Times New Roman" panose="02020603050405020304" pitchFamily="18" charset="0"/>
                <a:ea typeface="隶书" panose="02010509060101010101" pitchFamily="49" charset="-122"/>
              </a:rPr>
              <a:t>设计要求</a:t>
            </a:r>
            <a:endParaRPr lang="zh-CN" altLang="en-US" sz="3700" b="1" dirty="0">
              <a:latin typeface="Times New Roman" panose="02020603050405020304" pitchFamily="18" charset="0"/>
              <a:ea typeface="隶书" panose="02010509060101010101" pitchFamily="49" charset="-122"/>
            </a:endParaRPr>
          </a:p>
        </p:txBody>
      </p:sp>
      <p:sp>
        <p:nvSpPr>
          <p:cNvPr id="23555" name="Text Box 3"/>
          <p:cNvSpPr txBox="1"/>
          <p:nvPr/>
        </p:nvSpPr>
        <p:spPr>
          <a:xfrm>
            <a:off x="3111500" y="2478088"/>
            <a:ext cx="1689100" cy="1255712"/>
          </a:xfrm>
          <a:prstGeom prst="rect">
            <a:avLst/>
          </a:prstGeom>
          <a:noFill/>
          <a:ln w="9525" cap="flat" cmpd="sng">
            <a:solidFill>
              <a:srgbClr val="CC3300"/>
            </a:solidFill>
            <a:prstDash val="solid"/>
            <a:miter/>
            <a:headEnd type="none" w="med" len="med"/>
            <a:tailEnd type="none" w="med" len="med"/>
          </a:ln>
        </p:spPr>
        <p:txBody>
          <a:bodyPr lIns="106674" tIns="53337" rIns="106674" bIns="53337" anchor="t" anchorCtr="0">
            <a:spAutoFit/>
          </a:bodyPr>
          <a:p>
            <a:pPr algn="ctr" defTabSz="1066800">
              <a:spcBef>
                <a:spcPct val="50000"/>
              </a:spcBef>
            </a:pPr>
            <a:r>
              <a:rPr lang="zh-CN" altLang="en-US" sz="3700" b="1" dirty="0">
                <a:latin typeface="Times New Roman" panose="02020603050405020304" pitchFamily="18" charset="0"/>
                <a:ea typeface="隶书" panose="02010509060101010101" pitchFamily="49" charset="-122"/>
              </a:rPr>
              <a:t>原始状态图</a:t>
            </a:r>
            <a:endParaRPr lang="zh-CN" altLang="en-US" sz="2800" dirty="0">
              <a:latin typeface="Times New Roman" panose="02020603050405020304" pitchFamily="18" charset="0"/>
              <a:ea typeface="宋体" panose="02010600030101010101" pitchFamily="2" charset="-122"/>
            </a:endParaRPr>
          </a:p>
        </p:txBody>
      </p:sp>
      <p:sp>
        <p:nvSpPr>
          <p:cNvPr id="23556" name="Text Box 4"/>
          <p:cNvSpPr txBox="1"/>
          <p:nvPr/>
        </p:nvSpPr>
        <p:spPr>
          <a:xfrm>
            <a:off x="5894388" y="2489200"/>
            <a:ext cx="1751012" cy="1255713"/>
          </a:xfrm>
          <a:prstGeom prst="rect">
            <a:avLst/>
          </a:prstGeom>
          <a:noFill/>
          <a:ln w="9525" cap="flat" cmpd="sng">
            <a:solidFill>
              <a:srgbClr val="CC3300"/>
            </a:solidFill>
            <a:prstDash val="solid"/>
            <a:miter/>
            <a:headEnd type="none" w="med" len="med"/>
            <a:tailEnd type="none" w="med" len="med"/>
          </a:ln>
        </p:spPr>
        <p:txBody>
          <a:bodyPr lIns="106674" tIns="53337" rIns="106674" bIns="53337" anchor="t" anchorCtr="0">
            <a:spAutoFit/>
          </a:bodyPr>
          <a:p>
            <a:pPr algn="ctr" defTabSz="1066800">
              <a:spcBef>
                <a:spcPct val="50000"/>
              </a:spcBef>
            </a:pPr>
            <a:r>
              <a:rPr lang="zh-CN" altLang="en-US" sz="3700" b="1" dirty="0">
                <a:latin typeface="Times New Roman" panose="02020603050405020304" pitchFamily="18" charset="0"/>
                <a:ea typeface="隶书" panose="02010509060101010101" pitchFamily="49" charset="-122"/>
              </a:rPr>
              <a:t>最简状态图</a:t>
            </a:r>
            <a:endParaRPr lang="zh-CN" altLang="en-US" sz="3700" b="1" dirty="0">
              <a:latin typeface="Times New Roman" panose="02020603050405020304" pitchFamily="18" charset="0"/>
              <a:ea typeface="隶书" panose="02010509060101010101" pitchFamily="49" charset="-122"/>
            </a:endParaRPr>
          </a:p>
        </p:txBody>
      </p:sp>
      <p:sp>
        <p:nvSpPr>
          <p:cNvPr id="23557" name="Text Box 5"/>
          <p:cNvSpPr txBox="1"/>
          <p:nvPr/>
        </p:nvSpPr>
        <p:spPr>
          <a:xfrm>
            <a:off x="3514725" y="5411788"/>
            <a:ext cx="1422400" cy="1255712"/>
          </a:xfrm>
          <a:prstGeom prst="rect">
            <a:avLst/>
          </a:prstGeom>
          <a:noFill/>
          <a:ln w="9525" cap="flat" cmpd="sng">
            <a:solidFill>
              <a:srgbClr val="CC3300"/>
            </a:solidFill>
            <a:prstDash val="solid"/>
            <a:miter/>
            <a:headEnd type="none" w="med" len="med"/>
            <a:tailEnd type="none" w="med" len="med"/>
          </a:ln>
        </p:spPr>
        <p:txBody>
          <a:bodyPr lIns="106674" tIns="53337" rIns="106674" bIns="53337" anchor="t" anchorCtr="0">
            <a:spAutoFit/>
          </a:bodyPr>
          <a:p>
            <a:pPr algn="ctr" defTabSz="1066800">
              <a:spcBef>
                <a:spcPct val="50000"/>
              </a:spcBef>
            </a:pPr>
            <a:r>
              <a:rPr lang="zh-CN" altLang="en-US" sz="3700" b="1" dirty="0">
                <a:latin typeface="Times New Roman" panose="02020603050405020304" pitchFamily="18" charset="0"/>
                <a:ea typeface="隶书" panose="02010509060101010101" pitchFamily="49" charset="-122"/>
              </a:rPr>
              <a:t>画电路图</a:t>
            </a:r>
            <a:endParaRPr lang="zh-CN" altLang="en-US" sz="3700" b="1" dirty="0">
              <a:latin typeface="Times New Roman" panose="02020603050405020304" pitchFamily="18" charset="0"/>
              <a:ea typeface="隶书" panose="02010509060101010101" pitchFamily="49" charset="-122"/>
            </a:endParaRPr>
          </a:p>
        </p:txBody>
      </p:sp>
      <p:sp>
        <p:nvSpPr>
          <p:cNvPr id="23558" name="Text Box 6"/>
          <p:cNvSpPr txBox="1"/>
          <p:nvPr/>
        </p:nvSpPr>
        <p:spPr>
          <a:xfrm>
            <a:off x="355600" y="5156200"/>
            <a:ext cx="1866900" cy="1824038"/>
          </a:xfrm>
          <a:prstGeom prst="rect">
            <a:avLst/>
          </a:prstGeom>
          <a:noFill/>
          <a:ln w="9525" cap="flat" cmpd="sng">
            <a:solidFill>
              <a:srgbClr val="CC3300"/>
            </a:solidFill>
            <a:prstDash val="solid"/>
            <a:miter/>
            <a:headEnd type="none" w="med" len="med"/>
            <a:tailEnd type="none" w="med" len="med"/>
          </a:ln>
        </p:spPr>
        <p:txBody>
          <a:bodyPr lIns="106674" tIns="53337" rIns="106674" bIns="53337" anchor="t" anchorCtr="0">
            <a:spAutoFit/>
          </a:bodyPr>
          <a:p>
            <a:pPr algn="ctr" defTabSz="1066800">
              <a:spcBef>
                <a:spcPct val="50000"/>
              </a:spcBef>
            </a:pPr>
            <a:r>
              <a:rPr lang="zh-CN" altLang="en-US" sz="3700" b="1" dirty="0">
                <a:latin typeface="Times New Roman" panose="02020603050405020304" pitchFamily="18" charset="0"/>
                <a:ea typeface="隶书" panose="02010509060101010101" pitchFamily="49" charset="-122"/>
              </a:rPr>
              <a:t>检查电路能否自启动</a:t>
            </a:r>
            <a:endParaRPr lang="zh-CN" altLang="en-US" sz="3700" b="1" dirty="0">
              <a:latin typeface="Times New Roman" panose="02020603050405020304" pitchFamily="18" charset="0"/>
              <a:ea typeface="隶书" panose="02010509060101010101" pitchFamily="49" charset="-122"/>
            </a:endParaRPr>
          </a:p>
        </p:txBody>
      </p:sp>
      <p:sp>
        <p:nvSpPr>
          <p:cNvPr id="23559" name="AutoShape 7"/>
          <p:cNvSpPr/>
          <p:nvPr/>
        </p:nvSpPr>
        <p:spPr>
          <a:xfrm>
            <a:off x="4889500" y="2933700"/>
            <a:ext cx="915988" cy="355600"/>
          </a:xfrm>
          <a:prstGeom prst="rightArrow">
            <a:avLst>
              <a:gd name="adj1" fmla="val 50000"/>
              <a:gd name="adj2" fmla="val 64373"/>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3560" name="AutoShape 8"/>
          <p:cNvSpPr/>
          <p:nvPr/>
        </p:nvSpPr>
        <p:spPr>
          <a:xfrm>
            <a:off x="9067800" y="3822700"/>
            <a:ext cx="355600" cy="1333500"/>
          </a:xfrm>
          <a:prstGeom prst="downArrow">
            <a:avLst>
              <a:gd name="adj1" fmla="val 50000"/>
              <a:gd name="adj2" fmla="val 93750"/>
            </a:avLst>
          </a:prstGeom>
          <a:solidFill>
            <a:schemeClr val="accent1"/>
          </a:solidFill>
          <a:ln w="9525" cap="flat" cmpd="sng">
            <a:solidFill>
              <a:schemeClr val="tx1"/>
            </a:solidFill>
            <a:prstDash val="solid"/>
            <a:miter/>
            <a:headEnd type="none" w="med" len="med"/>
            <a:tailEnd type="none" w="med" len="med"/>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sp>
        <p:nvSpPr>
          <p:cNvPr id="23561" name="AutoShape 9"/>
          <p:cNvSpPr/>
          <p:nvPr/>
        </p:nvSpPr>
        <p:spPr>
          <a:xfrm>
            <a:off x="2311400" y="5867400"/>
            <a:ext cx="1114425" cy="355600"/>
          </a:xfrm>
          <a:prstGeom prst="leftArrow">
            <a:avLst>
              <a:gd name="adj1" fmla="val 50000"/>
              <a:gd name="adj2" fmla="val 78319"/>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3562" name="Oval 10"/>
          <p:cNvSpPr/>
          <p:nvPr/>
        </p:nvSpPr>
        <p:spPr>
          <a:xfrm>
            <a:off x="2222500" y="2400300"/>
            <a:ext cx="622300" cy="533400"/>
          </a:xfrm>
          <a:prstGeom prst="ellipse">
            <a:avLst/>
          </a:prstGeom>
          <a:noFill/>
          <a:ln w="38100" cap="flat" cmpd="sng">
            <a:solidFill>
              <a:srgbClr val="FF6600"/>
            </a:solidFill>
            <a:prstDash val="solid"/>
            <a:round/>
            <a:headEnd type="none" w="med" len="med"/>
            <a:tailEnd type="none" w="med" len="med"/>
          </a:ln>
        </p:spPr>
        <p:txBody>
          <a:bodyPr wrap="none" lIns="106674" tIns="53337" rIns="106674" bIns="53337" anchor="ctr" anchorCtr="0"/>
          <a:p>
            <a:pPr algn="ctr" defTabSz="1066800"/>
            <a:r>
              <a:rPr lang="en-US" altLang="zh-CN" sz="2800">
                <a:solidFill>
                  <a:srgbClr val="FF9900"/>
                </a:solidFill>
                <a:latin typeface="Times New Roman" panose="02020603050405020304" pitchFamily="18" charset="0"/>
                <a:ea typeface="宋体" panose="02010600030101010101" pitchFamily="2" charset="-122"/>
              </a:rPr>
              <a:t>1</a:t>
            </a:r>
            <a:endParaRPr lang="en-US" altLang="zh-CN" sz="2800">
              <a:solidFill>
                <a:srgbClr val="FF9900"/>
              </a:solidFill>
              <a:latin typeface="Times New Roman" panose="02020603050405020304" pitchFamily="18" charset="0"/>
              <a:ea typeface="宋体" panose="02010600030101010101" pitchFamily="2" charset="-122"/>
            </a:endParaRPr>
          </a:p>
        </p:txBody>
      </p:sp>
      <p:sp>
        <p:nvSpPr>
          <p:cNvPr id="23563" name="Oval 11"/>
          <p:cNvSpPr/>
          <p:nvPr/>
        </p:nvSpPr>
        <p:spPr>
          <a:xfrm>
            <a:off x="5006975" y="2400300"/>
            <a:ext cx="622300" cy="533400"/>
          </a:xfrm>
          <a:prstGeom prst="ellipse">
            <a:avLst/>
          </a:prstGeom>
          <a:noFill/>
          <a:ln w="38100" cap="flat" cmpd="sng">
            <a:solidFill>
              <a:srgbClr val="FF6600"/>
            </a:solidFill>
            <a:prstDash val="solid"/>
            <a:round/>
            <a:headEnd type="none" w="med" len="med"/>
            <a:tailEnd type="none" w="med" len="med"/>
          </a:ln>
        </p:spPr>
        <p:txBody>
          <a:bodyPr wrap="none" lIns="106674" tIns="53337" rIns="106674" bIns="53337" anchor="ctr" anchorCtr="0"/>
          <a:p>
            <a:pPr algn="ctr" defTabSz="1066800"/>
            <a:r>
              <a:rPr lang="en-US" altLang="zh-CN" sz="2800">
                <a:solidFill>
                  <a:srgbClr val="FF9900"/>
                </a:solidFill>
                <a:latin typeface="Times New Roman" panose="02020603050405020304" pitchFamily="18" charset="0"/>
                <a:ea typeface="宋体" panose="02010600030101010101" pitchFamily="2" charset="-122"/>
              </a:rPr>
              <a:t>2</a:t>
            </a:r>
            <a:endParaRPr lang="en-US" altLang="zh-CN" sz="2800">
              <a:solidFill>
                <a:srgbClr val="FF9900"/>
              </a:solidFill>
              <a:latin typeface="Times New Roman" panose="02020603050405020304" pitchFamily="18" charset="0"/>
              <a:ea typeface="宋体" panose="02010600030101010101" pitchFamily="2" charset="-122"/>
            </a:endParaRPr>
          </a:p>
        </p:txBody>
      </p:sp>
      <p:sp>
        <p:nvSpPr>
          <p:cNvPr id="23564" name="Oval 12"/>
          <p:cNvSpPr/>
          <p:nvPr/>
        </p:nvSpPr>
        <p:spPr>
          <a:xfrm>
            <a:off x="9512300" y="4267200"/>
            <a:ext cx="622300" cy="533400"/>
          </a:xfrm>
          <a:prstGeom prst="ellipse">
            <a:avLst/>
          </a:prstGeom>
          <a:noFill/>
          <a:ln w="38100" cap="flat" cmpd="sng">
            <a:solidFill>
              <a:srgbClr val="FF6600"/>
            </a:solidFill>
            <a:prstDash val="solid"/>
            <a:round/>
            <a:headEnd type="none" w="med" len="med"/>
            <a:tailEnd type="none" w="med" len="med"/>
          </a:ln>
        </p:spPr>
        <p:txBody>
          <a:bodyPr wrap="none" lIns="106674" tIns="53337" rIns="106674" bIns="53337" anchor="ctr" anchorCtr="0"/>
          <a:p>
            <a:pPr algn="ctr" defTabSz="1066800"/>
            <a:r>
              <a:rPr lang="en-US" altLang="zh-CN" sz="2800">
                <a:solidFill>
                  <a:srgbClr val="FF9900"/>
                </a:solidFill>
                <a:latin typeface="Times New Roman" panose="02020603050405020304" pitchFamily="18" charset="0"/>
                <a:ea typeface="宋体" panose="02010600030101010101" pitchFamily="2" charset="-122"/>
              </a:rPr>
              <a:t>4</a:t>
            </a:r>
            <a:endParaRPr lang="en-US" altLang="zh-CN" sz="2800">
              <a:solidFill>
                <a:srgbClr val="FF9900"/>
              </a:solidFill>
              <a:latin typeface="Times New Roman" panose="02020603050405020304" pitchFamily="18" charset="0"/>
              <a:ea typeface="宋体" panose="02010600030101010101" pitchFamily="2" charset="-122"/>
            </a:endParaRPr>
          </a:p>
        </p:txBody>
      </p:sp>
      <p:sp>
        <p:nvSpPr>
          <p:cNvPr id="23565" name="Oval 13"/>
          <p:cNvSpPr/>
          <p:nvPr/>
        </p:nvSpPr>
        <p:spPr>
          <a:xfrm>
            <a:off x="2625725" y="5334000"/>
            <a:ext cx="622300" cy="533400"/>
          </a:xfrm>
          <a:prstGeom prst="ellipse">
            <a:avLst/>
          </a:prstGeom>
          <a:noFill/>
          <a:ln w="38100" cap="flat" cmpd="sng">
            <a:solidFill>
              <a:srgbClr val="FF6600"/>
            </a:solidFill>
            <a:prstDash val="solid"/>
            <a:round/>
            <a:headEnd type="none" w="med" len="med"/>
            <a:tailEnd type="none" w="med" len="med"/>
          </a:ln>
        </p:spPr>
        <p:txBody>
          <a:bodyPr wrap="none" lIns="106674" tIns="53337" rIns="106674" bIns="53337" anchor="ctr" anchorCtr="0"/>
          <a:p>
            <a:pPr algn="ctr" defTabSz="1066800"/>
            <a:r>
              <a:rPr lang="en-US" altLang="zh-CN" sz="2800">
                <a:solidFill>
                  <a:srgbClr val="FF9900"/>
                </a:solidFill>
                <a:latin typeface="Times New Roman" panose="02020603050405020304" pitchFamily="18" charset="0"/>
                <a:ea typeface="宋体" panose="02010600030101010101" pitchFamily="2" charset="-122"/>
              </a:rPr>
              <a:t>6</a:t>
            </a:r>
            <a:endParaRPr lang="en-US" altLang="zh-CN" sz="2800">
              <a:solidFill>
                <a:srgbClr val="FF9900"/>
              </a:solidFill>
              <a:latin typeface="Times New Roman" panose="02020603050405020304" pitchFamily="18" charset="0"/>
              <a:ea typeface="宋体" panose="02010600030101010101" pitchFamily="2" charset="-122"/>
            </a:endParaRPr>
          </a:p>
        </p:txBody>
      </p:sp>
      <p:sp>
        <p:nvSpPr>
          <p:cNvPr id="12301" name="Rectangle 14"/>
          <p:cNvSpPr/>
          <p:nvPr/>
        </p:nvSpPr>
        <p:spPr>
          <a:xfrm>
            <a:off x="2044700" y="544513"/>
            <a:ext cx="6934200" cy="711200"/>
          </a:xfrm>
          <a:prstGeom prst="rect">
            <a:avLst/>
          </a:prstGeom>
          <a:solidFill>
            <a:srgbClr val="0000FF"/>
          </a:solidFill>
          <a:ln w="9525">
            <a:noFill/>
          </a:ln>
        </p:spPr>
        <p:txBody>
          <a:bodyPr lIns="106674" tIns="53337" rIns="106674" bIns="53337" anchor="t" anchorCtr="0">
            <a:spAutoFit/>
          </a:bodyPr>
          <a:p>
            <a:pPr algn="ctr" defTabSz="1066800">
              <a:lnSpc>
                <a:spcPct val="120000"/>
              </a:lnSpc>
            </a:pPr>
            <a:r>
              <a:rPr lang="en-US" altLang="zh-CN" sz="3300" b="1">
                <a:solidFill>
                  <a:schemeClr val="bg1"/>
                </a:solidFill>
                <a:latin typeface="Arial" panose="020B0604020202020204" pitchFamily="34" charset="0"/>
                <a:ea typeface="楷体_GB2312" pitchFamily="49" charset="-122"/>
              </a:rPr>
              <a:t> </a:t>
            </a:r>
            <a:r>
              <a:rPr lang="zh-CN" altLang="en-US" sz="3300" b="1" dirty="0">
                <a:solidFill>
                  <a:schemeClr val="bg1"/>
                </a:solidFill>
                <a:latin typeface="Arial" panose="020B0604020202020204" pitchFamily="34" charset="0"/>
                <a:ea typeface="楷体_GB2312" pitchFamily="49" charset="-122"/>
              </a:rPr>
              <a:t>时序逻辑电路的设计方法</a:t>
            </a:r>
            <a:endParaRPr lang="zh-CN" altLang="en-US" sz="2800" dirty="0">
              <a:latin typeface="Arial" panose="020B0604020202020204" pitchFamily="34" charset="0"/>
              <a:ea typeface="黑体" panose="02010609060101010101" pitchFamily="2" charset="-122"/>
            </a:endParaRPr>
          </a:p>
        </p:txBody>
      </p:sp>
      <p:sp>
        <p:nvSpPr>
          <p:cNvPr id="23567" name="Text Box 15"/>
          <p:cNvSpPr txBox="1"/>
          <p:nvPr/>
        </p:nvSpPr>
        <p:spPr>
          <a:xfrm>
            <a:off x="711200" y="1333500"/>
            <a:ext cx="5715000" cy="676275"/>
          </a:xfrm>
          <a:prstGeom prst="rect">
            <a:avLst/>
          </a:prstGeom>
          <a:noFill/>
          <a:ln w="9525">
            <a:noFill/>
          </a:ln>
        </p:spPr>
        <p:txBody>
          <a:bodyPr lIns="106674" tIns="53337" rIns="106674" bIns="53337">
            <a:spAutoFit/>
          </a:bodyPr>
          <a:p>
            <a:pPr defTabSz="1066800">
              <a:spcBef>
                <a:spcPct val="50000"/>
              </a:spcBef>
            </a:pPr>
            <a:r>
              <a:rPr lang="zh-CN" altLang="en-US" sz="3700" b="1" noProof="1" dirty="0">
                <a:effectLst>
                  <a:outerShdw blurRad="38100" dist="38100" dir="2700000">
                    <a:srgbClr val="C0C0C0"/>
                  </a:outerShdw>
                </a:effectLst>
                <a:latin typeface="Times New Roman" panose="02020603050405020304" pitchFamily="18" charset="0"/>
                <a:ea typeface="宋体" panose="02010600030101010101" pitchFamily="2" charset="-122"/>
                <a:cs typeface="+mn-cs"/>
              </a:rPr>
              <a:t>时序电路的设计步骤：</a:t>
            </a:r>
            <a:endParaRPr lang="zh-CN" altLang="en-US" sz="2800" noProof="1" dirty="0">
              <a:latin typeface="Times New Roman" panose="02020603050405020304" pitchFamily="18" charset="0"/>
            </a:endParaRPr>
          </a:p>
        </p:txBody>
      </p:sp>
      <p:sp>
        <p:nvSpPr>
          <p:cNvPr id="23568" name="Text Box 16"/>
          <p:cNvSpPr txBox="1"/>
          <p:nvPr/>
        </p:nvSpPr>
        <p:spPr>
          <a:xfrm>
            <a:off x="6257925" y="5156200"/>
            <a:ext cx="3863975" cy="1824038"/>
          </a:xfrm>
          <a:prstGeom prst="rect">
            <a:avLst/>
          </a:prstGeom>
          <a:noFill/>
          <a:ln w="9525" cap="flat" cmpd="sng">
            <a:solidFill>
              <a:srgbClr val="CC3300"/>
            </a:solidFill>
            <a:prstDash val="solid"/>
            <a:miter/>
            <a:headEnd type="none" w="med" len="med"/>
            <a:tailEnd type="none" w="med" len="med"/>
          </a:ln>
        </p:spPr>
        <p:txBody>
          <a:bodyPr lIns="106674" tIns="53337" rIns="106674" bIns="53337" anchor="t" anchorCtr="0">
            <a:spAutoFit/>
          </a:bodyPr>
          <a:p>
            <a:pPr algn="ctr" defTabSz="1066800">
              <a:spcBef>
                <a:spcPct val="50000"/>
              </a:spcBef>
            </a:pPr>
            <a:r>
              <a:rPr lang="zh-CN" altLang="en-US" sz="3700" b="1" dirty="0">
                <a:latin typeface="Times New Roman" panose="02020603050405020304" pitchFamily="18" charset="0"/>
                <a:ea typeface="隶书" panose="02010509060101010101" pitchFamily="49" charset="-122"/>
              </a:rPr>
              <a:t>选触发器，求时钟、输出、状态、驱动方程</a:t>
            </a:r>
            <a:endParaRPr lang="zh-CN" altLang="en-US" sz="3700" b="1" dirty="0">
              <a:latin typeface="Times New Roman" panose="02020603050405020304" pitchFamily="18" charset="0"/>
              <a:ea typeface="隶书" panose="02010509060101010101" pitchFamily="49" charset="-122"/>
            </a:endParaRPr>
          </a:p>
        </p:txBody>
      </p:sp>
      <p:sp>
        <p:nvSpPr>
          <p:cNvPr id="23569" name="AutoShape 17"/>
          <p:cNvSpPr/>
          <p:nvPr/>
        </p:nvSpPr>
        <p:spPr>
          <a:xfrm>
            <a:off x="4978400" y="5867400"/>
            <a:ext cx="1114425" cy="355600"/>
          </a:xfrm>
          <a:prstGeom prst="leftArrow">
            <a:avLst>
              <a:gd name="adj1" fmla="val 50000"/>
              <a:gd name="adj2" fmla="val 78319"/>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3570" name="Oval 18"/>
          <p:cNvSpPr/>
          <p:nvPr/>
        </p:nvSpPr>
        <p:spPr>
          <a:xfrm>
            <a:off x="5292725" y="5334000"/>
            <a:ext cx="622300" cy="533400"/>
          </a:xfrm>
          <a:prstGeom prst="ellipse">
            <a:avLst/>
          </a:prstGeom>
          <a:noFill/>
          <a:ln w="38100" cap="flat" cmpd="sng">
            <a:solidFill>
              <a:srgbClr val="FF6600"/>
            </a:solidFill>
            <a:prstDash val="solid"/>
            <a:round/>
            <a:headEnd type="none" w="med" len="med"/>
            <a:tailEnd type="none" w="med" len="med"/>
          </a:ln>
        </p:spPr>
        <p:txBody>
          <a:bodyPr wrap="none" lIns="106674" tIns="53337" rIns="106674" bIns="53337" anchor="ctr" anchorCtr="0"/>
          <a:p>
            <a:pPr algn="ctr" defTabSz="1066800"/>
            <a:r>
              <a:rPr lang="en-US" altLang="zh-CN" sz="2800">
                <a:solidFill>
                  <a:srgbClr val="FF9900"/>
                </a:solidFill>
                <a:latin typeface="Times New Roman" panose="02020603050405020304" pitchFamily="18" charset="0"/>
                <a:ea typeface="宋体" panose="02010600030101010101" pitchFamily="2" charset="-122"/>
              </a:rPr>
              <a:t>5</a:t>
            </a:r>
            <a:endParaRPr lang="en-US" altLang="zh-CN" sz="2800">
              <a:solidFill>
                <a:srgbClr val="FF9900"/>
              </a:solidFill>
              <a:latin typeface="Times New Roman" panose="02020603050405020304" pitchFamily="18" charset="0"/>
              <a:ea typeface="宋体" panose="02010600030101010101" pitchFamily="2" charset="-122"/>
            </a:endParaRPr>
          </a:p>
        </p:txBody>
      </p:sp>
      <p:sp>
        <p:nvSpPr>
          <p:cNvPr id="23571" name="AutoShape 19"/>
          <p:cNvSpPr/>
          <p:nvPr/>
        </p:nvSpPr>
        <p:spPr>
          <a:xfrm>
            <a:off x="2133600" y="2933700"/>
            <a:ext cx="915988" cy="355600"/>
          </a:xfrm>
          <a:prstGeom prst="rightArrow">
            <a:avLst>
              <a:gd name="adj1" fmla="val 50000"/>
              <a:gd name="adj2" fmla="val 64373"/>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3572" name="Text Box 20"/>
          <p:cNvSpPr txBox="1"/>
          <p:nvPr/>
        </p:nvSpPr>
        <p:spPr>
          <a:xfrm>
            <a:off x="8712200" y="2489200"/>
            <a:ext cx="1244600" cy="1255713"/>
          </a:xfrm>
          <a:prstGeom prst="rect">
            <a:avLst/>
          </a:prstGeom>
          <a:noFill/>
          <a:ln w="9525" cap="flat" cmpd="sng">
            <a:solidFill>
              <a:srgbClr val="CC3300"/>
            </a:solidFill>
            <a:prstDash val="solid"/>
            <a:miter/>
            <a:headEnd type="none" w="med" len="med"/>
            <a:tailEnd type="none" w="med" len="med"/>
          </a:ln>
        </p:spPr>
        <p:txBody>
          <a:bodyPr lIns="106674" tIns="53337" rIns="106674" bIns="53337" anchor="t" anchorCtr="0">
            <a:spAutoFit/>
          </a:bodyPr>
          <a:p>
            <a:pPr algn="ctr" defTabSz="1066800">
              <a:spcBef>
                <a:spcPct val="50000"/>
              </a:spcBef>
            </a:pPr>
            <a:r>
              <a:rPr lang="zh-CN" altLang="en-US" sz="3700" b="1" dirty="0">
                <a:latin typeface="Times New Roman" panose="02020603050405020304" pitchFamily="18" charset="0"/>
                <a:ea typeface="隶书" panose="02010509060101010101" pitchFamily="49" charset="-122"/>
              </a:rPr>
              <a:t>状态分配</a:t>
            </a:r>
            <a:endParaRPr lang="zh-CN" altLang="en-US" sz="3700" b="1" dirty="0">
              <a:latin typeface="Times New Roman" panose="02020603050405020304" pitchFamily="18" charset="0"/>
              <a:ea typeface="隶书" panose="02010509060101010101" pitchFamily="49" charset="-122"/>
            </a:endParaRPr>
          </a:p>
        </p:txBody>
      </p:sp>
      <p:sp>
        <p:nvSpPr>
          <p:cNvPr id="23573" name="AutoShape 21"/>
          <p:cNvSpPr/>
          <p:nvPr/>
        </p:nvSpPr>
        <p:spPr>
          <a:xfrm>
            <a:off x="7707313" y="2844800"/>
            <a:ext cx="915987" cy="355600"/>
          </a:xfrm>
          <a:prstGeom prst="rightArrow">
            <a:avLst>
              <a:gd name="adj1" fmla="val 50000"/>
              <a:gd name="adj2" fmla="val 64373"/>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3574" name="Oval 22"/>
          <p:cNvSpPr/>
          <p:nvPr/>
        </p:nvSpPr>
        <p:spPr>
          <a:xfrm>
            <a:off x="7823200" y="2311400"/>
            <a:ext cx="622300" cy="533400"/>
          </a:xfrm>
          <a:prstGeom prst="ellipse">
            <a:avLst/>
          </a:prstGeom>
          <a:noFill/>
          <a:ln w="38100" cap="flat" cmpd="sng">
            <a:solidFill>
              <a:srgbClr val="FF6600"/>
            </a:solidFill>
            <a:prstDash val="solid"/>
            <a:round/>
            <a:headEnd type="none" w="med" len="med"/>
            <a:tailEnd type="none" w="med" len="med"/>
          </a:ln>
        </p:spPr>
        <p:txBody>
          <a:bodyPr wrap="none" lIns="106674" tIns="53337" rIns="106674" bIns="53337" anchor="ctr" anchorCtr="0"/>
          <a:p>
            <a:pPr algn="ctr" defTabSz="1066800"/>
            <a:r>
              <a:rPr lang="en-US" altLang="zh-CN" sz="2800">
                <a:solidFill>
                  <a:srgbClr val="FF9900"/>
                </a:solidFill>
                <a:latin typeface="Times New Roman" panose="02020603050405020304" pitchFamily="18" charset="0"/>
                <a:ea typeface="宋体" panose="02010600030101010101" pitchFamily="2" charset="-122"/>
              </a:rPr>
              <a:t>3</a:t>
            </a:r>
            <a:endParaRPr lang="en-US" altLang="zh-CN" sz="2800">
              <a:solidFill>
                <a:srgbClr val="FF9900"/>
              </a:solidFill>
              <a:latin typeface="Times New Roman" panose="02020603050405020304" pitchFamily="18" charset="0"/>
              <a:ea typeface="宋体" panose="02010600030101010101" pitchFamily="2" charset="-122"/>
            </a:endParaRPr>
          </a:p>
        </p:txBody>
      </p:sp>
      <p:sp>
        <p:nvSpPr>
          <p:cNvPr id="23575" name="Text Box 23"/>
          <p:cNvSpPr txBox="1"/>
          <p:nvPr/>
        </p:nvSpPr>
        <p:spPr>
          <a:xfrm>
            <a:off x="4889500" y="3289300"/>
            <a:ext cx="977900" cy="533400"/>
          </a:xfrm>
          <a:prstGeom prst="rect">
            <a:avLst/>
          </a:prstGeom>
          <a:noFill/>
          <a:ln w="9525">
            <a:noFill/>
          </a:ln>
        </p:spPr>
        <p:txBody>
          <a:bodyPr lIns="106674" tIns="53337" rIns="106674" bIns="53337" anchor="t" anchorCtr="0">
            <a:spAutoFit/>
          </a:bodyPr>
          <a:p>
            <a:pPr defTabSz="1066800">
              <a:spcBef>
                <a:spcPct val="50000"/>
              </a:spcBef>
            </a:pPr>
            <a:r>
              <a:rPr lang="zh-CN" altLang="en-US" sz="2800" dirty="0">
                <a:latin typeface="Times New Roman" panose="02020603050405020304" pitchFamily="18" charset="0"/>
                <a:ea typeface="宋体" panose="02010600030101010101" pitchFamily="2" charset="-122"/>
              </a:rPr>
              <a:t>化简</a:t>
            </a:r>
            <a:endParaRPr lang="zh-CN" altLang="en-US" sz="2800" dirty="0">
              <a:latin typeface="Times New Roman" panose="02020603050405020304" pitchFamily="18" charset="0"/>
              <a:ea typeface="宋体" panose="02010600030101010101" pitchFamily="2" charset="-122"/>
            </a:endParaRPr>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iterate type="lt">
                                    <p:tmPct val="100000"/>
                                  </p:iterate>
                                  <p:childTnLst>
                                    <p:set>
                                      <p:cBhvr>
                                        <p:cTn id="6" dur="1" fill="hold">
                                          <p:stCondLst>
                                            <p:cond delay="0"/>
                                          </p:stCondLst>
                                        </p:cTn>
                                        <p:tgtEl>
                                          <p:spTgt spid="23567">
                                            <p:txEl>
                                              <p:charRg st="0" end="11"/>
                                            </p:txEl>
                                          </p:spTgt>
                                        </p:tgtEl>
                                        <p:attrNameLst>
                                          <p:attrName>style.visibility</p:attrName>
                                        </p:attrNameLst>
                                      </p:cBhvr>
                                      <p:to>
                                        <p:strVal val="visible"/>
                                      </p:to>
                                    </p:set>
                                    <p:anim calcmode="lin" valueType="num">
                                      <p:cBhvr additive="base">
                                        <p:cTn id="7" dur="75" fill="hold"/>
                                        <p:tgtEl>
                                          <p:spTgt spid="23567">
                                            <p:txEl>
                                              <p:charRg st="0" end="11"/>
                                            </p:txEl>
                                          </p:spTgt>
                                        </p:tgtEl>
                                        <p:attrNameLst>
                                          <p:attrName>ppt_x</p:attrName>
                                        </p:attrNameLst>
                                      </p:cBhvr>
                                      <p:tavLst>
                                        <p:tav tm="0">
                                          <p:val>
                                            <p:strVal val="1+#ppt_w/2"/>
                                          </p:val>
                                        </p:tav>
                                        <p:tav tm="100000">
                                          <p:val>
                                            <p:strVal val="#ppt_x"/>
                                          </p:val>
                                        </p:tav>
                                      </p:tavLst>
                                    </p:anim>
                                    <p:anim calcmode="lin" valueType="num">
                                      <p:cBhvr additive="base">
                                        <p:cTn id="8" dur="75" fill="hold"/>
                                        <p:tgtEl>
                                          <p:spTgt spid="23567">
                                            <p:txEl>
                                              <p:charRg st="0" end="11"/>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LASER.WAV"/>
                                        </p:tgtEl>
                                      </p:cMediaNode>
                                    </p:audio>
                                  </p:sub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3554"/>
                                        </p:tgtEl>
                                        <p:attrNameLst>
                                          <p:attrName>style.visibility</p:attrName>
                                        </p:attrNameLst>
                                      </p:cBhvr>
                                      <p:to>
                                        <p:strVal val="visible"/>
                                      </p:to>
                                    </p:set>
                                    <p:animEffect transition="in" filter="wipe(left)">
                                      <p:cBhvr>
                                        <p:cTn id="13" dur="500"/>
                                        <p:tgtEl>
                                          <p:spTgt spid="2355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3571"/>
                                        </p:tgtEl>
                                        <p:attrNameLst>
                                          <p:attrName>style.visibility</p:attrName>
                                        </p:attrNameLst>
                                      </p:cBhvr>
                                      <p:to>
                                        <p:strVal val="visible"/>
                                      </p:to>
                                    </p:set>
                                    <p:animEffect transition="in" filter="wipe(left)">
                                      <p:cBhvr>
                                        <p:cTn id="18" dur="500"/>
                                        <p:tgtEl>
                                          <p:spTgt spid="23571"/>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23562"/>
                                        </p:tgtEl>
                                        <p:attrNameLst>
                                          <p:attrName>style.visibility</p:attrName>
                                        </p:attrNameLst>
                                      </p:cBhvr>
                                      <p:to>
                                        <p:strVal val="visible"/>
                                      </p:to>
                                    </p:set>
                                    <p:animEffect transition="in" filter="wipe(left)">
                                      <p:cBhvr>
                                        <p:cTn id="22" dur="500"/>
                                        <p:tgtEl>
                                          <p:spTgt spid="2356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23555"/>
                                        </p:tgtEl>
                                        <p:attrNameLst>
                                          <p:attrName>style.visibility</p:attrName>
                                        </p:attrNameLst>
                                      </p:cBhvr>
                                      <p:to>
                                        <p:strVal val="visible"/>
                                      </p:to>
                                    </p:set>
                                    <p:animEffect transition="in" filter="wipe(left)">
                                      <p:cBhvr>
                                        <p:cTn id="26" dur="500"/>
                                        <p:tgtEl>
                                          <p:spTgt spid="2355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3559"/>
                                        </p:tgtEl>
                                        <p:attrNameLst>
                                          <p:attrName>style.visibility</p:attrName>
                                        </p:attrNameLst>
                                      </p:cBhvr>
                                      <p:to>
                                        <p:strVal val="visible"/>
                                      </p:to>
                                    </p:set>
                                    <p:animEffect transition="in" filter="wipe(left)">
                                      <p:cBhvr>
                                        <p:cTn id="31" dur="500"/>
                                        <p:tgtEl>
                                          <p:spTgt spid="23559"/>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23563"/>
                                        </p:tgtEl>
                                        <p:attrNameLst>
                                          <p:attrName>style.visibility</p:attrName>
                                        </p:attrNameLst>
                                      </p:cBhvr>
                                      <p:to>
                                        <p:strVal val="visible"/>
                                      </p:to>
                                    </p:set>
                                    <p:animEffect transition="in" filter="wipe(left)">
                                      <p:cBhvr>
                                        <p:cTn id="35" dur="500"/>
                                        <p:tgtEl>
                                          <p:spTgt spid="23563"/>
                                        </p:tgtEl>
                                      </p:cBhvr>
                                    </p:animEffect>
                                  </p:childTnLst>
                                </p:cTn>
                              </p:par>
                            </p:childTnLst>
                          </p:cTn>
                        </p:par>
                        <p:par>
                          <p:cTn id="36" fill="hold">
                            <p:stCondLst>
                              <p:cond delay="1000"/>
                            </p:stCondLst>
                            <p:childTnLst>
                              <p:par>
                                <p:cTn id="37" presetID="22" presetClass="entr" presetSubtype="8" fill="hold" grpId="0" nodeType="afterEffect">
                                  <p:stCondLst>
                                    <p:cond delay="0"/>
                                  </p:stCondLst>
                                  <p:childTnLst>
                                    <p:set>
                                      <p:cBhvr>
                                        <p:cTn id="38" dur="1" fill="hold">
                                          <p:stCondLst>
                                            <p:cond delay="0"/>
                                          </p:stCondLst>
                                        </p:cTn>
                                        <p:tgtEl>
                                          <p:spTgt spid="23575">
                                            <p:txEl>
                                              <p:charRg st="0" end="3"/>
                                            </p:txEl>
                                          </p:spTgt>
                                        </p:tgtEl>
                                        <p:attrNameLst>
                                          <p:attrName>style.visibility</p:attrName>
                                        </p:attrNameLst>
                                      </p:cBhvr>
                                      <p:to>
                                        <p:strVal val="visible"/>
                                      </p:to>
                                    </p:set>
                                    <p:animEffect transition="in" filter="wipe(left)">
                                      <p:cBhvr>
                                        <p:cTn id="39" dur="500"/>
                                        <p:tgtEl>
                                          <p:spTgt spid="23575">
                                            <p:txEl>
                                              <p:charRg st="0" end="3"/>
                                            </p:txEl>
                                          </p:spTgt>
                                        </p:tgtEl>
                                      </p:cBhvr>
                                    </p:animEffect>
                                  </p:childTnLst>
                                </p:cTn>
                              </p:par>
                            </p:childTnLst>
                          </p:cTn>
                        </p:par>
                        <p:par>
                          <p:cTn id="40" fill="hold">
                            <p:stCondLst>
                              <p:cond delay="1500"/>
                            </p:stCondLst>
                            <p:childTnLst>
                              <p:par>
                                <p:cTn id="41" presetID="22" presetClass="entr" presetSubtype="8" fill="hold" grpId="0" nodeType="afterEffect">
                                  <p:stCondLst>
                                    <p:cond delay="0"/>
                                  </p:stCondLst>
                                  <p:childTnLst>
                                    <p:set>
                                      <p:cBhvr>
                                        <p:cTn id="42" dur="1" fill="hold">
                                          <p:stCondLst>
                                            <p:cond delay="0"/>
                                          </p:stCondLst>
                                        </p:cTn>
                                        <p:tgtEl>
                                          <p:spTgt spid="23556"/>
                                        </p:tgtEl>
                                        <p:attrNameLst>
                                          <p:attrName>style.visibility</p:attrName>
                                        </p:attrNameLst>
                                      </p:cBhvr>
                                      <p:to>
                                        <p:strVal val="visible"/>
                                      </p:to>
                                    </p:set>
                                    <p:animEffect transition="in" filter="wipe(left)">
                                      <p:cBhvr>
                                        <p:cTn id="43" dur="500"/>
                                        <p:tgtEl>
                                          <p:spTgt spid="2355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3573"/>
                                        </p:tgtEl>
                                        <p:attrNameLst>
                                          <p:attrName>style.visibility</p:attrName>
                                        </p:attrNameLst>
                                      </p:cBhvr>
                                      <p:to>
                                        <p:strVal val="visible"/>
                                      </p:to>
                                    </p:set>
                                    <p:animEffect transition="in" filter="wipe(left)">
                                      <p:cBhvr>
                                        <p:cTn id="48" dur="500"/>
                                        <p:tgtEl>
                                          <p:spTgt spid="23573"/>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23574"/>
                                        </p:tgtEl>
                                        <p:attrNameLst>
                                          <p:attrName>style.visibility</p:attrName>
                                        </p:attrNameLst>
                                      </p:cBhvr>
                                      <p:to>
                                        <p:strVal val="visible"/>
                                      </p:to>
                                    </p:set>
                                    <p:animEffect transition="in" filter="wipe(left)">
                                      <p:cBhvr>
                                        <p:cTn id="52" dur="500"/>
                                        <p:tgtEl>
                                          <p:spTgt spid="23574"/>
                                        </p:tgtEl>
                                      </p:cBhvr>
                                    </p:animEffect>
                                  </p:childTnLst>
                                </p:cTn>
                              </p:par>
                            </p:childTnLst>
                          </p:cTn>
                        </p:par>
                        <p:par>
                          <p:cTn id="53" fill="hold">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23572"/>
                                        </p:tgtEl>
                                        <p:attrNameLst>
                                          <p:attrName>style.visibility</p:attrName>
                                        </p:attrNameLst>
                                      </p:cBhvr>
                                      <p:to>
                                        <p:strVal val="visible"/>
                                      </p:to>
                                    </p:set>
                                    <p:animEffect transition="in" filter="wipe(left)">
                                      <p:cBhvr>
                                        <p:cTn id="56" dur="500"/>
                                        <p:tgtEl>
                                          <p:spTgt spid="2357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23560"/>
                                        </p:tgtEl>
                                        <p:attrNameLst>
                                          <p:attrName>style.visibility</p:attrName>
                                        </p:attrNameLst>
                                      </p:cBhvr>
                                      <p:to>
                                        <p:strVal val="visible"/>
                                      </p:to>
                                    </p:set>
                                    <p:animEffect transition="in" filter="wipe(up)">
                                      <p:cBhvr>
                                        <p:cTn id="61" dur="500"/>
                                        <p:tgtEl>
                                          <p:spTgt spid="23560"/>
                                        </p:tgtEl>
                                      </p:cBhvr>
                                    </p:animEffect>
                                  </p:childTnLst>
                                </p:cTn>
                              </p:par>
                            </p:childTnLst>
                          </p:cTn>
                        </p:par>
                        <p:par>
                          <p:cTn id="62" fill="hold">
                            <p:stCondLst>
                              <p:cond delay="500"/>
                            </p:stCondLst>
                            <p:childTnLst>
                              <p:par>
                                <p:cTn id="63" presetID="22" presetClass="entr" presetSubtype="1" fill="hold" grpId="0" nodeType="afterEffect">
                                  <p:stCondLst>
                                    <p:cond delay="0"/>
                                  </p:stCondLst>
                                  <p:childTnLst>
                                    <p:set>
                                      <p:cBhvr>
                                        <p:cTn id="64" dur="1" fill="hold">
                                          <p:stCondLst>
                                            <p:cond delay="0"/>
                                          </p:stCondLst>
                                        </p:cTn>
                                        <p:tgtEl>
                                          <p:spTgt spid="23564"/>
                                        </p:tgtEl>
                                        <p:attrNameLst>
                                          <p:attrName>style.visibility</p:attrName>
                                        </p:attrNameLst>
                                      </p:cBhvr>
                                      <p:to>
                                        <p:strVal val="visible"/>
                                      </p:to>
                                    </p:set>
                                    <p:animEffect transition="in" filter="wipe(up)">
                                      <p:cBhvr>
                                        <p:cTn id="65" dur="500"/>
                                        <p:tgtEl>
                                          <p:spTgt spid="23564"/>
                                        </p:tgtEl>
                                      </p:cBhvr>
                                    </p:animEffect>
                                  </p:childTnLst>
                                </p:cTn>
                              </p:par>
                            </p:childTnLst>
                          </p:cTn>
                        </p:par>
                        <p:par>
                          <p:cTn id="66" fill="hold">
                            <p:stCondLst>
                              <p:cond delay="1000"/>
                            </p:stCondLst>
                            <p:childTnLst>
                              <p:par>
                                <p:cTn id="67" presetID="22" presetClass="entr" presetSubtype="2" fill="hold" grpId="0" nodeType="afterEffect">
                                  <p:stCondLst>
                                    <p:cond delay="0"/>
                                  </p:stCondLst>
                                  <p:childTnLst>
                                    <p:set>
                                      <p:cBhvr>
                                        <p:cTn id="68" dur="1" fill="hold">
                                          <p:stCondLst>
                                            <p:cond delay="0"/>
                                          </p:stCondLst>
                                        </p:cTn>
                                        <p:tgtEl>
                                          <p:spTgt spid="23568"/>
                                        </p:tgtEl>
                                        <p:attrNameLst>
                                          <p:attrName>style.visibility</p:attrName>
                                        </p:attrNameLst>
                                      </p:cBhvr>
                                      <p:to>
                                        <p:strVal val="visible"/>
                                      </p:to>
                                    </p:set>
                                    <p:animEffect transition="in" filter="wipe(right)">
                                      <p:cBhvr>
                                        <p:cTn id="69" dur="500"/>
                                        <p:tgtEl>
                                          <p:spTgt spid="23568"/>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2" fill="hold" grpId="0" nodeType="clickEffect">
                                  <p:stCondLst>
                                    <p:cond delay="0"/>
                                  </p:stCondLst>
                                  <p:childTnLst>
                                    <p:set>
                                      <p:cBhvr>
                                        <p:cTn id="73" dur="1" fill="hold">
                                          <p:stCondLst>
                                            <p:cond delay="0"/>
                                          </p:stCondLst>
                                        </p:cTn>
                                        <p:tgtEl>
                                          <p:spTgt spid="23569"/>
                                        </p:tgtEl>
                                        <p:attrNameLst>
                                          <p:attrName>style.visibility</p:attrName>
                                        </p:attrNameLst>
                                      </p:cBhvr>
                                      <p:to>
                                        <p:strVal val="visible"/>
                                      </p:to>
                                    </p:set>
                                    <p:animEffect transition="in" filter="wipe(right)">
                                      <p:cBhvr>
                                        <p:cTn id="74" dur="500"/>
                                        <p:tgtEl>
                                          <p:spTgt spid="23569"/>
                                        </p:tgtEl>
                                      </p:cBhvr>
                                    </p:animEffect>
                                  </p:childTnLst>
                                </p:cTn>
                              </p:par>
                            </p:childTnLst>
                          </p:cTn>
                        </p:par>
                        <p:par>
                          <p:cTn id="75" fill="hold">
                            <p:stCondLst>
                              <p:cond delay="500"/>
                            </p:stCondLst>
                            <p:childTnLst>
                              <p:par>
                                <p:cTn id="76" presetID="22" presetClass="entr" presetSubtype="2" fill="hold" grpId="0" nodeType="afterEffect">
                                  <p:stCondLst>
                                    <p:cond delay="0"/>
                                  </p:stCondLst>
                                  <p:childTnLst>
                                    <p:set>
                                      <p:cBhvr>
                                        <p:cTn id="77" dur="1" fill="hold">
                                          <p:stCondLst>
                                            <p:cond delay="0"/>
                                          </p:stCondLst>
                                        </p:cTn>
                                        <p:tgtEl>
                                          <p:spTgt spid="23570"/>
                                        </p:tgtEl>
                                        <p:attrNameLst>
                                          <p:attrName>style.visibility</p:attrName>
                                        </p:attrNameLst>
                                      </p:cBhvr>
                                      <p:to>
                                        <p:strVal val="visible"/>
                                      </p:to>
                                    </p:set>
                                    <p:animEffect transition="in" filter="wipe(right)">
                                      <p:cBhvr>
                                        <p:cTn id="78" dur="500"/>
                                        <p:tgtEl>
                                          <p:spTgt spid="23570"/>
                                        </p:tgtEl>
                                      </p:cBhvr>
                                    </p:animEffect>
                                  </p:childTnLst>
                                </p:cTn>
                              </p:par>
                            </p:childTnLst>
                          </p:cTn>
                        </p:par>
                        <p:par>
                          <p:cTn id="79" fill="hold">
                            <p:stCondLst>
                              <p:cond delay="1000"/>
                            </p:stCondLst>
                            <p:childTnLst>
                              <p:par>
                                <p:cTn id="80" presetID="22" presetClass="entr" presetSubtype="2" fill="hold" grpId="0" nodeType="afterEffect">
                                  <p:stCondLst>
                                    <p:cond delay="0"/>
                                  </p:stCondLst>
                                  <p:childTnLst>
                                    <p:set>
                                      <p:cBhvr>
                                        <p:cTn id="81" dur="1" fill="hold">
                                          <p:stCondLst>
                                            <p:cond delay="0"/>
                                          </p:stCondLst>
                                        </p:cTn>
                                        <p:tgtEl>
                                          <p:spTgt spid="23557"/>
                                        </p:tgtEl>
                                        <p:attrNameLst>
                                          <p:attrName>style.visibility</p:attrName>
                                        </p:attrNameLst>
                                      </p:cBhvr>
                                      <p:to>
                                        <p:strVal val="visible"/>
                                      </p:to>
                                    </p:set>
                                    <p:animEffect transition="in" filter="wipe(right)">
                                      <p:cBhvr>
                                        <p:cTn id="82" dur="500"/>
                                        <p:tgtEl>
                                          <p:spTgt spid="23557"/>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2" fill="hold" grpId="0" nodeType="clickEffect">
                                  <p:stCondLst>
                                    <p:cond delay="0"/>
                                  </p:stCondLst>
                                  <p:childTnLst>
                                    <p:set>
                                      <p:cBhvr>
                                        <p:cTn id="86" dur="1" fill="hold">
                                          <p:stCondLst>
                                            <p:cond delay="0"/>
                                          </p:stCondLst>
                                        </p:cTn>
                                        <p:tgtEl>
                                          <p:spTgt spid="23561"/>
                                        </p:tgtEl>
                                        <p:attrNameLst>
                                          <p:attrName>style.visibility</p:attrName>
                                        </p:attrNameLst>
                                      </p:cBhvr>
                                      <p:to>
                                        <p:strVal val="visible"/>
                                      </p:to>
                                    </p:set>
                                    <p:animEffect transition="in" filter="wipe(right)">
                                      <p:cBhvr>
                                        <p:cTn id="87" dur="500"/>
                                        <p:tgtEl>
                                          <p:spTgt spid="23561"/>
                                        </p:tgtEl>
                                      </p:cBhvr>
                                    </p:animEffect>
                                  </p:childTnLst>
                                </p:cTn>
                              </p:par>
                            </p:childTnLst>
                          </p:cTn>
                        </p:par>
                        <p:par>
                          <p:cTn id="88" fill="hold">
                            <p:stCondLst>
                              <p:cond delay="500"/>
                            </p:stCondLst>
                            <p:childTnLst>
                              <p:par>
                                <p:cTn id="89" presetID="22" presetClass="entr" presetSubtype="2" fill="hold" grpId="0" nodeType="afterEffect">
                                  <p:stCondLst>
                                    <p:cond delay="0"/>
                                  </p:stCondLst>
                                  <p:childTnLst>
                                    <p:set>
                                      <p:cBhvr>
                                        <p:cTn id="90" dur="1" fill="hold">
                                          <p:stCondLst>
                                            <p:cond delay="0"/>
                                          </p:stCondLst>
                                        </p:cTn>
                                        <p:tgtEl>
                                          <p:spTgt spid="23565"/>
                                        </p:tgtEl>
                                        <p:attrNameLst>
                                          <p:attrName>style.visibility</p:attrName>
                                        </p:attrNameLst>
                                      </p:cBhvr>
                                      <p:to>
                                        <p:strVal val="visible"/>
                                      </p:to>
                                    </p:set>
                                    <p:animEffect transition="in" filter="wipe(right)">
                                      <p:cBhvr>
                                        <p:cTn id="91" dur="500"/>
                                        <p:tgtEl>
                                          <p:spTgt spid="23565"/>
                                        </p:tgtEl>
                                      </p:cBhvr>
                                    </p:animEffect>
                                  </p:childTnLst>
                                </p:cTn>
                              </p:par>
                            </p:childTnLst>
                          </p:cTn>
                        </p:par>
                        <p:par>
                          <p:cTn id="92" fill="hold">
                            <p:stCondLst>
                              <p:cond delay="1000"/>
                            </p:stCondLst>
                            <p:childTnLst>
                              <p:par>
                                <p:cTn id="93" presetID="22" presetClass="entr" presetSubtype="2" fill="hold" grpId="0" nodeType="afterEffect">
                                  <p:stCondLst>
                                    <p:cond delay="0"/>
                                  </p:stCondLst>
                                  <p:childTnLst>
                                    <p:set>
                                      <p:cBhvr>
                                        <p:cTn id="94" dur="1" fill="hold">
                                          <p:stCondLst>
                                            <p:cond delay="0"/>
                                          </p:stCondLst>
                                        </p:cTn>
                                        <p:tgtEl>
                                          <p:spTgt spid="23558"/>
                                        </p:tgtEl>
                                        <p:attrNameLst>
                                          <p:attrName>style.visibility</p:attrName>
                                        </p:attrNameLst>
                                      </p:cBhvr>
                                      <p:to>
                                        <p:strVal val="visible"/>
                                      </p:to>
                                    </p:set>
                                    <p:animEffect transition="in" filter="wipe(right)">
                                      <p:cBhvr>
                                        <p:cTn id="95" dur="500"/>
                                        <p:tgtEl>
                                          <p:spTgt spid="23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nimBg="1"/>
      <p:bldP spid="23555" grpId="0" animBg="1"/>
      <p:bldP spid="23556" grpId="0" animBg="1"/>
      <p:bldP spid="23557" grpId="0" animBg="1"/>
      <p:bldP spid="23558" grpId="0" animBg="1"/>
      <p:bldP spid="23559" grpId="0" animBg="1"/>
      <p:bldP spid="23560" grpId="0" animBg="1"/>
      <p:bldP spid="23561" grpId="0" animBg="1"/>
      <p:bldP spid="23562" grpId="0" animBg="1"/>
      <p:bldP spid="23563" grpId="0" animBg="1"/>
      <p:bldP spid="23564" grpId="0" animBg="1"/>
      <p:bldP spid="23565" grpId="0" animBg="1"/>
      <p:bldP spid="23567" grpId="0" build="p"/>
      <p:bldP spid="23568" grpId="0" animBg="1"/>
      <p:bldP spid="23569" grpId="0" animBg="1"/>
      <p:bldP spid="23570" grpId="0" animBg="1"/>
      <p:bldP spid="23571" grpId="0" animBg="1"/>
      <p:bldP spid="23572" grpId="0" animBg="1"/>
      <p:bldP spid="23573" grpId="0" animBg="1"/>
      <p:bldP spid="23574" grpId="0" animBg="1"/>
      <p:bldP spid="23575" grpId="0" advAuto="1000" build="p"/>
    </p:bldLst>
  </p:timing>
</p:sld>
</file>

<file path=ppt/tags/tag1.xml><?xml version="1.0" encoding="utf-8"?>
<p:tagLst xmlns:p="http://schemas.openxmlformats.org/presentationml/2006/main">
  <p:tag name="KSO_WPP_MARK_KEY" val="aa219db9-111d-41ed-8158-f20ad196e7cc"/>
  <p:tag name="COMMONDATA" val="eyJoZGlkIjoiMmMzYzdlM2Y5OWYyNjlkOTI4NWNhYWZmMDYzZTk1NzIifQ=="/>
</p:tagLst>
</file>

<file path=ppt/theme/theme1.xml><?xml version="1.0" encoding="utf-8"?>
<a:theme xmlns:a="http://schemas.openxmlformats.org/drawingml/2006/main" name="Pixel">
  <a:themeElements>
    <a:clrScheme name="">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989B7"/>
      </a:accent6>
      <a:hlink>
        <a:srgbClr val="666699"/>
      </a:hlink>
      <a:folHlink>
        <a:srgbClr val="CCCCE6"/>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66"/>
        </a:lt1>
        <a:dk2>
          <a:srgbClr val="FFFFFF"/>
        </a:dk2>
        <a:lt2>
          <a:srgbClr val="0066FF"/>
        </a:lt2>
        <a:accent1>
          <a:srgbClr val="6699FF"/>
        </a:accent1>
        <a:accent2>
          <a:srgbClr val="3333FF"/>
        </a:accent2>
        <a:accent3>
          <a:srgbClr val="AAAAB9"/>
        </a:accent3>
        <a:accent4>
          <a:srgbClr val="DCDCDC"/>
        </a:accent4>
        <a:accent5>
          <a:srgbClr val="B9CAFF"/>
        </a:accent5>
        <a:accent6>
          <a:srgbClr val="2D2DE5"/>
        </a:accent6>
        <a:hlink>
          <a:srgbClr val="FFCC00"/>
        </a:hlink>
        <a:folHlink>
          <a:srgbClr val="0000CC"/>
        </a:folHlink>
      </a:clrScheme>
      <a:clrMap bg1="lt1" tx1="dk1" bg2="lt2" tx2="dk2" accent1="accent1" accent2="accent2" accent3="accent3" accent4="accent4" accent5="accent5" accent6="accent6" hlink="hlink" folHlink="folHlink"/>
    </a:extraClrScheme>
    <a:extraClrScheme>
      <a:clrScheme name="">
        <a:dk1>
          <a:srgbClr val="FFFFFF"/>
        </a:dk1>
        <a:lt1>
          <a:srgbClr val="334B49"/>
        </a:lt1>
        <a:dk2>
          <a:srgbClr val="FFFFFF"/>
        </a:dk2>
        <a:lt2>
          <a:srgbClr val="009999"/>
        </a:lt2>
        <a:accent1>
          <a:srgbClr val="33CCCC"/>
        </a:accent1>
        <a:accent2>
          <a:srgbClr val="008080"/>
        </a:accent2>
        <a:accent3>
          <a:srgbClr val="ADB2B1"/>
        </a:accent3>
        <a:accent4>
          <a:srgbClr val="DCDCDC"/>
        </a:accent4>
        <a:accent5>
          <a:srgbClr val="ADE2E2"/>
        </a:accent5>
        <a:accent6>
          <a:srgbClr val="007272"/>
        </a:accent6>
        <a:hlink>
          <a:srgbClr val="FFCC00"/>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99"/>
        </a:lt1>
        <a:dk2>
          <a:srgbClr val="FFFFFF"/>
        </a:dk2>
        <a:lt2>
          <a:srgbClr val="006699"/>
        </a:lt2>
        <a:accent1>
          <a:srgbClr val="0099CC"/>
        </a:accent1>
        <a:accent2>
          <a:srgbClr val="0386AF"/>
        </a:accent2>
        <a:accent3>
          <a:srgbClr val="ADADCA"/>
        </a:accent3>
        <a:accent4>
          <a:srgbClr val="DCDCDC"/>
        </a:accent4>
        <a:accent5>
          <a:srgbClr val="AACAE2"/>
        </a:accent5>
        <a:accent6>
          <a:srgbClr val="02789D"/>
        </a:accent6>
        <a:hlink>
          <a:srgbClr val="FFCC00"/>
        </a:hlink>
        <a:folHlink>
          <a:srgbClr val="6699FF"/>
        </a:folHlink>
      </a:clrScheme>
      <a:clrMap bg1="lt1" tx1="dk1" bg2="lt2" tx2="dk2" accent1="accent1" accent2="accent2" accent3="accent3" accent4="accent4" accent5="accent5" accent6="accent6" hlink="hlink" folHlink="folHlink"/>
    </a:extraClrScheme>
    <a:extraClrScheme>
      <a:clrScheme name="">
        <a:dk1>
          <a:srgbClr val="FFFFFF"/>
        </a:dk1>
        <a:lt1>
          <a:srgbClr val="2F978D"/>
        </a:lt1>
        <a:dk2>
          <a:srgbClr val="FFFFFF"/>
        </a:dk2>
        <a:lt2>
          <a:srgbClr val="008080"/>
        </a:lt2>
        <a:accent1>
          <a:srgbClr val="0099FF"/>
        </a:accent1>
        <a:accent2>
          <a:srgbClr val="009999"/>
        </a:accent2>
        <a:accent3>
          <a:srgbClr val="ADC9C5"/>
        </a:accent3>
        <a:accent4>
          <a:srgbClr val="DCDCDC"/>
        </a:accent4>
        <a:accent5>
          <a:srgbClr val="AACAFF"/>
        </a:accent5>
        <a:accent6>
          <a:srgbClr val="008989"/>
        </a:accent6>
        <a:hlink>
          <a:srgbClr val="FFFFCC"/>
        </a:hlink>
        <a:folHlink>
          <a:srgbClr val="70CAC6"/>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822504"/>
        </a:lt2>
        <a:accent1>
          <a:srgbClr val="FF9900"/>
        </a:accent1>
        <a:accent2>
          <a:srgbClr val="9E2A06"/>
        </a:accent2>
        <a:accent3>
          <a:srgbClr val="ADAAAA"/>
        </a:accent3>
        <a:accent4>
          <a:srgbClr val="DCDCDC"/>
        </a:accent4>
        <a:accent5>
          <a:srgbClr val="FFCAAA"/>
        </a:accent5>
        <a:accent6>
          <a:srgbClr val="8D2504"/>
        </a:accent6>
        <a:hlink>
          <a:srgbClr val="FF3300"/>
        </a:hlink>
        <a:folHlink>
          <a:srgbClr val="7C0704"/>
        </a:folHlink>
      </a:clrScheme>
      <a:clrMap bg1="lt1" tx1="dk1" bg2="lt2" tx2="dk2" accent1="accent1" accent2="accent2" accent3="accent3" accent4="accent4" accent5="accent5" accent6="accent6" hlink="hlink" folHlink="folHlink"/>
    </a:extraClrScheme>
    <a:extraClrScheme>
      <a:clrScheme name="">
        <a:dk1>
          <a:srgbClr val="FFFFFF"/>
        </a:dk1>
        <a:lt1>
          <a:srgbClr val="4A7911"/>
        </a:lt1>
        <a:dk2>
          <a:srgbClr val="FFFFFF"/>
        </a:dk2>
        <a:lt2>
          <a:srgbClr val="336600"/>
        </a:lt2>
        <a:accent1>
          <a:srgbClr val="666633"/>
        </a:accent1>
        <a:accent2>
          <a:srgbClr val="669900"/>
        </a:accent2>
        <a:accent3>
          <a:srgbClr val="B2BEAA"/>
        </a:accent3>
        <a:accent4>
          <a:srgbClr val="DCDCDC"/>
        </a:accent4>
        <a:accent5>
          <a:srgbClr val="B9B9AD"/>
        </a:accent5>
        <a:accent6>
          <a:srgbClr val="5B8900"/>
        </a:accent6>
        <a:hlink>
          <a:srgbClr val="FFCC00"/>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75B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B89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C0465"/>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192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CAEC1"/>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989B7"/>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ixel">
  <a:themeElements>
    <a:clrScheme name="">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989B7"/>
      </a:accent6>
      <a:hlink>
        <a:srgbClr val="666699"/>
      </a:hlink>
      <a:folHlink>
        <a:srgbClr val="CCCCE6"/>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66"/>
        </a:lt1>
        <a:dk2>
          <a:srgbClr val="FFFFFF"/>
        </a:dk2>
        <a:lt2>
          <a:srgbClr val="0066FF"/>
        </a:lt2>
        <a:accent1>
          <a:srgbClr val="6699FF"/>
        </a:accent1>
        <a:accent2>
          <a:srgbClr val="3333FF"/>
        </a:accent2>
        <a:accent3>
          <a:srgbClr val="AAAAB9"/>
        </a:accent3>
        <a:accent4>
          <a:srgbClr val="DCDCDC"/>
        </a:accent4>
        <a:accent5>
          <a:srgbClr val="B9CAFF"/>
        </a:accent5>
        <a:accent6>
          <a:srgbClr val="2D2DE5"/>
        </a:accent6>
        <a:hlink>
          <a:srgbClr val="FFCC00"/>
        </a:hlink>
        <a:folHlink>
          <a:srgbClr val="0000CC"/>
        </a:folHlink>
      </a:clrScheme>
      <a:clrMap bg1="lt1" tx1="dk1" bg2="lt2" tx2="dk2" accent1="accent1" accent2="accent2" accent3="accent3" accent4="accent4" accent5="accent5" accent6="accent6" hlink="hlink" folHlink="folHlink"/>
    </a:extraClrScheme>
    <a:extraClrScheme>
      <a:clrScheme name="">
        <a:dk1>
          <a:srgbClr val="FFFFFF"/>
        </a:dk1>
        <a:lt1>
          <a:srgbClr val="334B49"/>
        </a:lt1>
        <a:dk2>
          <a:srgbClr val="FFFFFF"/>
        </a:dk2>
        <a:lt2>
          <a:srgbClr val="009999"/>
        </a:lt2>
        <a:accent1>
          <a:srgbClr val="33CCCC"/>
        </a:accent1>
        <a:accent2>
          <a:srgbClr val="008080"/>
        </a:accent2>
        <a:accent3>
          <a:srgbClr val="ADB2B1"/>
        </a:accent3>
        <a:accent4>
          <a:srgbClr val="DCDCDC"/>
        </a:accent4>
        <a:accent5>
          <a:srgbClr val="ADE2E2"/>
        </a:accent5>
        <a:accent6>
          <a:srgbClr val="007272"/>
        </a:accent6>
        <a:hlink>
          <a:srgbClr val="FFCC00"/>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99"/>
        </a:lt1>
        <a:dk2>
          <a:srgbClr val="FFFFFF"/>
        </a:dk2>
        <a:lt2>
          <a:srgbClr val="006699"/>
        </a:lt2>
        <a:accent1>
          <a:srgbClr val="0099CC"/>
        </a:accent1>
        <a:accent2>
          <a:srgbClr val="0386AF"/>
        </a:accent2>
        <a:accent3>
          <a:srgbClr val="ADADCA"/>
        </a:accent3>
        <a:accent4>
          <a:srgbClr val="DCDCDC"/>
        </a:accent4>
        <a:accent5>
          <a:srgbClr val="AACAE2"/>
        </a:accent5>
        <a:accent6>
          <a:srgbClr val="02789D"/>
        </a:accent6>
        <a:hlink>
          <a:srgbClr val="FFCC00"/>
        </a:hlink>
        <a:folHlink>
          <a:srgbClr val="6699FF"/>
        </a:folHlink>
      </a:clrScheme>
      <a:clrMap bg1="lt1" tx1="dk1" bg2="lt2" tx2="dk2" accent1="accent1" accent2="accent2" accent3="accent3" accent4="accent4" accent5="accent5" accent6="accent6" hlink="hlink" folHlink="folHlink"/>
    </a:extraClrScheme>
    <a:extraClrScheme>
      <a:clrScheme name="">
        <a:dk1>
          <a:srgbClr val="FFFFFF"/>
        </a:dk1>
        <a:lt1>
          <a:srgbClr val="2F978D"/>
        </a:lt1>
        <a:dk2>
          <a:srgbClr val="FFFFFF"/>
        </a:dk2>
        <a:lt2>
          <a:srgbClr val="008080"/>
        </a:lt2>
        <a:accent1>
          <a:srgbClr val="0099FF"/>
        </a:accent1>
        <a:accent2>
          <a:srgbClr val="009999"/>
        </a:accent2>
        <a:accent3>
          <a:srgbClr val="ADC9C5"/>
        </a:accent3>
        <a:accent4>
          <a:srgbClr val="DCDCDC"/>
        </a:accent4>
        <a:accent5>
          <a:srgbClr val="AACAFF"/>
        </a:accent5>
        <a:accent6>
          <a:srgbClr val="008989"/>
        </a:accent6>
        <a:hlink>
          <a:srgbClr val="FFFFCC"/>
        </a:hlink>
        <a:folHlink>
          <a:srgbClr val="70CAC6"/>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822504"/>
        </a:lt2>
        <a:accent1>
          <a:srgbClr val="FF9900"/>
        </a:accent1>
        <a:accent2>
          <a:srgbClr val="9E2A06"/>
        </a:accent2>
        <a:accent3>
          <a:srgbClr val="ADAAAA"/>
        </a:accent3>
        <a:accent4>
          <a:srgbClr val="DCDCDC"/>
        </a:accent4>
        <a:accent5>
          <a:srgbClr val="FFCAAA"/>
        </a:accent5>
        <a:accent6>
          <a:srgbClr val="8D2504"/>
        </a:accent6>
        <a:hlink>
          <a:srgbClr val="FF3300"/>
        </a:hlink>
        <a:folHlink>
          <a:srgbClr val="7C0704"/>
        </a:folHlink>
      </a:clrScheme>
      <a:clrMap bg1="lt1" tx1="dk1" bg2="lt2" tx2="dk2" accent1="accent1" accent2="accent2" accent3="accent3" accent4="accent4" accent5="accent5" accent6="accent6" hlink="hlink" folHlink="folHlink"/>
    </a:extraClrScheme>
    <a:extraClrScheme>
      <a:clrScheme name="">
        <a:dk1>
          <a:srgbClr val="FFFFFF"/>
        </a:dk1>
        <a:lt1>
          <a:srgbClr val="4A7911"/>
        </a:lt1>
        <a:dk2>
          <a:srgbClr val="FFFFFF"/>
        </a:dk2>
        <a:lt2>
          <a:srgbClr val="336600"/>
        </a:lt2>
        <a:accent1>
          <a:srgbClr val="666633"/>
        </a:accent1>
        <a:accent2>
          <a:srgbClr val="669900"/>
        </a:accent2>
        <a:accent3>
          <a:srgbClr val="B2BEAA"/>
        </a:accent3>
        <a:accent4>
          <a:srgbClr val="DCDCDC"/>
        </a:accent4>
        <a:accent5>
          <a:srgbClr val="B9B9AD"/>
        </a:accent5>
        <a:accent6>
          <a:srgbClr val="5B8900"/>
        </a:accent6>
        <a:hlink>
          <a:srgbClr val="FFCC00"/>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75B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B89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C0465"/>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192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CAEC1"/>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989B7"/>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D:\Program Files\Microsoft Office\Templates\演示文稿设计\课件模板.pot</Template>
  <TotalTime>0</TotalTime>
  <Words>3705</Words>
  <Application>WPS 演示</Application>
  <PresentationFormat>自定义</PresentationFormat>
  <Paragraphs>343</Paragraphs>
  <Slides>33</Slides>
  <Notes>0</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28</vt:i4>
      </vt:variant>
      <vt:variant>
        <vt:lpstr>幻灯片标题</vt:lpstr>
      </vt:variant>
      <vt:variant>
        <vt:i4>33</vt:i4>
      </vt:variant>
    </vt:vector>
  </HeadingPairs>
  <TitlesOfParts>
    <vt:vector size="76" baseType="lpstr">
      <vt:lpstr>Arial</vt:lpstr>
      <vt:lpstr>宋体</vt:lpstr>
      <vt:lpstr>Wingdings</vt:lpstr>
      <vt:lpstr>Arial Black</vt:lpstr>
      <vt:lpstr>Times New Roman</vt:lpstr>
      <vt:lpstr>隶书</vt:lpstr>
      <vt:lpstr>楷体_GB2312</vt:lpstr>
      <vt:lpstr>新宋体</vt:lpstr>
      <vt:lpstr>楷体_GB2312</vt:lpstr>
      <vt:lpstr>幼圆</vt:lpstr>
      <vt:lpstr>黑体</vt:lpstr>
      <vt:lpstr>微软雅黑</vt:lpstr>
      <vt:lpstr>Arial Unicode MS</vt:lpstr>
      <vt:lpstr>Pixel</vt:lpstr>
      <vt:lpstr>1_Pixel</vt:lpstr>
      <vt:lpstr>Word.Picture.8</vt:lpstr>
      <vt:lpstr>Word.Document.8</vt:lpstr>
      <vt:lpstr>Word.Document.8</vt:lpstr>
      <vt:lpstr>Word.Document.8</vt:lpstr>
      <vt:lpstr>Word.Document.8</vt:lpstr>
      <vt:lpstr>Word.Picture.8</vt:lpstr>
      <vt:lpstr>Word.Document.8</vt:lpstr>
      <vt:lpstr>Word.Picture.8</vt:lpstr>
      <vt:lpstr>Word.Document.8</vt:lpstr>
      <vt:lpstr>Equation.3</vt:lpstr>
      <vt:lpstr>Word.Picture.8</vt:lpstr>
      <vt:lpstr>Word.Picture.8</vt:lpstr>
      <vt:lpstr>Equation.3</vt:lpstr>
      <vt:lpstr>Word.Document.8</vt:lpstr>
      <vt:lpstr>Word.Document.8</vt:lpstr>
      <vt:lpstr>Word.Picture.8</vt:lpstr>
      <vt:lpstr>Word.Document.8</vt:lpstr>
      <vt:lpstr>Word.Document.8</vt:lpstr>
      <vt:lpstr>Word.Picture.8</vt:lpstr>
      <vt:lpstr>Word.Document.8</vt:lpstr>
      <vt:lpstr>Word.Document.8</vt:lpstr>
      <vt:lpstr>Word.Document.8</vt:lpstr>
      <vt:lpstr>Word.Picture.8</vt:lpstr>
      <vt:lpstr>Word.Picture.8</vt:lpstr>
      <vt:lpstr>Word.Picture.8</vt:lpstr>
      <vt:lpstr>Word.Picture.8</vt:lpstr>
      <vt:lpstr>Word.Picture.8</vt:lpstr>
      <vt:lpstr>Word.Document.8</vt:lpstr>
      <vt:lpstr>PowerPoint 演示文稿</vt:lpstr>
      <vt:lpstr>二、二值数字逻辑和逻辑电平</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绪论</dc:title>
  <dc:creator>Administrator</dc:creator>
  <cp:lastModifiedBy>无伤·唯殇</cp:lastModifiedBy>
  <cp:revision>175</cp:revision>
  <dcterms:created xsi:type="dcterms:W3CDTF">2001-08-21T13:48:00Z</dcterms:created>
  <dcterms:modified xsi:type="dcterms:W3CDTF">2022-11-14T09:20:06Z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56771A113856447EBA5ABC7B3E59EF3D</vt:lpwstr>
  </property>
</Properties>
</file>