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3" r:id="rId1"/>
  </p:sldMasterIdLst>
  <p:sldIdLst>
    <p:sldId id="527" r:id="rId2"/>
    <p:sldId id="483" r:id="rId3"/>
    <p:sldId id="523" r:id="rId4"/>
    <p:sldId id="497" r:id="rId5"/>
    <p:sldId id="518" r:id="rId6"/>
    <p:sldId id="516" r:id="rId7"/>
    <p:sldId id="307" r:id="rId8"/>
    <p:sldId id="371" r:id="rId9"/>
    <p:sldId id="520" r:id="rId10"/>
    <p:sldId id="427" r:id="rId11"/>
    <p:sldId id="529" r:id="rId12"/>
    <p:sldId id="466" r:id="rId13"/>
    <p:sldId id="467" r:id="rId14"/>
    <p:sldId id="538" r:id="rId15"/>
    <p:sldId id="294" r:id="rId16"/>
    <p:sldId id="299" r:id="rId17"/>
    <p:sldId id="256" r:id="rId18"/>
    <p:sldId id="292" r:id="rId19"/>
    <p:sldId id="533" r:id="rId20"/>
    <p:sldId id="295" r:id="rId21"/>
    <p:sldId id="536" r:id="rId22"/>
    <p:sldId id="537" r:id="rId23"/>
    <p:sldId id="309" r:id="rId24"/>
    <p:sldId id="310" r:id="rId25"/>
    <p:sldId id="535" r:id="rId26"/>
    <p:sldId id="534" r:id="rId27"/>
    <p:sldId id="539" r:id="rId28"/>
    <p:sldId id="266" r:id="rId29"/>
    <p:sldId id="267" r:id="rId30"/>
    <p:sldId id="273" r:id="rId31"/>
    <p:sldId id="274" r:id="rId32"/>
    <p:sldId id="275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0">
          <p15:clr>
            <a:srgbClr val="A4A3A4"/>
          </p15:clr>
        </p15:guide>
        <p15:guide id="2" pos="54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DA39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20EF12-B1B3-4FE5-9383-12AEB36FF5A5}" v="169" dt="2022-04-20T03:47:15.4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16" autoAdjust="0"/>
    <p:restoredTop sz="94634" autoAdjust="0"/>
  </p:normalViewPr>
  <p:slideViewPr>
    <p:cSldViewPr>
      <p:cViewPr varScale="1">
        <p:scale>
          <a:sx n="78" d="100"/>
          <a:sy n="78" d="100"/>
        </p:scale>
        <p:origin x="1958" y="62"/>
      </p:cViewPr>
      <p:guideLst>
        <p:guide orient="horz" pos="480"/>
        <p:guide pos="542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29">
            <a:extLst>
              <a:ext uri="{FF2B5EF4-FFF2-40B4-BE49-F238E27FC236}">
                <a16:creationId xmlns:a16="http://schemas.microsoft.com/office/drawing/2014/main" id="{D789FF69-EA82-4FA2-B355-5023C07CC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94E31-75A4-4905-967C-0BC91F82378A}" type="datetimeFigureOut">
              <a:rPr lang="en-US"/>
              <a:pPr>
                <a:defRPr/>
              </a:pPr>
              <a:t>12/23/2022</a:t>
            </a:fld>
            <a:endParaRPr lang="en-US"/>
          </a:p>
        </p:txBody>
      </p:sp>
      <p:sp>
        <p:nvSpPr>
          <p:cNvPr id="5" name="页脚占位符 18">
            <a:extLst>
              <a:ext uri="{FF2B5EF4-FFF2-40B4-BE49-F238E27FC236}">
                <a16:creationId xmlns:a16="http://schemas.microsoft.com/office/drawing/2014/main" id="{E1288923-E6BC-4773-9915-16E62A891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26">
            <a:extLst>
              <a:ext uri="{FF2B5EF4-FFF2-40B4-BE49-F238E27FC236}">
                <a16:creationId xmlns:a16="http://schemas.microsoft.com/office/drawing/2014/main" id="{883FDFED-6B40-45A0-B902-6B5F5F79E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B2CB491E-475B-4119-A495-CA38132A9B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842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>
            <a:extLst>
              <a:ext uri="{FF2B5EF4-FFF2-40B4-BE49-F238E27FC236}">
                <a16:creationId xmlns:a16="http://schemas.microsoft.com/office/drawing/2014/main" id="{7E76A743-B662-4454-AA97-51A4C10DC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288F1-B0F2-4013-B43C-4D555F1821C5}" type="datetimeFigureOut">
              <a:rPr lang="en-US"/>
              <a:pPr>
                <a:defRPr/>
              </a:pPr>
              <a:t>12/23/2022</a:t>
            </a:fld>
            <a:endParaRPr lang="en-US" dirty="0"/>
          </a:p>
        </p:txBody>
      </p:sp>
      <p:sp>
        <p:nvSpPr>
          <p:cNvPr id="5" name="页脚占位符 21">
            <a:extLst>
              <a:ext uri="{FF2B5EF4-FFF2-40B4-BE49-F238E27FC236}">
                <a16:creationId xmlns:a16="http://schemas.microsoft.com/office/drawing/2014/main" id="{87A7DBE2-AC3F-48F1-B9A6-B33116AC7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>
            <a:extLst>
              <a:ext uri="{FF2B5EF4-FFF2-40B4-BE49-F238E27FC236}">
                <a16:creationId xmlns:a16="http://schemas.microsoft.com/office/drawing/2014/main" id="{A4D14BEE-61B2-4A1E-A468-B57820524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3F478-1470-4B29-8B10-B2CFFB234A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1378396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>
            <a:extLst>
              <a:ext uri="{FF2B5EF4-FFF2-40B4-BE49-F238E27FC236}">
                <a16:creationId xmlns:a16="http://schemas.microsoft.com/office/drawing/2014/main" id="{1E28873A-D691-49A0-8575-7682793E1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A49F1E-E3EF-45D7-9743-A2914F43C46C}" type="datetimeFigureOut">
              <a:rPr lang="en-US"/>
              <a:pPr>
                <a:defRPr/>
              </a:pPr>
              <a:t>12/23/2022</a:t>
            </a:fld>
            <a:endParaRPr lang="en-US" dirty="0"/>
          </a:p>
        </p:txBody>
      </p:sp>
      <p:sp>
        <p:nvSpPr>
          <p:cNvPr id="5" name="页脚占位符 21">
            <a:extLst>
              <a:ext uri="{FF2B5EF4-FFF2-40B4-BE49-F238E27FC236}">
                <a16:creationId xmlns:a16="http://schemas.microsoft.com/office/drawing/2014/main" id="{CD9F43A4-5697-4293-8AEA-E791A1299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>
            <a:extLst>
              <a:ext uri="{FF2B5EF4-FFF2-40B4-BE49-F238E27FC236}">
                <a16:creationId xmlns:a16="http://schemas.microsoft.com/office/drawing/2014/main" id="{D6A509CC-0D92-46B4-9FC2-AB4495249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76C3E-243C-4635-A809-D70252F065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9870897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>
            <a:extLst>
              <a:ext uri="{FF2B5EF4-FFF2-40B4-BE49-F238E27FC236}">
                <a16:creationId xmlns:a16="http://schemas.microsoft.com/office/drawing/2014/main" id="{4AD9D183-33C3-4514-8DE9-0E4D4F4DA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E91DD-906C-4EB4-A4A8-A271580CA2A3}" type="datetimeFigureOut">
              <a:rPr lang="en-US"/>
              <a:pPr>
                <a:defRPr/>
              </a:pPr>
              <a:t>12/23/2022</a:t>
            </a:fld>
            <a:endParaRPr lang="en-US" dirty="0"/>
          </a:p>
        </p:txBody>
      </p:sp>
      <p:sp>
        <p:nvSpPr>
          <p:cNvPr id="5" name="页脚占位符 21">
            <a:extLst>
              <a:ext uri="{FF2B5EF4-FFF2-40B4-BE49-F238E27FC236}">
                <a16:creationId xmlns:a16="http://schemas.microsoft.com/office/drawing/2014/main" id="{3A3BDD9E-7087-4374-B93F-3D694D51F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>
            <a:extLst>
              <a:ext uri="{FF2B5EF4-FFF2-40B4-BE49-F238E27FC236}">
                <a16:creationId xmlns:a16="http://schemas.microsoft.com/office/drawing/2014/main" id="{EC2EF1F5-424E-4534-A3A0-03338175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4006D2-EA65-4F6F-8BC5-DE83B750E8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9454323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473E06-7E9A-4D19-8D91-F81C3765D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8305C-5F5E-46E2-97D3-733D8A217059}" type="datetimeFigureOut">
              <a:rPr lang="en-US"/>
              <a:pPr>
                <a:defRPr/>
              </a:pPr>
              <a:t>12/23/2022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8ECF57-3899-4A73-82A8-C0CC9628B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E54105-6085-4180-AC5E-A1C07FBB3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54095690-1888-488A-B094-9851D5E12E5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2936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9">
            <a:extLst>
              <a:ext uri="{FF2B5EF4-FFF2-40B4-BE49-F238E27FC236}">
                <a16:creationId xmlns:a16="http://schemas.microsoft.com/office/drawing/2014/main" id="{677B6278-3F15-4C70-B3C5-48FB120A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57129-54F6-4327-A62E-72AEAA6BBEEF}" type="datetimeFigureOut">
              <a:rPr lang="en-US"/>
              <a:pPr>
                <a:defRPr/>
              </a:pPr>
              <a:t>12/23/2022</a:t>
            </a:fld>
            <a:endParaRPr lang="en-US" dirty="0"/>
          </a:p>
        </p:txBody>
      </p:sp>
      <p:sp>
        <p:nvSpPr>
          <p:cNvPr id="6" name="页脚占位符 21">
            <a:extLst>
              <a:ext uri="{FF2B5EF4-FFF2-40B4-BE49-F238E27FC236}">
                <a16:creationId xmlns:a16="http://schemas.microsoft.com/office/drawing/2014/main" id="{ABC6E308-A224-456D-ADD5-C3F7B9CD8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17">
            <a:extLst>
              <a:ext uri="{FF2B5EF4-FFF2-40B4-BE49-F238E27FC236}">
                <a16:creationId xmlns:a16="http://schemas.microsoft.com/office/drawing/2014/main" id="{DB08734E-570F-4501-A0F2-E4FECCCB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1720F0-7AE2-433A-830B-D888B7AF684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4314057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9">
            <a:extLst>
              <a:ext uri="{FF2B5EF4-FFF2-40B4-BE49-F238E27FC236}">
                <a16:creationId xmlns:a16="http://schemas.microsoft.com/office/drawing/2014/main" id="{C81A1C39-0540-4F4E-A39E-777D0CF00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C6CB6-1155-463A-904B-2D211BB1D181}" type="datetimeFigureOut">
              <a:rPr lang="en-US"/>
              <a:pPr>
                <a:defRPr/>
              </a:pPr>
              <a:t>12/23/2022</a:t>
            </a:fld>
            <a:endParaRPr lang="en-US" dirty="0"/>
          </a:p>
        </p:txBody>
      </p:sp>
      <p:sp>
        <p:nvSpPr>
          <p:cNvPr id="8" name="页脚占位符 21">
            <a:extLst>
              <a:ext uri="{FF2B5EF4-FFF2-40B4-BE49-F238E27FC236}">
                <a16:creationId xmlns:a16="http://schemas.microsoft.com/office/drawing/2014/main" id="{6A27E6D8-5ED5-4D42-95B5-BA56C959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17">
            <a:extLst>
              <a:ext uri="{FF2B5EF4-FFF2-40B4-BE49-F238E27FC236}">
                <a16:creationId xmlns:a16="http://schemas.microsoft.com/office/drawing/2014/main" id="{1DD79BCC-CA79-4758-9318-C043ACFF0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0DF96E-B103-4BCD-9130-FE7F2E9C63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6460574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9">
            <a:extLst>
              <a:ext uri="{FF2B5EF4-FFF2-40B4-BE49-F238E27FC236}">
                <a16:creationId xmlns:a16="http://schemas.microsoft.com/office/drawing/2014/main" id="{9A614FB0-E891-43C0-8CC4-387055967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E2ACC-F91F-4FDE-A857-E845F91C154B}" type="datetimeFigureOut">
              <a:rPr lang="en-US"/>
              <a:pPr>
                <a:defRPr/>
              </a:pPr>
              <a:t>12/23/2022</a:t>
            </a:fld>
            <a:endParaRPr lang="en-US" dirty="0"/>
          </a:p>
        </p:txBody>
      </p:sp>
      <p:sp>
        <p:nvSpPr>
          <p:cNvPr id="4" name="页脚占位符 21">
            <a:extLst>
              <a:ext uri="{FF2B5EF4-FFF2-40B4-BE49-F238E27FC236}">
                <a16:creationId xmlns:a16="http://schemas.microsoft.com/office/drawing/2014/main" id="{A5185021-30BB-432C-80A8-E4635794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17">
            <a:extLst>
              <a:ext uri="{FF2B5EF4-FFF2-40B4-BE49-F238E27FC236}">
                <a16:creationId xmlns:a16="http://schemas.microsoft.com/office/drawing/2014/main" id="{BF97AA29-810B-4BA9-9CA3-73A94A4E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4CB9BA-1C07-48B1-8862-256E9AAD67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4065865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>
            <a:extLst>
              <a:ext uri="{FF2B5EF4-FFF2-40B4-BE49-F238E27FC236}">
                <a16:creationId xmlns:a16="http://schemas.microsoft.com/office/drawing/2014/main" id="{A7BF4121-7FF2-4941-9102-EFAEA7646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76B25-E316-491D-8BC0-4C4CA5022B09}" type="datetimeFigureOut">
              <a:rPr lang="en-US"/>
              <a:pPr>
                <a:defRPr/>
              </a:pPr>
              <a:t>12/23/2022</a:t>
            </a:fld>
            <a:endParaRPr lang="en-US" dirty="0"/>
          </a:p>
        </p:txBody>
      </p:sp>
      <p:sp>
        <p:nvSpPr>
          <p:cNvPr id="3" name="页脚占位符 21">
            <a:extLst>
              <a:ext uri="{FF2B5EF4-FFF2-40B4-BE49-F238E27FC236}">
                <a16:creationId xmlns:a16="http://schemas.microsoft.com/office/drawing/2014/main" id="{2A7E9FE3-866E-492F-B15D-123871C4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17">
            <a:extLst>
              <a:ext uri="{FF2B5EF4-FFF2-40B4-BE49-F238E27FC236}">
                <a16:creationId xmlns:a16="http://schemas.microsoft.com/office/drawing/2014/main" id="{0383508F-D3F1-499D-81D6-5F588693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C1F03-9218-473E-B307-E74B6FA3D4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236317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9">
            <a:extLst>
              <a:ext uri="{FF2B5EF4-FFF2-40B4-BE49-F238E27FC236}">
                <a16:creationId xmlns:a16="http://schemas.microsoft.com/office/drawing/2014/main" id="{AAB18311-02D0-4869-8D6C-6E0412432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EC098-9CC9-4056-9050-47DFC0D5A103}" type="datetimeFigureOut">
              <a:rPr lang="en-US"/>
              <a:pPr>
                <a:defRPr/>
              </a:pPr>
              <a:t>12/23/2022</a:t>
            </a:fld>
            <a:endParaRPr lang="en-US" dirty="0"/>
          </a:p>
        </p:txBody>
      </p:sp>
      <p:sp>
        <p:nvSpPr>
          <p:cNvPr id="6" name="页脚占位符 21">
            <a:extLst>
              <a:ext uri="{FF2B5EF4-FFF2-40B4-BE49-F238E27FC236}">
                <a16:creationId xmlns:a16="http://schemas.microsoft.com/office/drawing/2014/main" id="{FBAF7763-504D-4202-99D9-2F3526589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17">
            <a:extLst>
              <a:ext uri="{FF2B5EF4-FFF2-40B4-BE49-F238E27FC236}">
                <a16:creationId xmlns:a16="http://schemas.microsoft.com/office/drawing/2014/main" id="{C3AD3F62-18A1-4740-9D58-10D542B3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76D347-832F-4B65-A013-127E437E03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4906437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单圆角矩形 16">
            <a:extLst>
              <a:ext uri="{FF2B5EF4-FFF2-40B4-BE49-F238E27FC236}">
                <a16:creationId xmlns:a16="http://schemas.microsoft.com/office/drawing/2014/main" id="{F3A44C3F-C467-462A-8232-223E87FF900F}"/>
              </a:ext>
            </a:extLst>
          </p:cNvPr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152D9295-F2C9-4259-8DFE-008CAB488BB6}"/>
              </a:ext>
            </a:extLst>
          </p:cNvPr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任意多边形 19">
            <a:extLst>
              <a:ext uri="{FF2B5EF4-FFF2-40B4-BE49-F238E27FC236}">
                <a16:creationId xmlns:a16="http://schemas.microsoft.com/office/drawing/2014/main" id="{6EDA027A-468A-4836-96B0-E83E87125F45}"/>
              </a:ext>
            </a:extLst>
          </p:cNvPr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任意多边形 20">
            <a:extLst>
              <a:ext uri="{FF2B5EF4-FFF2-40B4-BE49-F238E27FC236}">
                <a16:creationId xmlns:a16="http://schemas.microsoft.com/office/drawing/2014/main" id="{06A61B85-9DE2-40A9-91A7-7C2EDAC62D28}"/>
              </a:ext>
            </a:extLst>
          </p:cNvPr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9" name="日期占位符 4">
            <a:extLst>
              <a:ext uri="{FF2B5EF4-FFF2-40B4-BE49-F238E27FC236}">
                <a16:creationId xmlns:a16="http://schemas.microsoft.com/office/drawing/2014/main" id="{A49C46DD-2F24-4089-BC86-A4F12076E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51141-ECCC-4F2E-B5AD-927C492FEE07}" type="datetimeFigureOut">
              <a:rPr lang="en-US"/>
              <a:pPr>
                <a:defRPr/>
              </a:pPr>
              <a:t>12/23/2022</a:t>
            </a:fld>
            <a:endParaRPr lang="en-US"/>
          </a:p>
        </p:txBody>
      </p:sp>
      <p:sp>
        <p:nvSpPr>
          <p:cNvPr id="10" name="页脚占位符 5">
            <a:extLst>
              <a:ext uri="{FF2B5EF4-FFF2-40B4-BE49-F238E27FC236}">
                <a16:creationId xmlns:a16="http://schemas.microsoft.com/office/drawing/2014/main" id="{6632F6C9-9B5B-4CFF-94DF-55BA7DB32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灯片编号占位符 6">
            <a:extLst>
              <a:ext uri="{FF2B5EF4-FFF2-40B4-BE49-F238E27FC236}">
                <a16:creationId xmlns:a16="http://schemas.microsoft.com/office/drawing/2014/main" id="{CFB1A83F-1AB1-48AC-B219-6FDCEBB3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87419077-865D-4E48-960C-B4CF69069C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1961729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>
            <a:extLst>
              <a:ext uri="{FF2B5EF4-FFF2-40B4-BE49-F238E27FC236}">
                <a16:creationId xmlns:a16="http://schemas.microsoft.com/office/drawing/2014/main" id="{4B447EAB-989A-437F-A323-F8266F535499}"/>
              </a:ext>
            </a:extLst>
          </p:cNvPr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任意多边形 7">
            <a:extLst>
              <a:ext uri="{FF2B5EF4-FFF2-40B4-BE49-F238E27FC236}">
                <a16:creationId xmlns:a16="http://schemas.microsoft.com/office/drawing/2014/main" id="{1B390726-2549-4BC0-8959-1239A90362E0}"/>
              </a:ext>
            </a:extLst>
          </p:cNvPr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1508" name="标题占位符 8">
            <a:extLst>
              <a:ext uri="{FF2B5EF4-FFF2-40B4-BE49-F238E27FC236}">
                <a16:creationId xmlns:a16="http://schemas.microsoft.com/office/drawing/2014/main" id="{837C9D06-7B83-4352-A728-A67BB9F731E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1509" name="文本占位符 29">
            <a:extLst>
              <a:ext uri="{FF2B5EF4-FFF2-40B4-BE49-F238E27FC236}">
                <a16:creationId xmlns:a16="http://schemas.microsoft.com/office/drawing/2014/main" id="{D82332FC-5D07-4DBA-BA79-7EEF629B674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96DCE26A-78C5-47AC-BCAC-35CD97CCE7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ea typeface="黑体" pitchFamily="2" charset="-122"/>
              </a:defRPr>
            </a:lvl1pPr>
          </a:lstStyle>
          <a:p>
            <a:pPr>
              <a:defRPr/>
            </a:pPr>
            <a:fld id="{335D5987-B5A5-4929-BD8A-BF8F6C798D5A}" type="datetimeFigureOut">
              <a:rPr lang="en-US"/>
              <a:pPr>
                <a:defRPr/>
              </a:pPr>
              <a:t>12/23/2022</a:t>
            </a:fld>
            <a:endParaRPr lang="en-US" dirty="0"/>
          </a:p>
        </p:txBody>
      </p:sp>
      <p:sp>
        <p:nvSpPr>
          <p:cNvPr id="22" name="页脚占位符 21">
            <a:extLst>
              <a:ext uri="{FF2B5EF4-FFF2-40B4-BE49-F238E27FC236}">
                <a16:creationId xmlns:a16="http://schemas.microsoft.com/office/drawing/2014/main" id="{B9F71879-2458-4AC2-849C-68B7ECC023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ea typeface="黑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灯片编号占位符 17">
            <a:extLst>
              <a:ext uri="{FF2B5EF4-FFF2-40B4-BE49-F238E27FC236}">
                <a16:creationId xmlns:a16="http://schemas.microsoft.com/office/drawing/2014/main" id="{143AAC5C-3A1F-4B8D-89F7-0DAA969DE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45C75"/>
                </a:solidFill>
              </a:defRPr>
            </a:lvl1pPr>
          </a:lstStyle>
          <a:p>
            <a:fld id="{AF780FAF-BF0C-4279-AF34-D646B826A4E3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21513" name="组合 1">
            <a:extLst>
              <a:ext uri="{FF2B5EF4-FFF2-40B4-BE49-F238E27FC236}">
                <a16:creationId xmlns:a16="http://schemas.microsoft.com/office/drawing/2014/main" id="{47E605AD-9CF5-482F-AA75-0745CE4272DA}"/>
              </a:ext>
            </a:extLst>
          </p:cNvPr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任意多边形 11">
              <a:extLst>
                <a:ext uri="{FF2B5EF4-FFF2-40B4-BE49-F238E27FC236}">
                  <a16:creationId xmlns:a16="http://schemas.microsoft.com/office/drawing/2014/main" id="{FC8D4B95-1D27-4D62-9076-6FCEA9536350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kumimoji="0" lang="en-US">
                <a:ea typeface="黑体" pitchFamily="2" charset="-122"/>
              </a:endParaRPr>
            </a:p>
          </p:txBody>
        </p:sp>
        <p:sp>
          <p:nvSpPr>
            <p:cNvPr id="13" name="任意多边形 12">
              <a:extLst>
                <a:ext uri="{FF2B5EF4-FFF2-40B4-BE49-F238E27FC236}">
                  <a16:creationId xmlns:a16="http://schemas.microsoft.com/office/drawing/2014/main" id="{9A4A192D-549E-48F7-A237-209571522844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kumimoji="0" lang="en-US">
                <a:ea typeface="黑体" pitchFamily="2" charset="-122"/>
              </a:endParaRPr>
            </a:p>
          </p:txBody>
        </p:sp>
      </p:grpSp>
      <p:sp>
        <p:nvSpPr>
          <p:cNvPr id="14" name="Rectangle 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7774CFD-F7F9-4648-8B43-A040452518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15" name="Rectangle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073B786-477C-4D11-8DEC-19BD872890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16" name="Rectangle 9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63D3922-1167-473E-A810-2C0AE489CD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99" r:id="rId2"/>
    <p:sldLayoutId id="2147483701" r:id="rId3"/>
    <p:sldLayoutId id="2147483698" r:id="rId4"/>
    <p:sldLayoutId id="2147483697" r:id="rId5"/>
    <p:sldLayoutId id="2147483696" r:id="rId6"/>
    <p:sldLayoutId id="2147483695" r:id="rId7"/>
    <p:sldLayoutId id="2147483694" r:id="rId8"/>
    <p:sldLayoutId id="2147483702" r:id="rId9"/>
    <p:sldLayoutId id="2147483693" r:id="rId10"/>
    <p:sldLayoutId id="2147483692" r:id="rId11"/>
  </p:sldLayoutIdLst>
  <p:transition>
    <p:wip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36.wmf"/><Relationship Id="rId3" Type="http://schemas.openxmlformats.org/officeDocument/2006/relationships/image" Target="../media/image32.wmf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31.bin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5.wmf"/><Relationship Id="rId5" Type="http://schemas.openxmlformats.org/officeDocument/2006/relationships/image" Target="../media/image33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4.gi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46.wmf"/><Relationship Id="rId18" Type="http://schemas.openxmlformats.org/officeDocument/2006/relationships/image" Target="../media/image4.gif"/><Relationship Id="rId3" Type="http://schemas.openxmlformats.org/officeDocument/2006/relationships/image" Target="../media/image41.wmf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41.bin"/><Relationship Id="rId17" Type="http://schemas.openxmlformats.org/officeDocument/2006/relationships/image" Target="../media/image48.wmf"/><Relationship Id="rId2" Type="http://schemas.openxmlformats.org/officeDocument/2006/relationships/oleObject" Target="../embeddings/oleObject36.bin"/><Relationship Id="rId16" Type="http://schemas.openxmlformats.org/officeDocument/2006/relationships/oleObject" Target="../embeddings/oleObject4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5" Type="http://schemas.openxmlformats.org/officeDocument/2006/relationships/image" Target="../media/image47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4.wmf"/><Relationship Id="rId14" Type="http://schemas.openxmlformats.org/officeDocument/2006/relationships/oleObject" Target="../embeddings/oleObject4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53.wmf"/><Relationship Id="rId18" Type="http://schemas.openxmlformats.org/officeDocument/2006/relationships/image" Target="../media/image4.gif"/><Relationship Id="rId3" Type="http://schemas.openxmlformats.org/officeDocument/2006/relationships/image" Target="../media/image48.wmf"/><Relationship Id="rId7" Type="http://schemas.openxmlformats.org/officeDocument/2006/relationships/image" Target="../media/image50.wmf"/><Relationship Id="rId12" Type="http://schemas.openxmlformats.org/officeDocument/2006/relationships/oleObject" Target="../embeddings/oleObject49.bin"/><Relationship Id="rId17" Type="http://schemas.openxmlformats.org/officeDocument/2006/relationships/image" Target="../media/image55.wmf"/><Relationship Id="rId2" Type="http://schemas.openxmlformats.org/officeDocument/2006/relationships/oleObject" Target="../embeddings/oleObject44.bin"/><Relationship Id="rId16" Type="http://schemas.openxmlformats.org/officeDocument/2006/relationships/oleObject" Target="../embeddings/oleObject5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52.wmf"/><Relationship Id="rId5" Type="http://schemas.openxmlformats.org/officeDocument/2006/relationships/image" Target="../media/image49.wmf"/><Relationship Id="rId15" Type="http://schemas.openxmlformats.org/officeDocument/2006/relationships/image" Target="../media/image54.wmf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5.bin"/><Relationship Id="rId9" Type="http://schemas.openxmlformats.org/officeDocument/2006/relationships/image" Target="../media/image51.wmf"/><Relationship Id="rId14" Type="http://schemas.openxmlformats.org/officeDocument/2006/relationships/oleObject" Target="../embeddings/oleObject50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5" Type="http://schemas.openxmlformats.org/officeDocument/2006/relationships/image" Target="../media/image59.wmf"/><Relationship Id="rId4" Type="http://schemas.openxmlformats.org/officeDocument/2006/relationships/oleObject" Target="../embeddings/oleObject55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65.wmf"/><Relationship Id="rId3" Type="http://schemas.openxmlformats.org/officeDocument/2006/relationships/image" Target="../media/image60.wmf"/><Relationship Id="rId7" Type="http://schemas.openxmlformats.org/officeDocument/2006/relationships/image" Target="../media/image62.wmf"/><Relationship Id="rId12" Type="http://schemas.openxmlformats.org/officeDocument/2006/relationships/oleObject" Target="../embeddings/oleObject61.bin"/><Relationship Id="rId2" Type="http://schemas.openxmlformats.org/officeDocument/2006/relationships/oleObject" Target="../embeddings/oleObject5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64.wmf"/><Relationship Id="rId5" Type="http://schemas.openxmlformats.org/officeDocument/2006/relationships/image" Target="../media/image61.wmf"/><Relationship Id="rId15" Type="http://schemas.openxmlformats.org/officeDocument/2006/relationships/image" Target="../media/image4.gif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7.bin"/><Relationship Id="rId9" Type="http://schemas.openxmlformats.org/officeDocument/2006/relationships/image" Target="../media/image63.wmf"/><Relationship Id="rId14" Type="http://schemas.openxmlformats.org/officeDocument/2006/relationships/oleObject" Target="../embeddings/oleObject6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image" Target="../media/image71.wmf"/><Relationship Id="rId3" Type="http://schemas.openxmlformats.org/officeDocument/2006/relationships/image" Target="../media/image66.wmf"/><Relationship Id="rId7" Type="http://schemas.openxmlformats.org/officeDocument/2006/relationships/image" Target="../media/image68.wmf"/><Relationship Id="rId12" Type="http://schemas.openxmlformats.org/officeDocument/2006/relationships/oleObject" Target="../embeddings/oleObject68.bin"/><Relationship Id="rId2" Type="http://schemas.openxmlformats.org/officeDocument/2006/relationships/oleObject" Target="../embeddings/oleObject6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70.wmf"/><Relationship Id="rId5" Type="http://schemas.openxmlformats.org/officeDocument/2006/relationships/image" Target="../media/image67.wmf"/><Relationship Id="rId10" Type="http://schemas.openxmlformats.org/officeDocument/2006/relationships/oleObject" Target="../embeddings/oleObject67.bin"/><Relationship Id="rId4" Type="http://schemas.openxmlformats.org/officeDocument/2006/relationships/oleObject" Target="../embeddings/oleObject64.bin"/><Relationship Id="rId9" Type="http://schemas.openxmlformats.org/officeDocument/2006/relationships/image" Target="../media/image69.wmf"/><Relationship Id="rId1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oleObject" Target="../embeddings/oleObject75.bin"/><Relationship Id="rId3" Type="http://schemas.openxmlformats.org/officeDocument/2006/relationships/image" Target="../media/image72.wmf"/><Relationship Id="rId7" Type="http://schemas.openxmlformats.org/officeDocument/2006/relationships/image" Target="../media/image74.wmf"/><Relationship Id="rId12" Type="http://schemas.openxmlformats.org/officeDocument/2006/relationships/oleObject" Target="../embeddings/oleObject74.bin"/><Relationship Id="rId2" Type="http://schemas.openxmlformats.org/officeDocument/2006/relationships/oleObject" Target="../embeddings/oleObject6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76.wmf"/><Relationship Id="rId5" Type="http://schemas.openxmlformats.org/officeDocument/2006/relationships/image" Target="../media/image73.wmf"/><Relationship Id="rId10" Type="http://schemas.openxmlformats.org/officeDocument/2006/relationships/oleObject" Target="../embeddings/oleObject73.bin"/><Relationship Id="rId4" Type="http://schemas.openxmlformats.org/officeDocument/2006/relationships/oleObject" Target="../embeddings/oleObject70.bin"/><Relationship Id="rId9" Type="http://schemas.openxmlformats.org/officeDocument/2006/relationships/image" Target="../media/image75.wmf"/><Relationship Id="rId14" Type="http://schemas.openxmlformats.org/officeDocument/2006/relationships/image" Target="../media/image4.gi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3" Type="http://schemas.openxmlformats.org/officeDocument/2006/relationships/image" Target="../media/image77.wmf"/><Relationship Id="rId7" Type="http://schemas.openxmlformats.org/officeDocument/2006/relationships/image" Target="../media/image79.wmf"/><Relationship Id="rId2" Type="http://schemas.openxmlformats.org/officeDocument/2006/relationships/oleObject" Target="../embeddings/oleObject7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8.bin"/><Relationship Id="rId5" Type="http://schemas.openxmlformats.org/officeDocument/2006/relationships/image" Target="../media/image78.wmf"/><Relationship Id="rId10" Type="http://schemas.openxmlformats.org/officeDocument/2006/relationships/image" Target="../media/image4.gif"/><Relationship Id="rId4" Type="http://schemas.openxmlformats.org/officeDocument/2006/relationships/oleObject" Target="../embeddings/oleObject77.bin"/><Relationship Id="rId9" Type="http://schemas.openxmlformats.org/officeDocument/2006/relationships/image" Target="../media/image80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3" Type="http://schemas.openxmlformats.org/officeDocument/2006/relationships/image" Target="../media/image81.wmf"/><Relationship Id="rId7" Type="http://schemas.openxmlformats.org/officeDocument/2006/relationships/image" Target="../media/image83.wmf"/><Relationship Id="rId2" Type="http://schemas.openxmlformats.org/officeDocument/2006/relationships/oleObject" Target="../embeddings/oleObject8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2.bin"/><Relationship Id="rId5" Type="http://schemas.openxmlformats.org/officeDocument/2006/relationships/image" Target="../media/image82.wmf"/><Relationship Id="rId10" Type="http://schemas.openxmlformats.org/officeDocument/2006/relationships/image" Target="../media/image4.gif"/><Relationship Id="rId4" Type="http://schemas.openxmlformats.org/officeDocument/2006/relationships/oleObject" Target="../embeddings/oleObject81.bin"/><Relationship Id="rId9" Type="http://schemas.openxmlformats.org/officeDocument/2006/relationships/image" Target="../media/image84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13" Type="http://schemas.openxmlformats.org/officeDocument/2006/relationships/image" Target="../media/image89.wmf"/><Relationship Id="rId18" Type="http://schemas.openxmlformats.org/officeDocument/2006/relationships/oleObject" Target="../embeddings/oleObject93.bin"/><Relationship Id="rId26" Type="http://schemas.openxmlformats.org/officeDocument/2006/relationships/image" Target="../media/image4.gif"/><Relationship Id="rId3" Type="http://schemas.openxmlformats.org/officeDocument/2006/relationships/image" Target="../media/image85.wmf"/><Relationship Id="rId21" Type="http://schemas.openxmlformats.org/officeDocument/2006/relationships/image" Target="../media/image93.wmf"/><Relationship Id="rId7" Type="http://schemas.openxmlformats.org/officeDocument/2006/relationships/image" Target="../media/image87.wmf"/><Relationship Id="rId12" Type="http://schemas.openxmlformats.org/officeDocument/2006/relationships/oleObject" Target="../embeddings/oleObject90.bin"/><Relationship Id="rId17" Type="http://schemas.openxmlformats.org/officeDocument/2006/relationships/image" Target="../media/image91.wmf"/><Relationship Id="rId25" Type="http://schemas.openxmlformats.org/officeDocument/2006/relationships/image" Target="../media/image95.wmf"/><Relationship Id="rId2" Type="http://schemas.openxmlformats.org/officeDocument/2006/relationships/oleObject" Target="../embeddings/oleObject84.bin"/><Relationship Id="rId16" Type="http://schemas.openxmlformats.org/officeDocument/2006/relationships/oleObject" Target="../embeddings/oleObject92.bin"/><Relationship Id="rId20" Type="http://schemas.openxmlformats.org/officeDocument/2006/relationships/oleObject" Target="../embeddings/oleObject9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6.bin"/><Relationship Id="rId11" Type="http://schemas.openxmlformats.org/officeDocument/2006/relationships/oleObject" Target="../embeddings/oleObject89.bin"/><Relationship Id="rId24" Type="http://schemas.openxmlformats.org/officeDocument/2006/relationships/oleObject" Target="../embeddings/oleObject96.bin"/><Relationship Id="rId5" Type="http://schemas.openxmlformats.org/officeDocument/2006/relationships/image" Target="../media/image86.wmf"/><Relationship Id="rId15" Type="http://schemas.openxmlformats.org/officeDocument/2006/relationships/image" Target="../media/image90.wmf"/><Relationship Id="rId23" Type="http://schemas.openxmlformats.org/officeDocument/2006/relationships/image" Target="../media/image94.wmf"/><Relationship Id="rId10" Type="http://schemas.openxmlformats.org/officeDocument/2006/relationships/oleObject" Target="../embeddings/oleObject88.bin"/><Relationship Id="rId19" Type="http://schemas.openxmlformats.org/officeDocument/2006/relationships/image" Target="../media/image92.wmf"/><Relationship Id="rId4" Type="http://schemas.openxmlformats.org/officeDocument/2006/relationships/oleObject" Target="../embeddings/oleObject85.bin"/><Relationship Id="rId9" Type="http://schemas.openxmlformats.org/officeDocument/2006/relationships/image" Target="../media/image88.wmf"/><Relationship Id="rId14" Type="http://schemas.openxmlformats.org/officeDocument/2006/relationships/oleObject" Target="../embeddings/oleObject91.bin"/><Relationship Id="rId22" Type="http://schemas.openxmlformats.org/officeDocument/2006/relationships/oleObject" Target="../embeddings/oleObject9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oleObject" Target="../embeddings/oleObject97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5" Type="http://schemas.openxmlformats.org/officeDocument/2006/relationships/image" Target="../media/image97.wmf"/><Relationship Id="rId4" Type="http://schemas.openxmlformats.org/officeDocument/2006/relationships/oleObject" Target="../embeddings/oleObject98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3" Type="http://schemas.openxmlformats.org/officeDocument/2006/relationships/image" Target="../media/image98.wmf"/><Relationship Id="rId7" Type="http://schemas.openxmlformats.org/officeDocument/2006/relationships/image" Target="../media/image100.wmf"/><Relationship Id="rId2" Type="http://schemas.openxmlformats.org/officeDocument/2006/relationships/oleObject" Target="../embeddings/oleObject9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1.bin"/><Relationship Id="rId5" Type="http://schemas.openxmlformats.org/officeDocument/2006/relationships/image" Target="../media/image99.wmf"/><Relationship Id="rId10" Type="http://schemas.openxmlformats.org/officeDocument/2006/relationships/image" Target="../media/image4.gif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101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3" Type="http://schemas.openxmlformats.org/officeDocument/2006/relationships/image" Target="../media/image102.wmf"/><Relationship Id="rId7" Type="http://schemas.openxmlformats.org/officeDocument/2006/relationships/image" Target="../media/image104.wmf"/><Relationship Id="rId2" Type="http://schemas.openxmlformats.org/officeDocument/2006/relationships/oleObject" Target="../embeddings/oleObject10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5.bin"/><Relationship Id="rId5" Type="http://schemas.openxmlformats.org/officeDocument/2006/relationships/image" Target="../media/image103.wmf"/><Relationship Id="rId10" Type="http://schemas.openxmlformats.org/officeDocument/2006/relationships/image" Target="../media/image4.gif"/><Relationship Id="rId4" Type="http://schemas.openxmlformats.org/officeDocument/2006/relationships/oleObject" Target="../embeddings/oleObject104.bin"/><Relationship Id="rId9" Type="http://schemas.openxmlformats.org/officeDocument/2006/relationships/image" Target="../media/image10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12" Type="http://schemas.openxmlformats.org/officeDocument/2006/relationships/image" Target="../media/image4.gi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9.wmf"/><Relationship Id="rId5" Type="http://schemas.openxmlformats.org/officeDocument/2006/relationships/image" Target="../media/image6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oleObject" Target="../embeddings/oleObject10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7.wmf"/><Relationship Id="rId4" Type="http://schemas.openxmlformats.org/officeDocument/2006/relationships/oleObject" Target="../embeddings/oleObject108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3" Type="http://schemas.openxmlformats.org/officeDocument/2006/relationships/image" Target="../media/image108.wmf"/><Relationship Id="rId7" Type="http://schemas.openxmlformats.org/officeDocument/2006/relationships/image" Target="../media/image110.wmf"/><Relationship Id="rId2" Type="http://schemas.openxmlformats.org/officeDocument/2006/relationships/oleObject" Target="../embeddings/oleObject10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1.bin"/><Relationship Id="rId5" Type="http://schemas.openxmlformats.org/officeDocument/2006/relationships/image" Target="../media/image109.wmf"/><Relationship Id="rId4" Type="http://schemas.openxmlformats.org/officeDocument/2006/relationships/oleObject" Target="../embeddings/oleObject110.bin"/><Relationship Id="rId9" Type="http://schemas.openxmlformats.org/officeDocument/2006/relationships/image" Target="../media/image111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5.wmf"/><Relationship Id="rId18" Type="http://schemas.openxmlformats.org/officeDocument/2006/relationships/oleObject" Target="../embeddings/oleObject14.bin"/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7.wmf"/><Relationship Id="rId2" Type="http://schemas.openxmlformats.org/officeDocument/2006/relationships/oleObject" Target="../embeddings/oleObject6.bin"/><Relationship Id="rId16" Type="http://schemas.openxmlformats.org/officeDocument/2006/relationships/oleObject" Target="../embeddings/oleObject13.bin"/><Relationship Id="rId20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18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9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22.wmf"/><Relationship Id="rId7" Type="http://schemas.openxmlformats.org/officeDocument/2006/relationships/image" Target="../media/image24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6.wmf"/><Relationship Id="rId5" Type="http://schemas.openxmlformats.org/officeDocument/2006/relationships/image" Target="../media/image23.png"/><Relationship Id="rId10" Type="http://schemas.openxmlformats.org/officeDocument/2006/relationships/oleObject" Target="../embeddings/oleObject21.bin"/><Relationship Id="rId4" Type="http://schemas.openxmlformats.org/officeDocument/2006/relationships/image" Target="../media/image4.gif"/><Relationship Id="rId9" Type="http://schemas.openxmlformats.org/officeDocument/2006/relationships/image" Target="../media/image2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27.wmf"/><Relationship Id="rId7" Type="http://schemas.openxmlformats.org/officeDocument/2006/relationships/image" Target="../media/image29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30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3">
            <a:extLst>
              <a:ext uri="{FF2B5EF4-FFF2-40B4-BE49-F238E27FC236}">
                <a16:creationId xmlns:a16="http://schemas.microsoft.com/office/drawing/2014/main" id="{8A47CD33-F095-4E17-9C50-07AAF193E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692696"/>
            <a:ext cx="51125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</a:rPr>
              <a:t>线性代数知识总结与复习</a:t>
            </a:r>
          </a:p>
        </p:txBody>
      </p:sp>
      <p:pic>
        <p:nvPicPr>
          <p:cNvPr id="25606" name="Picture 6">
            <a:extLst>
              <a:ext uri="{FF2B5EF4-FFF2-40B4-BE49-F238E27FC236}">
                <a16:creationId xmlns:a16="http://schemas.microsoft.com/office/drawing/2014/main" id="{D7671FCF-914D-4069-926B-046FE1AEB0B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362" y="5313363"/>
            <a:ext cx="1544638" cy="154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3">
            <a:extLst>
              <a:ext uri="{FF2B5EF4-FFF2-40B4-BE49-F238E27FC236}">
                <a16:creationId xmlns:a16="http://schemas.microsoft.com/office/drawing/2014/main" id="{26143A22-93EF-4CB5-B440-AFD7C7CA4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656" y="2397948"/>
            <a:ext cx="7272808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</a:rPr>
              <a:t>行列式、矩阵</a:t>
            </a:r>
            <a:endParaRPr lang="en-US" altLang="zh-CN" sz="3200" dirty="0">
              <a:solidFill>
                <a:srgbClr val="0000FF"/>
              </a:solidFill>
              <a:latin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</a:rPr>
              <a:t>向量的线性相关性、线代方程组的求解</a:t>
            </a:r>
            <a:endParaRPr lang="en-US" altLang="zh-CN" sz="3200" dirty="0">
              <a:solidFill>
                <a:srgbClr val="0000FF"/>
              </a:solidFill>
              <a:latin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</a:rPr>
              <a:t>矩阵的相似对角化、二次型</a:t>
            </a:r>
            <a:endParaRPr lang="en-US" altLang="zh-CN" sz="3200" dirty="0">
              <a:solidFill>
                <a:srgbClr val="0000FF"/>
              </a:solidFill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938386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1026">
            <a:extLst>
              <a:ext uri="{FF2B5EF4-FFF2-40B4-BE49-F238E27FC236}">
                <a16:creationId xmlns:a16="http://schemas.microsoft.com/office/drawing/2014/main" id="{47EFAA13-DADB-49CF-AD54-B06C7703496E}"/>
              </a:ext>
            </a:extLst>
          </p:cNvPr>
          <p:cNvGrpSpPr>
            <a:grpSpLocks/>
          </p:cNvGrpSpPr>
          <p:nvPr/>
        </p:nvGrpSpPr>
        <p:grpSpPr bwMode="auto">
          <a:xfrm>
            <a:off x="795767" y="1017588"/>
            <a:ext cx="7315200" cy="1492250"/>
            <a:chOff x="816" y="2112"/>
            <a:chExt cx="4608" cy="940"/>
          </a:xfrm>
        </p:grpSpPr>
        <p:sp>
          <p:nvSpPr>
            <p:cNvPr id="14354" name="Rectangle 1027">
              <a:extLst>
                <a:ext uri="{FF2B5EF4-FFF2-40B4-BE49-F238E27FC236}">
                  <a16:creationId xmlns:a16="http://schemas.microsoft.com/office/drawing/2014/main" id="{B85AED95-024A-4673-B0B3-CBABF652C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112"/>
              <a:ext cx="46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latin typeface="黑体" panose="02010609060101010101" pitchFamily="49" charset="-122"/>
                </a:rPr>
                <a:t>定理</a:t>
              </a:r>
              <a:r>
                <a:rPr lang="en-US" altLang="zh-CN" sz="2800" b="1" dirty="0">
                  <a:latin typeface="Arial" panose="020B0604020202020204" pitchFamily="34" charset="0"/>
                </a:rPr>
                <a:t>    </a:t>
              </a:r>
              <a:r>
                <a:rPr lang="zh-CN" altLang="en-US" sz="2800" b="1" dirty="0">
                  <a:latin typeface="黑体" panose="02010609060101010101" pitchFamily="49" charset="-122"/>
                </a:rPr>
                <a:t>矩阵  可逆的充要条件是      ，且</a:t>
              </a:r>
              <a:r>
                <a:rPr lang="zh-CN" altLang="en-US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　</a:t>
              </a:r>
              <a:r>
                <a:rPr lang="zh-CN" altLang="en-US" sz="2800" b="1" dirty="0">
                  <a:latin typeface="Arial" panose="020B0604020202020204" pitchFamily="34" charset="0"/>
                </a:rPr>
                <a:t>　　　　　</a:t>
              </a:r>
              <a:r>
                <a:rPr lang="zh-CN" altLang="en-US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 </a:t>
              </a:r>
              <a:r>
                <a:rPr lang="zh-CN" altLang="en-US" sz="2800" b="1" dirty="0">
                  <a:latin typeface="Arial" panose="020B0604020202020204" pitchFamily="34" charset="0"/>
                </a:rPr>
                <a:t>               </a:t>
              </a:r>
            </a:p>
          </p:txBody>
        </p:sp>
        <p:graphicFrame>
          <p:nvGraphicFramePr>
            <p:cNvPr id="14355" name="Object 1028">
              <a:extLst>
                <a:ext uri="{FF2B5EF4-FFF2-40B4-BE49-F238E27FC236}">
                  <a16:creationId xmlns:a16="http://schemas.microsoft.com/office/drawing/2014/main" id="{F16721F7-1E5A-40E8-8819-CC9D2C8952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88" y="2468"/>
            <a:ext cx="1144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816100" imgH="927100" progId="Equation.3">
                    <p:embed/>
                  </p:oleObj>
                </mc:Choice>
                <mc:Fallback>
                  <p:oleObj name="Equation" r:id="rId2" imgW="1816100" imgH="927100" progId="Equation.3">
                    <p:embed/>
                    <p:pic>
                      <p:nvPicPr>
                        <p:cNvPr id="14355" name="Object 1028">
                          <a:extLst>
                            <a:ext uri="{FF2B5EF4-FFF2-40B4-BE49-F238E27FC236}">
                              <a16:creationId xmlns:a16="http://schemas.microsoft.com/office/drawing/2014/main" id="{F16721F7-1E5A-40E8-8819-CC9D2C8952A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8" y="2468"/>
                          <a:ext cx="1144" cy="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7" name="Object 1030">
              <a:extLst>
                <a:ext uri="{FF2B5EF4-FFF2-40B4-BE49-F238E27FC236}">
                  <a16:creationId xmlns:a16="http://schemas.microsoft.com/office/drawing/2014/main" id="{A4805657-B9B7-4F80-B7D5-37990ADA2E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43" y="2124"/>
            <a:ext cx="530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914400" imgH="444500" progId="Equation.DSMT4">
                    <p:embed/>
                  </p:oleObj>
                </mc:Choice>
                <mc:Fallback>
                  <p:oleObj name="Equation" r:id="rId4" imgW="914400" imgH="444500" progId="Equation.DSMT4">
                    <p:embed/>
                    <p:pic>
                      <p:nvPicPr>
                        <p:cNvPr id="14357" name="Object 1030">
                          <a:extLst>
                            <a:ext uri="{FF2B5EF4-FFF2-40B4-BE49-F238E27FC236}">
                              <a16:creationId xmlns:a16="http://schemas.microsoft.com/office/drawing/2014/main" id="{A4805657-B9B7-4F80-B7D5-37990ADA2E4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3" y="2124"/>
                          <a:ext cx="530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44" name="Object 1038">
            <a:extLst>
              <a:ext uri="{FF2B5EF4-FFF2-40B4-BE49-F238E27FC236}">
                <a16:creationId xmlns:a16="http://schemas.microsoft.com/office/drawing/2014/main" id="{22372968-7112-45D7-B35B-AE3DB686B3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2509838"/>
          <a:ext cx="4279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279900" imgH="419100" progId="Equation.DSMT4">
                  <p:embed/>
                </p:oleObj>
              </mc:Choice>
              <mc:Fallback>
                <p:oleObj name="Equation" r:id="rId6" imgW="4279900" imgH="419100" progId="Equation.DSMT4">
                  <p:embed/>
                  <p:pic>
                    <p:nvPicPr>
                      <p:cNvPr id="14344" name="Object 1038">
                        <a:extLst>
                          <a:ext uri="{FF2B5EF4-FFF2-40B4-BE49-F238E27FC236}">
                            <a16:creationId xmlns:a16="http://schemas.microsoft.com/office/drawing/2014/main" id="{22372968-7112-45D7-B35B-AE3DB686B3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509838"/>
                        <a:ext cx="4279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2" name="Picture 22">
            <a:hlinkClick r:id="rId8" action="ppaction://hlinksldjump"/>
            <a:extLst>
              <a:ext uri="{FF2B5EF4-FFF2-40B4-BE49-F238E27FC236}">
                <a16:creationId xmlns:a16="http://schemas.microsoft.com/office/drawing/2014/main" id="{38CEF480-F732-4F03-B86C-8E153FBDB4B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5313363"/>
            <a:ext cx="1544638" cy="154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" name="Object 7">
            <a:extLst>
              <a:ext uri="{FF2B5EF4-FFF2-40B4-BE49-F238E27FC236}">
                <a16:creationId xmlns:a16="http://schemas.microsoft.com/office/drawing/2014/main" id="{F4C323CF-E36E-4EA8-B2F2-B56A58A361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786146"/>
              </p:ext>
            </p:extLst>
          </p:nvPr>
        </p:nvGraphicFramePr>
        <p:xfrm>
          <a:off x="2281667" y="3212976"/>
          <a:ext cx="42164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216400" imgH="2209800" progId="Equation.DSMT4">
                  <p:embed/>
                </p:oleObj>
              </mc:Choice>
              <mc:Fallback>
                <p:oleObj name="Equation" r:id="rId10" imgW="4216400" imgH="2209800" progId="Equation.DSMT4">
                  <p:embed/>
                  <p:pic>
                    <p:nvPicPr>
                      <p:cNvPr id="233479" name="Object 7">
                        <a:extLst>
                          <a:ext uri="{FF2B5EF4-FFF2-40B4-BE49-F238E27FC236}">
                            <a16:creationId xmlns:a16="http://schemas.microsoft.com/office/drawing/2014/main" id="{7BE2B76A-4A3A-48FD-8CB5-1442E4BE09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667" y="3212976"/>
                        <a:ext cx="42164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30">
            <a:extLst>
              <a:ext uri="{FF2B5EF4-FFF2-40B4-BE49-F238E27FC236}">
                <a16:creationId xmlns:a16="http://schemas.microsoft.com/office/drawing/2014/main" id="{39DD4DAA-F179-4745-B5D7-8BC452FFA1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911352"/>
              </p:ext>
            </p:extLst>
          </p:nvPr>
        </p:nvGraphicFramePr>
        <p:xfrm>
          <a:off x="2607444" y="1071094"/>
          <a:ext cx="504056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4880" imgH="164880" progId="Equation.DSMT4">
                  <p:embed/>
                </p:oleObj>
              </mc:Choice>
              <mc:Fallback>
                <p:oleObj name="Equation" r:id="rId12" imgW="164880" imgH="164880" progId="Equation.DSMT4">
                  <p:embed/>
                  <p:pic>
                    <p:nvPicPr>
                      <p:cNvPr id="14357" name="Object 1030">
                        <a:extLst>
                          <a:ext uri="{FF2B5EF4-FFF2-40B4-BE49-F238E27FC236}">
                            <a16:creationId xmlns:a16="http://schemas.microsoft.com/office/drawing/2014/main" id="{A4805657-B9B7-4F80-B7D5-37990ADA2E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7444" y="1071094"/>
                        <a:ext cx="504056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6" name="Picture 6">
            <a:extLst>
              <a:ext uri="{FF2B5EF4-FFF2-40B4-BE49-F238E27FC236}">
                <a16:creationId xmlns:a16="http://schemas.microsoft.com/office/drawing/2014/main" id="{D7671FCF-914D-4069-926B-046FE1AEB0B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362" y="5313363"/>
            <a:ext cx="1544638" cy="154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B94199D6-AF81-72C4-63CB-66F02DE9AE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130085"/>
              </p:ext>
            </p:extLst>
          </p:nvPr>
        </p:nvGraphicFramePr>
        <p:xfrm>
          <a:off x="242888" y="437243"/>
          <a:ext cx="5205412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86000" imgH="749160" progId="Equation.DSMT4">
                  <p:embed/>
                </p:oleObj>
              </mc:Choice>
              <mc:Fallback>
                <p:oleObj name="Equation" r:id="rId3" imgW="2286000" imgH="749160" progId="Equation.DSMT4">
                  <p:embed/>
                  <p:pic>
                    <p:nvPicPr>
                      <p:cNvPr id="262146" name="Object 2">
                        <a:extLst>
                          <a:ext uri="{FF2B5EF4-FFF2-40B4-BE49-F238E27FC236}">
                            <a16:creationId xmlns:a16="http://schemas.microsoft.com/office/drawing/2014/main" id="{4BC0AA9E-42B9-4EA8-B2E4-4E2F82A9C6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8" y="437243"/>
                        <a:ext cx="5205412" cy="126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CDD4C6CA-FB37-F85F-A591-98AACE8856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28718"/>
              </p:ext>
            </p:extLst>
          </p:nvPr>
        </p:nvGraphicFramePr>
        <p:xfrm>
          <a:off x="6231679" y="692696"/>
          <a:ext cx="2155317" cy="530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71320" imgH="190440" progId="Equation.DSMT4">
                  <p:embed/>
                </p:oleObj>
              </mc:Choice>
              <mc:Fallback>
                <p:oleObj name="Equation" r:id="rId5" imgW="571320" imgH="190440" progId="Equation.DSMT4">
                  <p:embed/>
                  <p:pic>
                    <p:nvPicPr>
                      <p:cNvPr id="5" name="Object 2">
                        <a:extLst>
                          <a:ext uri="{FF2B5EF4-FFF2-40B4-BE49-F238E27FC236}">
                            <a16:creationId xmlns:a16="http://schemas.microsoft.com/office/drawing/2014/main" id="{B94199D6-AF81-72C4-63CB-66F02DE9AE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1679" y="692696"/>
                        <a:ext cx="2155317" cy="5309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7A203269-2D27-96E8-920C-E2D18C07ED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389967"/>
              </p:ext>
            </p:extLst>
          </p:nvPr>
        </p:nvGraphicFramePr>
        <p:xfrm>
          <a:off x="130175" y="2365169"/>
          <a:ext cx="5430838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298600" imgH="749160" progId="Equation.DSMT4">
                  <p:embed/>
                </p:oleObj>
              </mc:Choice>
              <mc:Fallback>
                <p:oleObj name="Equation" r:id="rId7" imgW="2298600" imgH="749160" progId="Equation.DSMT4">
                  <p:embed/>
                  <p:pic>
                    <p:nvPicPr>
                      <p:cNvPr id="5" name="Object 2">
                        <a:extLst>
                          <a:ext uri="{FF2B5EF4-FFF2-40B4-BE49-F238E27FC236}">
                            <a16:creationId xmlns:a16="http://schemas.microsoft.com/office/drawing/2014/main" id="{B94199D6-AF81-72C4-63CB-66F02DE9AE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" y="2365169"/>
                        <a:ext cx="5430838" cy="126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AAC5C3B5-E592-3CD9-E351-5B7715C97B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493991"/>
              </p:ext>
            </p:extLst>
          </p:nvPr>
        </p:nvGraphicFramePr>
        <p:xfrm>
          <a:off x="130175" y="4293096"/>
          <a:ext cx="5233987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298600" imgH="774360" progId="Equation.DSMT4">
                  <p:embed/>
                </p:oleObj>
              </mc:Choice>
              <mc:Fallback>
                <p:oleObj name="Equation" r:id="rId9" imgW="2298600" imgH="774360" progId="Equation.DSMT4">
                  <p:embed/>
                  <p:pic>
                    <p:nvPicPr>
                      <p:cNvPr id="5" name="Object 2">
                        <a:extLst>
                          <a:ext uri="{FF2B5EF4-FFF2-40B4-BE49-F238E27FC236}">
                            <a16:creationId xmlns:a16="http://schemas.microsoft.com/office/drawing/2014/main" id="{B94199D6-AF81-72C4-63CB-66F02DE9AE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" y="4293096"/>
                        <a:ext cx="5233987" cy="1306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50776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>
            <a:extLst>
              <a:ext uri="{FF2B5EF4-FFF2-40B4-BE49-F238E27FC236}">
                <a16:creationId xmlns:a16="http://schemas.microsoft.com/office/drawing/2014/main" id="{E06C1D1F-2B88-40BB-BBC3-D7F4164E2D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1500" y="714375"/>
          <a:ext cx="39624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962400" imgH="1511300" progId="Equation.3">
                  <p:embed/>
                </p:oleObj>
              </mc:Choice>
              <mc:Fallback>
                <p:oleObj r:id="rId2" imgW="3962400" imgH="1511300" progId="Equation.3">
                  <p:embed/>
                  <p:pic>
                    <p:nvPicPr>
                      <p:cNvPr id="18434" name="Object 2">
                        <a:extLst>
                          <a:ext uri="{FF2B5EF4-FFF2-40B4-BE49-F238E27FC236}">
                            <a16:creationId xmlns:a16="http://schemas.microsoft.com/office/drawing/2014/main" id="{E06C1D1F-2B88-40BB-BBC3-D7F4164E2D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714375"/>
                        <a:ext cx="39624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Text Box 3">
            <a:extLst>
              <a:ext uri="{FF2B5EF4-FFF2-40B4-BE49-F238E27FC236}">
                <a16:creationId xmlns:a16="http://schemas.microsoft.com/office/drawing/2014/main" id="{B5FA62B4-1087-4513-A76D-CB43A4552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2768600"/>
            <a:ext cx="914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chemeClr val="bg2"/>
                </a:solidFill>
                <a:latin typeface="黑体" panose="02010609060101010101" pitchFamily="49" charset="-122"/>
              </a:rPr>
              <a:t> 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</a:rPr>
              <a:t>解：</a:t>
            </a: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B7517CCC-598C-406C-BBC9-34638331C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1173163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</a:rPr>
              <a:t>例</a:t>
            </a:r>
            <a:endParaRPr lang="en-US" altLang="zh-CN" sz="2800" b="1" dirty="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grpSp>
        <p:nvGrpSpPr>
          <p:cNvPr id="24581" name="Group 5">
            <a:extLst>
              <a:ext uri="{FF2B5EF4-FFF2-40B4-BE49-F238E27FC236}">
                <a16:creationId xmlns:a16="http://schemas.microsoft.com/office/drawing/2014/main" id="{F7EADC69-6D92-4619-927B-0868BC97C907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929063"/>
            <a:ext cx="3259138" cy="1524000"/>
            <a:chOff x="0" y="0"/>
            <a:chExt cx="2053" cy="960"/>
          </a:xfrm>
        </p:grpSpPr>
        <p:graphicFrame>
          <p:nvGraphicFramePr>
            <p:cNvPr id="18454" name="Object 6">
              <a:extLst>
                <a:ext uri="{FF2B5EF4-FFF2-40B4-BE49-F238E27FC236}">
                  <a16:creationId xmlns:a16="http://schemas.microsoft.com/office/drawing/2014/main" id="{7AC0981D-D812-4929-9E35-0FF1F504D2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4"/>
            <a:ext cx="2053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3924300" imgH="1511300" progId="Equation.3">
                    <p:embed/>
                  </p:oleObj>
                </mc:Choice>
                <mc:Fallback>
                  <p:oleObj r:id="rId4" imgW="3924300" imgH="1511300" progId="Equation.3">
                    <p:embed/>
                    <p:pic>
                      <p:nvPicPr>
                        <p:cNvPr id="18454" name="Object 6">
                          <a:extLst>
                            <a:ext uri="{FF2B5EF4-FFF2-40B4-BE49-F238E27FC236}">
                              <a16:creationId xmlns:a16="http://schemas.microsoft.com/office/drawing/2014/main" id="{7AC0981D-D812-4929-9E35-0FF1F504D2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"/>
                          <a:ext cx="2053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5" name="Line 7">
              <a:extLst>
                <a:ext uri="{FF2B5EF4-FFF2-40B4-BE49-F238E27FC236}">
                  <a16:creationId xmlns:a16="http://schemas.microsoft.com/office/drawing/2014/main" id="{ED13C682-4A7F-4562-8BF8-C93E4AF0A3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1" y="0"/>
              <a:ext cx="0" cy="96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584" name="Group 8">
            <a:extLst>
              <a:ext uri="{FF2B5EF4-FFF2-40B4-BE49-F238E27FC236}">
                <a16:creationId xmlns:a16="http://schemas.microsoft.com/office/drawing/2014/main" id="{C179C478-38B9-46FA-B2C4-6621E8F38C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286000"/>
            <a:ext cx="4121150" cy="1524000"/>
            <a:chOff x="0" y="0"/>
            <a:chExt cx="2596" cy="960"/>
          </a:xfrm>
        </p:grpSpPr>
        <p:graphicFrame>
          <p:nvGraphicFramePr>
            <p:cNvPr id="18451" name="Object 9">
              <a:extLst>
                <a:ext uri="{FF2B5EF4-FFF2-40B4-BE49-F238E27FC236}">
                  <a16:creationId xmlns:a16="http://schemas.microsoft.com/office/drawing/2014/main" id="{FDD5C383-D688-4FC6-86E9-E1DA188DC4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1"/>
            <a:ext cx="2596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4457700" imgH="1511300" progId="Equation.3">
                    <p:embed/>
                  </p:oleObj>
                </mc:Choice>
                <mc:Fallback>
                  <p:oleObj r:id="rId6" imgW="4457700" imgH="1511300" progId="Equation.3">
                    <p:embed/>
                    <p:pic>
                      <p:nvPicPr>
                        <p:cNvPr id="18451" name="Object 9">
                          <a:extLst>
                            <a:ext uri="{FF2B5EF4-FFF2-40B4-BE49-F238E27FC236}">
                              <a16:creationId xmlns:a16="http://schemas.microsoft.com/office/drawing/2014/main" id="{FDD5C383-D688-4FC6-86E9-E1DA188DC48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"/>
                          <a:ext cx="2596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2" name="Line 10">
              <a:extLst>
                <a:ext uri="{FF2B5EF4-FFF2-40B4-BE49-F238E27FC236}">
                  <a16:creationId xmlns:a16="http://schemas.microsoft.com/office/drawing/2014/main" id="{E5593391-7D25-4EAD-96E8-FD94E4D331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1" y="0"/>
              <a:ext cx="0" cy="96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3" name="Line 11">
              <a:extLst>
                <a:ext uri="{FF2B5EF4-FFF2-40B4-BE49-F238E27FC236}">
                  <a16:creationId xmlns:a16="http://schemas.microsoft.com/office/drawing/2014/main" id="{1F978B66-6D61-4A6D-A528-35626EDC4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" y="349"/>
              <a:ext cx="0" cy="24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4588" name="Group 12">
            <a:extLst>
              <a:ext uri="{FF2B5EF4-FFF2-40B4-BE49-F238E27FC236}">
                <a16:creationId xmlns:a16="http://schemas.microsoft.com/office/drawing/2014/main" id="{DF7372DD-F550-45F4-8DF6-FCAD17E6FED4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2438400"/>
            <a:ext cx="1143000" cy="1168400"/>
            <a:chOff x="0" y="0"/>
            <a:chExt cx="720" cy="736"/>
          </a:xfrm>
        </p:grpSpPr>
        <p:graphicFrame>
          <p:nvGraphicFramePr>
            <p:cNvPr id="18448" name="Object 13">
              <a:extLst>
                <a:ext uri="{FF2B5EF4-FFF2-40B4-BE49-F238E27FC236}">
                  <a16:creationId xmlns:a16="http://schemas.microsoft.com/office/drawing/2014/main" id="{8D0972ED-E44A-4983-AD78-EE5B84C0A1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" y="0"/>
            <a:ext cx="6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016441" imgH="419282" progId="Equation.3">
                    <p:embed/>
                  </p:oleObj>
                </mc:Choice>
                <mc:Fallback>
                  <p:oleObj r:id="rId8" imgW="1016441" imgH="419282" progId="Equation.3">
                    <p:embed/>
                    <p:pic>
                      <p:nvPicPr>
                        <p:cNvPr id="18448" name="Object 13">
                          <a:extLst>
                            <a:ext uri="{FF2B5EF4-FFF2-40B4-BE49-F238E27FC236}">
                              <a16:creationId xmlns:a16="http://schemas.microsoft.com/office/drawing/2014/main" id="{8D0972ED-E44A-4983-AD78-EE5B84C0A16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" y="0"/>
                          <a:ext cx="64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9" name="Object 14">
              <a:extLst>
                <a:ext uri="{FF2B5EF4-FFF2-40B4-BE49-F238E27FC236}">
                  <a16:creationId xmlns:a16="http://schemas.microsoft.com/office/drawing/2014/main" id="{F9E53779-FDD8-4D2A-9D68-F21B8E2B30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" y="464"/>
            <a:ext cx="6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016000" imgH="431800" progId="Equation.3">
                    <p:embed/>
                  </p:oleObj>
                </mc:Choice>
                <mc:Fallback>
                  <p:oleObj r:id="rId10" imgW="1016000" imgH="431800" progId="Equation.3">
                    <p:embed/>
                    <p:pic>
                      <p:nvPicPr>
                        <p:cNvPr id="18449" name="Object 14">
                          <a:extLst>
                            <a:ext uri="{FF2B5EF4-FFF2-40B4-BE49-F238E27FC236}">
                              <a16:creationId xmlns:a16="http://schemas.microsoft.com/office/drawing/2014/main" id="{F9E53779-FDD8-4D2A-9D68-F21B8E2B308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" y="464"/>
                          <a:ext cx="64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0" name="Line 15">
              <a:extLst>
                <a:ext uri="{FF2B5EF4-FFF2-40B4-BE49-F238E27FC236}">
                  <a16:creationId xmlns:a16="http://schemas.microsoft.com/office/drawing/2014/main" id="{DFC13640-5266-4550-8059-A7F7B23CCA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60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4592" name="Group 16">
            <a:extLst>
              <a:ext uri="{FF2B5EF4-FFF2-40B4-BE49-F238E27FC236}">
                <a16:creationId xmlns:a16="http://schemas.microsoft.com/office/drawing/2014/main" id="{574BD343-C8D2-43B6-8491-E4728CBCAAA2}"/>
              </a:ext>
            </a:extLst>
          </p:cNvPr>
          <p:cNvGrpSpPr>
            <a:grpSpLocks/>
          </p:cNvGrpSpPr>
          <p:nvPr/>
        </p:nvGrpSpPr>
        <p:grpSpPr bwMode="auto">
          <a:xfrm>
            <a:off x="4286250" y="4086225"/>
            <a:ext cx="1066800" cy="1092200"/>
            <a:chOff x="0" y="0"/>
            <a:chExt cx="672" cy="688"/>
          </a:xfrm>
        </p:grpSpPr>
        <p:graphicFrame>
          <p:nvGraphicFramePr>
            <p:cNvPr id="18445" name="Object 17">
              <a:extLst>
                <a:ext uri="{FF2B5EF4-FFF2-40B4-BE49-F238E27FC236}">
                  <a16:creationId xmlns:a16="http://schemas.microsoft.com/office/drawing/2014/main" id="{B3112CD9-902F-47CB-A10D-2B6828808D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" y="0"/>
            <a:ext cx="52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838564" imgH="419282" progId="Equation.3">
                    <p:embed/>
                  </p:oleObj>
                </mc:Choice>
                <mc:Fallback>
                  <p:oleObj r:id="rId12" imgW="838564" imgH="419282" progId="Equation.3">
                    <p:embed/>
                    <p:pic>
                      <p:nvPicPr>
                        <p:cNvPr id="18445" name="Object 17">
                          <a:extLst>
                            <a:ext uri="{FF2B5EF4-FFF2-40B4-BE49-F238E27FC236}">
                              <a16:creationId xmlns:a16="http://schemas.microsoft.com/office/drawing/2014/main" id="{B3112CD9-902F-47CB-A10D-2B6828808D0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" y="0"/>
                          <a:ext cx="52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6" name="Object 18">
              <a:extLst>
                <a:ext uri="{FF2B5EF4-FFF2-40B4-BE49-F238E27FC236}">
                  <a16:creationId xmlns:a16="http://schemas.microsoft.com/office/drawing/2014/main" id="{5A57D368-A6BC-452E-B62E-D50E4EB31C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" y="416"/>
            <a:ext cx="53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850900" imgH="431800" progId="Equation.3">
                    <p:embed/>
                  </p:oleObj>
                </mc:Choice>
                <mc:Fallback>
                  <p:oleObj r:id="rId14" imgW="850900" imgH="431800" progId="Equation.3">
                    <p:embed/>
                    <p:pic>
                      <p:nvPicPr>
                        <p:cNvPr id="18446" name="Object 18">
                          <a:extLst>
                            <a:ext uri="{FF2B5EF4-FFF2-40B4-BE49-F238E27FC236}">
                              <a16:creationId xmlns:a16="http://schemas.microsoft.com/office/drawing/2014/main" id="{5A57D368-A6BC-452E-B62E-D50E4EB31C6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" y="416"/>
                          <a:ext cx="53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7" name="Line 19">
              <a:extLst>
                <a:ext uri="{FF2B5EF4-FFF2-40B4-BE49-F238E27FC236}">
                  <a16:creationId xmlns:a16="http://schemas.microsoft.com/office/drawing/2014/main" id="{9C436558-95CC-4412-AC9A-F9CDBD7F87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52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4596" name="Group 20">
            <a:extLst>
              <a:ext uri="{FF2B5EF4-FFF2-40B4-BE49-F238E27FC236}">
                <a16:creationId xmlns:a16="http://schemas.microsoft.com/office/drawing/2014/main" id="{ADAEEB7B-FCBC-4352-B9AF-12A1EDC73139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3929063"/>
            <a:ext cx="3084513" cy="1524000"/>
            <a:chOff x="0" y="0"/>
            <a:chExt cx="1943" cy="960"/>
          </a:xfrm>
        </p:grpSpPr>
        <p:graphicFrame>
          <p:nvGraphicFramePr>
            <p:cNvPr id="18443" name="Object 21">
              <a:extLst>
                <a:ext uri="{FF2B5EF4-FFF2-40B4-BE49-F238E27FC236}">
                  <a16:creationId xmlns:a16="http://schemas.microsoft.com/office/drawing/2014/main" id="{3666EBFE-F53A-4178-8E76-7C25BBB27D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0"/>
            <a:ext cx="1943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4178300" imgH="1511300" progId="Equation.3">
                    <p:embed/>
                  </p:oleObj>
                </mc:Choice>
                <mc:Fallback>
                  <p:oleObj r:id="rId16" imgW="4178300" imgH="1511300" progId="Equation.3">
                    <p:embed/>
                    <p:pic>
                      <p:nvPicPr>
                        <p:cNvPr id="18443" name="Object 21">
                          <a:extLst>
                            <a:ext uri="{FF2B5EF4-FFF2-40B4-BE49-F238E27FC236}">
                              <a16:creationId xmlns:a16="http://schemas.microsoft.com/office/drawing/2014/main" id="{3666EBFE-F53A-4178-8E76-7C25BBB27D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943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4" name="Line 22">
              <a:extLst>
                <a:ext uri="{FF2B5EF4-FFF2-40B4-BE49-F238E27FC236}">
                  <a16:creationId xmlns:a16="http://schemas.microsoft.com/office/drawing/2014/main" id="{E3613A95-5DC8-4224-8AFC-F7716B8CE4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7" y="0"/>
              <a:ext cx="0" cy="96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24600" name="Picture 24">
            <a:extLst>
              <a:ext uri="{FF2B5EF4-FFF2-40B4-BE49-F238E27FC236}">
                <a16:creationId xmlns:a16="http://schemas.microsoft.com/office/drawing/2014/main" id="{16ED79B2-4895-42DB-B3D7-C7A0EFFF927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363" y="5313363"/>
            <a:ext cx="1544637" cy="154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3318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>
            <a:extLst>
              <a:ext uri="{FF2B5EF4-FFF2-40B4-BE49-F238E27FC236}">
                <a16:creationId xmlns:a16="http://schemas.microsoft.com/office/drawing/2014/main" id="{7DE648B9-4B2C-4ECE-83BB-B31D7EE1D280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923925"/>
            <a:ext cx="3084513" cy="1524000"/>
            <a:chOff x="0" y="0"/>
            <a:chExt cx="1943" cy="960"/>
          </a:xfrm>
        </p:grpSpPr>
        <p:graphicFrame>
          <p:nvGraphicFramePr>
            <p:cNvPr id="19476" name="Object 3">
              <a:extLst>
                <a:ext uri="{FF2B5EF4-FFF2-40B4-BE49-F238E27FC236}">
                  <a16:creationId xmlns:a16="http://schemas.microsoft.com/office/drawing/2014/main" id="{9B3CCD72-0463-4095-ADFB-E2ADD43DE4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0"/>
            <a:ext cx="1943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4178300" imgH="1511300" progId="Equation.3">
                    <p:embed/>
                  </p:oleObj>
                </mc:Choice>
                <mc:Fallback>
                  <p:oleObj r:id="rId2" imgW="4178300" imgH="1511300" progId="Equation.3">
                    <p:embed/>
                    <p:pic>
                      <p:nvPicPr>
                        <p:cNvPr id="19476" name="Object 3">
                          <a:extLst>
                            <a:ext uri="{FF2B5EF4-FFF2-40B4-BE49-F238E27FC236}">
                              <a16:creationId xmlns:a16="http://schemas.microsoft.com/office/drawing/2014/main" id="{9B3CCD72-0463-4095-ADFB-E2ADD43DE4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943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7" name="Line 4">
              <a:extLst>
                <a:ext uri="{FF2B5EF4-FFF2-40B4-BE49-F238E27FC236}">
                  <a16:creationId xmlns:a16="http://schemas.microsoft.com/office/drawing/2014/main" id="{9C3372DF-1ADF-4D1A-90AD-447DFBEB88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7" y="0"/>
              <a:ext cx="0" cy="96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605" name="Group 5">
            <a:extLst>
              <a:ext uri="{FF2B5EF4-FFF2-40B4-BE49-F238E27FC236}">
                <a16:creationId xmlns:a16="http://schemas.microsoft.com/office/drawing/2014/main" id="{38A72DEC-3A96-465D-8A25-8433BA78F168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923925"/>
            <a:ext cx="3430588" cy="1562100"/>
            <a:chOff x="0" y="0"/>
            <a:chExt cx="2161" cy="984"/>
          </a:xfrm>
        </p:grpSpPr>
        <p:graphicFrame>
          <p:nvGraphicFramePr>
            <p:cNvPr id="19474" name="Object 6">
              <a:extLst>
                <a:ext uri="{FF2B5EF4-FFF2-40B4-BE49-F238E27FC236}">
                  <a16:creationId xmlns:a16="http://schemas.microsoft.com/office/drawing/2014/main" id="{3EB41F32-045B-46D3-BDE4-F7E98A8A0B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0"/>
            <a:ext cx="2161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4394200" imgH="1511300" progId="Equation.3">
                    <p:embed/>
                  </p:oleObj>
                </mc:Choice>
                <mc:Fallback>
                  <p:oleObj r:id="rId4" imgW="4394200" imgH="1511300" progId="Equation.3">
                    <p:embed/>
                    <p:pic>
                      <p:nvPicPr>
                        <p:cNvPr id="19474" name="Object 6">
                          <a:extLst>
                            <a:ext uri="{FF2B5EF4-FFF2-40B4-BE49-F238E27FC236}">
                              <a16:creationId xmlns:a16="http://schemas.microsoft.com/office/drawing/2014/main" id="{3EB41F32-045B-46D3-BDE4-F7E98A8A0B7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161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5" name="Line 7">
              <a:extLst>
                <a:ext uri="{FF2B5EF4-FFF2-40B4-BE49-F238E27FC236}">
                  <a16:creationId xmlns:a16="http://schemas.microsoft.com/office/drawing/2014/main" id="{4BFDF59D-D86B-4FCE-A01D-3A9D30B46E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9" y="24"/>
              <a:ext cx="0" cy="96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5608" name="Object 8">
            <a:extLst>
              <a:ext uri="{FF2B5EF4-FFF2-40B4-BE49-F238E27FC236}">
                <a16:creationId xmlns:a16="http://schemas.microsoft.com/office/drawing/2014/main" id="{E46C7BA4-B946-42FD-AEEB-3EFF944AA5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4419600"/>
          <a:ext cx="37211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721100" imgH="1638300" progId="Equation.3">
                  <p:embed/>
                </p:oleObj>
              </mc:Choice>
              <mc:Fallback>
                <p:oleObj r:id="rId6" imgW="3721100" imgH="1638300" progId="Equation.3">
                  <p:embed/>
                  <p:pic>
                    <p:nvPicPr>
                      <p:cNvPr id="25608" name="Object 8">
                        <a:extLst>
                          <a:ext uri="{FF2B5EF4-FFF2-40B4-BE49-F238E27FC236}">
                            <a16:creationId xmlns:a16="http://schemas.microsoft.com/office/drawing/2014/main" id="{E46C7BA4-B946-42FD-AEEB-3EFF944AA5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419600"/>
                        <a:ext cx="37211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09" name="Group 9">
            <a:extLst>
              <a:ext uri="{FF2B5EF4-FFF2-40B4-BE49-F238E27FC236}">
                <a16:creationId xmlns:a16="http://schemas.microsoft.com/office/drawing/2014/main" id="{1105400E-BDA9-4CEC-89F3-6DF926BD681B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2676525"/>
            <a:ext cx="3962400" cy="1657350"/>
            <a:chOff x="0" y="0"/>
            <a:chExt cx="2496" cy="1044"/>
          </a:xfrm>
        </p:grpSpPr>
        <p:graphicFrame>
          <p:nvGraphicFramePr>
            <p:cNvPr id="19472" name="Object 10">
              <a:extLst>
                <a:ext uri="{FF2B5EF4-FFF2-40B4-BE49-F238E27FC236}">
                  <a16:creationId xmlns:a16="http://schemas.microsoft.com/office/drawing/2014/main" id="{411EA5E3-F99C-4C98-A57A-8EB31B12EA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0"/>
            <a:ext cx="2496" cy="10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3962400" imgH="1638300" progId="Equation.3">
                    <p:embed/>
                  </p:oleObj>
                </mc:Choice>
                <mc:Fallback>
                  <p:oleObj r:id="rId8" imgW="3962400" imgH="1638300" progId="Equation.3">
                    <p:embed/>
                    <p:pic>
                      <p:nvPicPr>
                        <p:cNvPr id="19472" name="Object 10">
                          <a:extLst>
                            <a:ext uri="{FF2B5EF4-FFF2-40B4-BE49-F238E27FC236}">
                              <a16:creationId xmlns:a16="http://schemas.microsoft.com/office/drawing/2014/main" id="{411EA5E3-F99C-4C98-A57A-8EB31B12EA2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496" cy="10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3" name="Line 11">
              <a:extLst>
                <a:ext uri="{FF2B5EF4-FFF2-40B4-BE49-F238E27FC236}">
                  <a16:creationId xmlns:a16="http://schemas.microsoft.com/office/drawing/2014/main" id="{FBC8DD35-B8BA-4C83-898E-F173A6E67F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2" y="12"/>
              <a:ext cx="0" cy="103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612" name="AutoShape 12">
            <a:extLst>
              <a:ext uri="{FF2B5EF4-FFF2-40B4-BE49-F238E27FC236}">
                <a16:creationId xmlns:a16="http://schemas.microsoft.com/office/drawing/2014/main" id="{78E47379-B002-4136-B11D-901B09FC1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676525"/>
            <a:ext cx="2209800" cy="1752600"/>
          </a:xfrm>
          <a:prstGeom prst="wedgeRectCallout">
            <a:avLst>
              <a:gd name="adj1" fmla="val 52444"/>
              <a:gd name="adj2" fmla="val -32157"/>
            </a:avLst>
          </a:prstGeom>
          <a:noFill/>
          <a:ln w="9525">
            <a:solidFill>
              <a:srgbClr val="FF66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grpSp>
        <p:nvGrpSpPr>
          <p:cNvPr id="25613" name="Group 13">
            <a:extLst>
              <a:ext uri="{FF2B5EF4-FFF2-40B4-BE49-F238E27FC236}">
                <a16:creationId xmlns:a16="http://schemas.microsoft.com/office/drawing/2014/main" id="{83C5D51F-ADA3-40CD-9C62-7FB30E1554E5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1076325"/>
            <a:ext cx="1143000" cy="1160463"/>
            <a:chOff x="0" y="0"/>
            <a:chExt cx="720" cy="731"/>
          </a:xfrm>
        </p:grpSpPr>
        <p:graphicFrame>
          <p:nvGraphicFramePr>
            <p:cNvPr id="19469" name="Object 14">
              <a:extLst>
                <a:ext uri="{FF2B5EF4-FFF2-40B4-BE49-F238E27FC236}">
                  <a16:creationId xmlns:a16="http://schemas.microsoft.com/office/drawing/2014/main" id="{13E5DFAE-B66D-4397-987C-E0F47A6957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" y="0"/>
            <a:ext cx="6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016000" imgH="431800" progId="Equation.3">
                    <p:embed/>
                  </p:oleObj>
                </mc:Choice>
                <mc:Fallback>
                  <p:oleObj r:id="rId10" imgW="1016000" imgH="431800" progId="Equation.3">
                    <p:embed/>
                    <p:pic>
                      <p:nvPicPr>
                        <p:cNvPr id="19469" name="Object 14">
                          <a:extLst>
                            <a:ext uri="{FF2B5EF4-FFF2-40B4-BE49-F238E27FC236}">
                              <a16:creationId xmlns:a16="http://schemas.microsoft.com/office/drawing/2014/main" id="{13E5DFAE-B66D-4397-987C-E0F47A69577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" y="0"/>
                          <a:ext cx="64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0" name="Object 15">
              <a:extLst>
                <a:ext uri="{FF2B5EF4-FFF2-40B4-BE49-F238E27FC236}">
                  <a16:creationId xmlns:a16="http://schemas.microsoft.com/office/drawing/2014/main" id="{2B3635CD-4DC1-470E-B66D-8B6D7146E8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" y="459"/>
            <a:ext cx="64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1028700" imgH="431800" progId="Equation.3">
                    <p:embed/>
                  </p:oleObj>
                </mc:Choice>
                <mc:Fallback>
                  <p:oleObj r:id="rId12" imgW="1028700" imgH="431800" progId="Equation.3">
                    <p:embed/>
                    <p:pic>
                      <p:nvPicPr>
                        <p:cNvPr id="19470" name="Object 15">
                          <a:extLst>
                            <a:ext uri="{FF2B5EF4-FFF2-40B4-BE49-F238E27FC236}">
                              <a16:creationId xmlns:a16="http://schemas.microsoft.com/office/drawing/2014/main" id="{2B3635CD-4DC1-470E-B66D-8B6D7146E8C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459"/>
                          <a:ext cx="64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1" name="Line 16">
              <a:extLst>
                <a:ext uri="{FF2B5EF4-FFF2-40B4-BE49-F238E27FC236}">
                  <a16:creationId xmlns:a16="http://schemas.microsoft.com/office/drawing/2014/main" id="{2822A87E-FBE6-4A7B-AB49-1AEE168567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36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5617" name="Group 17">
            <a:extLst>
              <a:ext uri="{FF2B5EF4-FFF2-40B4-BE49-F238E27FC236}">
                <a16:creationId xmlns:a16="http://schemas.microsoft.com/office/drawing/2014/main" id="{22DD2BF6-FA47-4D8A-BD58-F614693760D9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905125"/>
            <a:ext cx="1600200" cy="1155700"/>
            <a:chOff x="0" y="0"/>
            <a:chExt cx="1008" cy="728"/>
          </a:xfrm>
        </p:grpSpPr>
        <p:graphicFrame>
          <p:nvGraphicFramePr>
            <p:cNvPr id="19466" name="Object 18">
              <a:extLst>
                <a:ext uri="{FF2B5EF4-FFF2-40B4-BE49-F238E27FC236}">
                  <a16:creationId xmlns:a16="http://schemas.microsoft.com/office/drawing/2014/main" id="{07FDA221-DB4E-4674-BBCC-899F5F4782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" y="0"/>
            <a:ext cx="88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1410312" imgH="419282" progId="Equation.3">
                    <p:embed/>
                  </p:oleObj>
                </mc:Choice>
                <mc:Fallback>
                  <p:oleObj r:id="rId14" imgW="1410312" imgH="419282" progId="Equation.3">
                    <p:embed/>
                    <p:pic>
                      <p:nvPicPr>
                        <p:cNvPr id="19466" name="Object 18">
                          <a:extLst>
                            <a:ext uri="{FF2B5EF4-FFF2-40B4-BE49-F238E27FC236}">
                              <a16:creationId xmlns:a16="http://schemas.microsoft.com/office/drawing/2014/main" id="{07FDA221-DB4E-4674-BBCC-899F5F47829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0"/>
                          <a:ext cx="88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7" name="Object 19">
              <a:extLst>
                <a:ext uri="{FF2B5EF4-FFF2-40B4-BE49-F238E27FC236}">
                  <a16:creationId xmlns:a16="http://schemas.microsoft.com/office/drawing/2014/main" id="{0A8D64F8-6A05-41F7-A2A1-6A517801D1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4" y="456"/>
            <a:ext cx="86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1371600" imgH="431800" progId="Equation.3">
                    <p:embed/>
                  </p:oleObj>
                </mc:Choice>
                <mc:Fallback>
                  <p:oleObj r:id="rId16" imgW="1371600" imgH="431800" progId="Equation.3">
                    <p:embed/>
                    <p:pic>
                      <p:nvPicPr>
                        <p:cNvPr id="19467" name="Object 19">
                          <a:extLst>
                            <a:ext uri="{FF2B5EF4-FFF2-40B4-BE49-F238E27FC236}">
                              <a16:creationId xmlns:a16="http://schemas.microsoft.com/office/drawing/2014/main" id="{0A8D64F8-6A05-41F7-A2A1-6A517801D11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" y="456"/>
                          <a:ext cx="86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8" name="Line 20">
              <a:extLst>
                <a:ext uri="{FF2B5EF4-FFF2-40B4-BE49-F238E27FC236}">
                  <a16:creationId xmlns:a16="http://schemas.microsoft.com/office/drawing/2014/main" id="{F317BA34-2022-4505-8A2F-BDDD5DC994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36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25622" name="Picture 22">
            <a:extLst>
              <a:ext uri="{FF2B5EF4-FFF2-40B4-BE49-F238E27FC236}">
                <a16:creationId xmlns:a16="http://schemas.microsoft.com/office/drawing/2014/main" id="{CD06057A-F4CD-437B-9608-58F725602A7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363" y="5313363"/>
            <a:ext cx="1544637" cy="154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662125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2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>
            <a:extLst>
              <a:ext uri="{FF2B5EF4-FFF2-40B4-BE49-F238E27FC236}">
                <a16:creationId xmlns:a16="http://schemas.microsoft.com/office/drawing/2014/main" id="{04E7AC67-60BE-A068-84BD-99C851CBC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233922"/>
            <a:ext cx="37444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三 、线性相关性</a:t>
            </a:r>
          </a:p>
        </p:txBody>
      </p:sp>
      <p:pic>
        <p:nvPicPr>
          <p:cNvPr id="19462" name="Picture 6">
            <a:extLst>
              <a:ext uri="{FF2B5EF4-FFF2-40B4-BE49-F238E27FC236}">
                <a16:creationId xmlns:a16="http://schemas.microsoft.com/office/drawing/2014/main" id="{27932A37-0719-3B92-BAAF-17906D3237E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363" y="5313363"/>
            <a:ext cx="1544637" cy="154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026">
            <a:extLst>
              <a:ext uri="{FF2B5EF4-FFF2-40B4-BE49-F238E27FC236}">
                <a16:creationId xmlns:a16="http://schemas.microsoft.com/office/drawing/2014/main" id="{D84323B2-6AB1-DF22-636A-B1A082DF1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617495"/>
            <a:ext cx="67687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2400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400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、线性相关性的判定准则，唯一表示定理</a:t>
            </a:r>
          </a:p>
        </p:txBody>
      </p:sp>
      <p:sp>
        <p:nvSpPr>
          <p:cNvPr id="8" name="Rectangle 1026">
            <a:extLst>
              <a:ext uri="{FF2B5EF4-FFF2-40B4-BE49-F238E27FC236}">
                <a16:creationId xmlns:a16="http://schemas.microsoft.com/office/drawing/2014/main" id="{A01E1DD2-F207-9CA1-F275-EB2413F86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768" y="2463517"/>
            <a:ext cx="6532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3</a:t>
            </a: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、向量组的极大无关组与秩</a:t>
            </a:r>
          </a:p>
        </p:txBody>
      </p:sp>
      <p:sp>
        <p:nvSpPr>
          <p:cNvPr id="9" name="Rectangle 1026">
            <a:extLst>
              <a:ext uri="{FF2B5EF4-FFF2-40B4-BE49-F238E27FC236}">
                <a16:creationId xmlns:a16="http://schemas.microsoft.com/office/drawing/2014/main" id="{57641F55-40D5-6852-1715-B85A15174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3244516"/>
            <a:ext cx="676875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、求向量组的极大无关组与秩以及其余向量用极大无关组线性表示</a:t>
            </a:r>
          </a:p>
        </p:txBody>
      </p:sp>
      <p:sp>
        <p:nvSpPr>
          <p:cNvPr id="12" name="Rectangle 1026">
            <a:extLst>
              <a:ext uri="{FF2B5EF4-FFF2-40B4-BE49-F238E27FC236}">
                <a16:creationId xmlns:a16="http://schemas.microsoft.com/office/drawing/2014/main" id="{E7143082-8F9B-BE5C-D323-DE51D5F6A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956486"/>
            <a:ext cx="67687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2400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400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、线性相关，线性无关的定义</a:t>
            </a:r>
          </a:p>
        </p:txBody>
      </p:sp>
    </p:spTree>
    <p:extLst>
      <p:ext uri="{BB962C8B-B14F-4D97-AF65-F5344CB8AC3E}">
        <p14:creationId xmlns:p14="http://schemas.microsoft.com/office/powerpoint/2010/main" val="156195494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build="p" autoUpdateAnimBg="0"/>
      <p:bldP spid="7" grpId="0" build="p" autoUpdateAnimBg="0"/>
      <p:bldP spid="8" grpId="0" build="p" autoUpdateAnimBg="0"/>
      <p:bldP spid="9" grpId="0" build="p" autoUpdateAnimBg="0"/>
      <p:bldP spid="12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1027">
            <a:extLst>
              <a:ext uri="{FF2B5EF4-FFF2-40B4-BE49-F238E27FC236}">
                <a16:creationId xmlns:a16="http://schemas.microsoft.com/office/drawing/2014/main" id="{A28391C0-2F27-5AB5-F565-F5E6D5FAD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315" y="932634"/>
            <a:ext cx="8456613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</a:rPr>
              <a:t>给定向量组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</a:rPr>
              <a:t>: 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</a:rPr>
              <a:t>, ···, 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m </a:t>
            </a:r>
            <a:r>
              <a:rPr lang="en-US" altLang="zh-CN" sz="2800" dirty="0">
                <a:latin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</a:rPr>
              <a:t>如果存在不全为零的数 </a:t>
            </a:r>
            <a:r>
              <a:rPr lang="en-US" altLang="zh-CN" sz="2800" i="1" dirty="0">
                <a:latin typeface="Times New Roman" panose="02020603050405020304" pitchFamily="18" charset="0"/>
              </a:rPr>
              <a:t>k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</a:rPr>
              <a:t>k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</a:rPr>
              <a:t>, ···,</a:t>
            </a:r>
            <a:r>
              <a:rPr lang="en-US" altLang="zh-CN" sz="2800" i="1" dirty="0">
                <a:latin typeface="Times New Roman" panose="02020603050405020304" pitchFamily="18" charset="0"/>
              </a:rPr>
              <a:t>k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m </a:t>
            </a:r>
            <a:r>
              <a:rPr lang="en-US" altLang="zh-CN" sz="2800" dirty="0">
                <a:latin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</a:rPr>
              <a:t>使</a:t>
            </a:r>
          </a:p>
          <a:p>
            <a:pPr algn="ctr"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sz="2800" dirty="0">
                <a:latin typeface="Times New Roman" panose="02020603050405020304" pitchFamily="18" charset="0"/>
              </a:rPr>
              <a:t>+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sz="2800" dirty="0">
                <a:latin typeface="Times New Roman" panose="02020603050405020304" pitchFamily="18" charset="0"/>
              </a:rPr>
              <a:t>+ ··· + </a:t>
            </a:r>
            <a:r>
              <a:rPr lang="en-US" altLang="zh-CN" sz="28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800" i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i="1" baseline="-25000" dirty="0" err="1">
                <a:latin typeface="Times New Roman" panose="02020603050405020304" pitchFamily="18" charset="0"/>
              </a:rPr>
              <a:t>m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</a:rPr>
              <a:t>= </a:t>
            </a:r>
            <a:r>
              <a:rPr lang="en-US" altLang="zh-CN" sz="2800" i="1" dirty="0">
                <a:latin typeface="Times New Roman" panose="02020603050405020304" pitchFamily="18" charset="0"/>
              </a:rPr>
              <a:t>O</a:t>
            </a:r>
            <a:endParaRPr lang="en-US" altLang="zh-CN" sz="2800" i="1" baseline="-25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则称向量组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</a:rPr>
              <a:t>是</a:t>
            </a: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线性相关</a:t>
            </a:r>
            <a:r>
              <a:rPr lang="zh-CN" altLang="en-US" sz="2800" dirty="0">
                <a:latin typeface="Times New Roman" panose="02020603050405020304" pitchFamily="18" charset="0"/>
              </a:rPr>
              <a:t>的</a:t>
            </a:r>
            <a:r>
              <a:rPr lang="en-US" altLang="zh-CN" sz="2800" dirty="0">
                <a:latin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</a:rPr>
              <a:t>否则称它是</a:t>
            </a: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线性无关</a:t>
            </a:r>
            <a:r>
              <a:rPr lang="en-US" altLang="zh-CN" sz="2800" dirty="0">
                <a:latin typeface="Times New Roman" panose="02020603050405020304" pitchFamily="18" charset="0"/>
              </a:rPr>
              <a:t>.</a:t>
            </a:r>
          </a:p>
        </p:txBody>
      </p:sp>
      <p:pic>
        <p:nvPicPr>
          <p:cNvPr id="19462" name="Picture 6">
            <a:extLst>
              <a:ext uri="{FF2B5EF4-FFF2-40B4-BE49-F238E27FC236}">
                <a16:creationId xmlns:a16="http://schemas.microsoft.com/office/drawing/2014/main" id="{27932A37-0719-3B92-BAAF-17906D3237E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363" y="5313363"/>
            <a:ext cx="1544637" cy="154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9C1E34DB-469C-3875-CF45-CC78BF10DA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869026"/>
              </p:ext>
            </p:extLst>
          </p:nvPr>
        </p:nvGraphicFramePr>
        <p:xfrm>
          <a:off x="334678" y="3207136"/>
          <a:ext cx="83502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670200" imgH="253800" progId="Equation.DSMT4">
                  <p:embed/>
                </p:oleObj>
              </mc:Choice>
              <mc:Fallback>
                <p:oleObj name="Equation" r:id="rId3" imgW="3670200" imgH="253800" progId="Equation.DSMT4">
                  <p:embed/>
                  <p:pic>
                    <p:nvPicPr>
                      <p:cNvPr id="72707" name="Object 3">
                        <a:extLst>
                          <a:ext uri="{FF2B5EF4-FFF2-40B4-BE49-F238E27FC236}">
                            <a16:creationId xmlns:a16="http://schemas.microsoft.com/office/drawing/2014/main" id="{231401E0-0973-08A7-5BBF-01ADC62B09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78" y="3207136"/>
                        <a:ext cx="835025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EF5240CC-8774-8510-9F51-3ED0EB49EC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354717"/>
              </p:ext>
            </p:extLst>
          </p:nvPr>
        </p:nvGraphicFramePr>
        <p:xfrm>
          <a:off x="959643" y="3838167"/>
          <a:ext cx="7224713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174840" imgH="482400" progId="Equation.DSMT4">
                  <p:embed/>
                </p:oleObj>
              </mc:Choice>
              <mc:Fallback>
                <p:oleObj name="Equation" r:id="rId5" imgW="3174840" imgH="482400" progId="Equation.DSMT4">
                  <p:embed/>
                  <p:pic>
                    <p:nvPicPr>
                      <p:cNvPr id="10" name="Object 3">
                        <a:extLst>
                          <a:ext uri="{FF2B5EF4-FFF2-40B4-BE49-F238E27FC236}">
                            <a16:creationId xmlns:a16="http://schemas.microsoft.com/office/drawing/2014/main" id="{9C1E34DB-469C-3875-CF45-CC78BF10DA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643" y="3838167"/>
                        <a:ext cx="7224713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5" name="Object 7">
            <a:extLst>
              <a:ext uri="{FF2B5EF4-FFF2-40B4-BE49-F238E27FC236}">
                <a16:creationId xmlns:a16="http://schemas.microsoft.com/office/drawing/2014/main" id="{8629CAC0-BB40-A2EE-DC63-AC7B1FAB1B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90900" y="3429000"/>
          <a:ext cx="18161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16100" imgH="1295400" progId="Equation.3">
                  <p:embed/>
                </p:oleObj>
              </mc:Choice>
              <mc:Fallback>
                <p:oleObj name="Equation" r:id="rId2" imgW="1816100" imgH="1295400" progId="Equation.3">
                  <p:embed/>
                  <p:pic>
                    <p:nvPicPr>
                      <p:cNvPr id="22535" name="Object 7">
                        <a:extLst>
                          <a:ext uri="{FF2B5EF4-FFF2-40B4-BE49-F238E27FC236}">
                            <a16:creationId xmlns:a16="http://schemas.microsoft.com/office/drawing/2014/main" id="{8629CAC0-BB40-A2EE-DC63-AC7B1FAB1B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3429000"/>
                        <a:ext cx="18161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91" name="Rectangle 63">
            <a:extLst>
              <a:ext uri="{FF2B5EF4-FFF2-40B4-BE49-F238E27FC236}">
                <a16:creationId xmlns:a16="http://schemas.microsoft.com/office/drawing/2014/main" id="{E34ACDF2-62FD-7B2E-24E2-8041D7E8A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" y="196850"/>
            <a:ext cx="84566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zh-CN" altLang="en-US" sz="2800" dirty="0">
                <a:solidFill>
                  <a:srgbClr val="3366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dirty="0">
                <a:solidFill>
                  <a:srgbClr val="3366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已知向量组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线性无关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试证向量组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线性无关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2592" name="Text Box 64">
            <a:extLst>
              <a:ext uri="{FF2B5EF4-FFF2-40B4-BE49-F238E27FC236}">
                <a16:creationId xmlns:a16="http://schemas.microsoft.com/office/drawing/2014/main" id="{6DB4465A-D703-E592-5D8F-A20026B9A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233488"/>
            <a:ext cx="6705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3366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  <a:r>
              <a:rPr lang="en-US" altLang="zh-CN" sz="2800">
                <a:solidFill>
                  <a:srgbClr val="3366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>
                <a:latin typeface="Times New Roman" panose="02020603050405020304" pitchFamily="18" charset="0"/>
              </a:rPr>
              <a:t>设有</a:t>
            </a:r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</a:rPr>
              <a:t>, </a:t>
            </a:r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</a:rPr>
              <a:t>, </a:t>
            </a:r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</a:rPr>
              <a:t>3</a:t>
            </a:r>
            <a:r>
              <a:rPr lang="en-US" altLang="zh-CN" sz="2800">
                <a:latin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</a:rPr>
              <a:t>使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</a:rPr>
              <a:t>1 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2800">
                <a:latin typeface="Times New Roman" panose="02020603050405020304" pitchFamily="18" charset="0"/>
              </a:rPr>
              <a:t>+ </a:t>
            </a:r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</a:rPr>
              <a:t>2 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lang="en-US" altLang="zh-CN" sz="2800">
                <a:latin typeface="Times New Roman" panose="02020603050405020304" pitchFamily="18" charset="0"/>
              </a:rPr>
              <a:t>+ </a:t>
            </a:r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</a:rPr>
              <a:t>3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3 </a:t>
            </a:r>
            <a:r>
              <a:rPr lang="en-US" altLang="zh-CN" sz="2800">
                <a:latin typeface="Times New Roman" panose="02020603050405020304" pitchFamily="18" charset="0"/>
              </a:rPr>
              <a:t>=</a:t>
            </a:r>
            <a:r>
              <a:rPr lang="en-US" altLang="zh-CN" sz="2800" i="1"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22593" name="Text Box 65">
            <a:extLst>
              <a:ext uri="{FF2B5EF4-FFF2-40B4-BE49-F238E27FC236}">
                <a16:creationId xmlns:a16="http://schemas.microsoft.com/office/drawing/2014/main" id="{33EC8E87-8541-93D6-F3CE-7090A05EE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2070100"/>
            <a:ext cx="7023100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即            </a:t>
            </a:r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</a:rPr>
              <a:t>+ </a:t>
            </a:r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</a:rPr>
              <a:t>+ </a:t>
            </a:r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</a:rPr>
              <a:t>3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en-US" altLang="zh-CN" sz="2800" baseline="-25000"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</a:rPr>
              <a:t>= </a:t>
            </a:r>
            <a:r>
              <a:rPr lang="en-US" altLang="zh-CN" sz="2800" i="1">
                <a:latin typeface="Times New Roman" panose="02020603050405020304" pitchFamily="18" charset="0"/>
              </a:rPr>
              <a:t>O</a:t>
            </a:r>
            <a:r>
              <a:rPr lang="en-US" altLang="zh-CN" sz="2800">
                <a:latin typeface="Times New Roman" panose="02020603050405020304" pitchFamily="18" charset="0"/>
              </a:rPr>
              <a:t>,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亦即        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2800">
                <a:latin typeface="Times New Roman" panose="02020603050405020304" pitchFamily="18" charset="0"/>
              </a:rPr>
              <a:t>+ (</a:t>
            </a:r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lang="en-US" altLang="zh-CN" sz="2800">
                <a:latin typeface="Times New Roman" panose="02020603050405020304" pitchFamily="18" charset="0"/>
              </a:rPr>
              <a:t>+ (</a:t>
            </a:r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</a:rPr>
              <a:t>3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aseline="-25000"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</a:rPr>
              <a:t>= </a:t>
            </a:r>
            <a:r>
              <a:rPr lang="en-US" altLang="zh-CN" sz="2800" i="1">
                <a:latin typeface="Times New Roman" panose="02020603050405020304" pitchFamily="18" charset="0"/>
              </a:rPr>
              <a:t>O</a:t>
            </a:r>
            <a:r>
              <a:rPr lang="en-US" altLang="zh-CN" sz="2800">
                <a:latin typeface="Times New Roman" panose="02020603050405020304" pitchFamily="18" charset="0"/>
              </a:rPr>
              <a:t>,</a:t>
            </a:r>
            <a:endParaRPr lang="en-US" altLang="zh-CN" sz="2800" i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因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向量组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线性无关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</a:p>
        </p:txBody>
      </p:sp>
      <p:graphicFrame>
        <p:nvGraphicFramePr>
          <p:cNvPr id="22599" name="Object 71">
            <a:extLst>
              <a:ext uri="{FF2B5EF4-FFF2-40B4-BE49-F238E27FC236}">
                <a16:creationId xmlns:a16="http://schemas.microsoft.com/office/drawing/2014/main" id="{A9AF5E07-969B-EECF-FE00-E46E9E39E3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1950" y="4495800"/>
          <a:ext cx="2640013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79700" imgH="1320800" progId="Equation.3">
                  <p:embed/>
                </p:oleObj>
              </mc:Choice>
              <mc:Fallback>
                <p:oleObj name="Equation" r:id="rId4" imgW="2679700" imgH="1320800" progId="Equation.3">
                  <p:embed/>
                  <p:pic>
                    <p:nvPicPr>
                      <p:cNvPr id="22599" name="Object 71">
                        <a:extLst>
                          <a:ext uri="{FF2B5EF4-FFF2-40B4-BE49-F238E27FC236}">
                            <a16:creationId xmlns:a16="http://schemas.microsoft.com/office/drawing/2014/main" id="{A9AF5E07-969B-EECF-FE00-E46E9E39E3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1950" y="4495800"/>
                        <a:ext cx="2640013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20" name="Rectangle 92">
            <a:extLst>
              <a:ext uri="{FF2B5EF4-FFF2-40B4-BE49-F238E27FC236}">
                <a16:creationId xmlns:a16="http://schemas.microsoft.com/office/drawing/2014/main" id="{F60F64FE-409B-DF2F-5C41-D741FE162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4876800"/>
            <a:ext cx="447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由于此方程组的系数行列式</a:t>
            </a:r>
          </a:p>
        </p:txBody>
      </p:sp>
      <p:sp>
        <p:nvSpPr>
          <p:cNvPr id="22646" name="Rectangle 118">
            <a:extLst>
              <a:ext uri="{FF2B5EF4-FFF2-40B4-BE49-F238E27FC236}">
                <a16:creationId xmlns:a16="http://schemas.microsoft.com/office/drawing/2014/main" id="{350CB5B2-4208-7E93-DA69-FA8800411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" y="5638800"/>
            <a:ext cx="61515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故方程组只有零解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即只有</a:t>
            </a:r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</a:rPr>
              <a:t>=</a:t>
            </a:r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</a:rPr>
              <a:t>=</a:t>
            </a:r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</a:rPr>
              <a:t>3</a:t>
            </a:r>
            <a:r>
              <a:rPr lang="en-US" altLang="zh-CN" sz="2800">
                <a:latin typeface="Times New Roman" panose="02020603050405020304" pitchFamily="18" charset="0"/>
              </a:rPr>
              <a:t>=0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</a:p>
        </p:txBody>
      </p:sp>
      <p:sp>
        <p:nvSpPr>
          <p:cNvPr id="22648" name="Rectangle 120">
            <a:extLst>
              <a:ext uri="{FF2B5EF4-FFF2-40B4-BE49-F238E27FC236}">
                <a16:creationId xmlns:a16="http://schemas.microsoft.com/office/drawing/2014/main" id="{A1FFB287-CD9C-CF2E-7B53-1AEF17A81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6096000"/>
            <a:ext cx="63452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因此由定义得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向量组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线性无关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sz="2800" baseline="-25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649" name="Rectangle 121">
            <a:extLst>
              <a:ext uri="{FF2B5EF4-FFF2-40B4-BE49-F238E27FC236}">
                <a16:creationId xmlns:a16="http://schemas.microsoft.com/office/drawing/2014/main" id="{34AA4CDE-8404-2694-F663-B17962BD4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5" y="2971800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所以</a:t>
            </a:r>
          </a:p>
        </p:txBody>
      </p:sp>
      <p:pic>
        <p:nvPicPr>
          <p:cNvPr id="6156" name="Picture 12">
            <a:extLst>
              <a:ext uri="{FF2B5EF4-FFF2-40B4-BE49-F238E27FC236}">
                <a16:creationId xmlns:a16="http://schemas.microsoft.com/office/drawing/2014/main" id="{155DAA63-2533-3ADE-3F76-49E16581320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363" y="5313363"/>
            <a:ext cx="1544637" cy="154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2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25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25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2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22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2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22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22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91" grpId="0" build="p" autoUpdateAnimBg="0" advAuto="0"/>
      <p:bldP spid="22592" grpId="0" autoUpdateAnimBg="0"/>
      <p:bldP spid="22593" grpId="0" build="p" autoUpdateAnimBg="0"/>
      <p:bldP spid="22620" grpId="0" build="p" autoUpdateAnimBg="0"/>
      <p:bldP spid="22646" grpId="0" build="p" autoUpdateAnimBg="0"/>
      <p:bldP spid="22648" grpId="0" build="p" autoUpdateAnimBg="0"/>
      <p:bldP spid="22649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Rectangle 16">
            <a:extLst>
              <a:ext uri="{FF2B5EF4-FFF2-40B4-BE49-F238E27FC236}">
                <a16:creationId xmlns:a16="http://schemas.microsoft.com/office/drawing/2014/main" id="{F94C2ABB-2628-508F-BF5E-BB35286B6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68" y="135061"/>
            <a:ext cx="8456613" cy="39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设有向量组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如果在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中能选出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个向量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,···,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i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满足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(1)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向量组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,···,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i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线性无关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;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(2)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向量组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中任一 个向量都可以由这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个向量线性表示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</a:rPr>
              <a:t>则称向量组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</a:rPr>
              <a:t>是向量组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</a:rPr>
              <a:t>的一个</a:t>
            </a: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</a:rPr>
              <a:t>最大线性无关向量组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</a:rPr>
              <a:t>简称</a:t>
            </a: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</a:rPr>
              <a:t>极大无关组</a:t>
            </a:r>
            <a:r>
              <a:rPr lang="en-US" altLang="zh-CN" sz="2800" dirty="0">
                <a:latin typeface="Times New Roman" panose="02020603050405020304" pitchFamily="18" charset="0"/>
              </a:rPr>
              <a:t>).</a:t>
            </a:r>
          </a:p>
        </p:txBody>
      </p:sp>
      <p:sp>
        <p:nvSpPr>
          <p:cNvPr id="2066" name="Rectangle 18">
            <a:extLst>
              <a:ext uri="{FF2B5EF4-FFF2-40B4-BE49-F238E27FC236}">
                <a16:creationId xmlns:a16="http://schemas.microsoft.com/office/drawing/2014/main" id="{864FA968-EFEF-C668-74B5-6EA75C0C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693" y="4059212"/>
            <a:ext cx="84566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只含零向量的向量组没有极大无关组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pic>
        <p:nvPicPr>
          <p:cNvPr id="21510" name="Picture 6">
            <a:extLst>
              <a:ext uri="{FF2B5EF4-FFF2-40B4-BE49-F238E27FC236}">
                <a16:creationId xmlns:a16="http://schemas.microsoft.com/office/drawing/2014/main" id="{B88BB8C5-3D28-B8C4-189C-4A1CAD1DB8A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652" y="5455242"/>
            <a:ext cx="1544637" cy="154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7">
            <a:extLst>
              <a:ext uri="{FF2B5EF4-FFF2-40B4-BE49-F238E27FC236}">
                <a16:creationId xmlns:a16="http://schemas.microsoft.com/office/drawing/2014/main" id="{C470F249-A0E8-A4DE-5E53-53BDE419A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68" y="4725144"/>
            <a:ext cx="8456612" cy="1303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向量组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的极大无关组所含向量的个数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称为</a:t>
            </a: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</a:rPr>
              <a:t>向量组</a:t>
            </a:r>
            <a:r>
              <a:rPr lang="en-US" altLang="zh-CN" sz="2800" i="1" dirty="0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</a:rPr>
              <a:t>的秩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记作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r(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).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4" grpId="0" autoUpdateAnimBg="0"/>
      <p:bldP spid="2066" grpId="0" build="p" autoUpdateAnimBg="0"/>
      <p:bldP spid="6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9">
            <a:extLst>
              <a:ext uri="{FF2B5EF4-FFF2-40B4-BE49-F238E27FC236}">
                <a16:creationId xmlns:a16="http://schemas.microsoft.com/office/drawing/2014/main" id="{DED9AEFA-178F-FEA4-DEC0-255B6A4184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3063" y="1143000"/>
          <a:ext cx="21288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28700" imgH="279400" progId="Equation.DSMT4">
                  <p:embed/>
                </p:oleObj>
              </mc:Choice>
              <mc:Fallback>
                <p:oleObj name="Equation" r:id="rId2" imgW="1028700" imgH="279400" progId="Equation.DSMT4">
                  <p:embed/>
                  <p:pic>
                    <p:nvPicPr>
                      <p:cNvPr id="15362" name="Object 9">
                        <a:extLst>
                          <a:ext uri="{FF2B5EF4-FFF2-40B4-BE49-F238E27FC236}">
                            <a16:creationId xmlns:a16="http://schemas.microsoft.com/office/drawing/2014/main" id="{DED9AEFA-178F-FEA4-DEC0-255B6A4184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1143000"/>
                        <a:ext cx="212883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8">
            <a:extLst>
              <a:ext uri="{FF2B5EF4-FFF2-40B4-BE49-F238E27FC236}">
                <a16:creationId xmlns:a16="http://schemas.microsoft.com/office/drawing/2014/main" id="{D5028E8E-0780-4706-3A38-8711686E28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7625" y="1071563"/>
          <a:ext cx="19907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65200" imgH="279400" progId="Equation.DSMT4">
                  <p:embed/>
                </p:oleObj>
              </mc:Choice>
              <mc:Fallback>
                <p:oleObj name="Equation" r:id="rId4" imgW="965200" imgH="279400" progId="Equation.DSMT4">
                  <p:embed/>
                  <p:pic>
                    <p:nvPicPr>
                      <p:cNvPr id="15363" name="Object 8">
                        <a:extLst>
                          <a:ext uri="{FF2B5EF4-FFF2-40B4-BE49-F238E27FC236}">
                            <a16:creationId xmlns:a16="http://schemas.microsoft.com/office/drawing/2014/main" id="{D5028E8E-0780-4706-3A38-8711686E28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1071563"/>
                        <a:ext cx="19907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7">
            <a:extLst>
              <a:ext uri="{FF2B5EF4-FFF2-40B4-BE49-F238E27FC236}">
                <a16:creationId xmlns:a16="http://schemas.microsoft.com/office/drawing/2014/main" id="{864AD10B-BF54-1A2C-7A5A-E6C6521760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49963" y="1071563"/>
          <a:ext cx="18796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40948" imgH="279279" progId="Equation.DSMT4">
                  <p:embed/>
                </p:oleObj>
              </mc:Choice>
              <mc:Fallback>
                <p:oleObj name="Equation" r:id="rId6" imgW="1040948" imgH="279279" progId="Equation.DSMT4">
                  <p:embed/>
                  <p:pic>
                    <p:nvPicPr>
                      <p:cNvPr id="15364" name="Object 7">
                        <a:extLst>
                          <a:ext uri="{FF2B5EF4-FFF2-40B4-BE49-F238E27FC236}">
                            <a16:creationId xmlns:a16="http://schemas.microsoft.com/office/drawing/2014/main" id="{864AD10B-BF54-1A2C-7A5A-E6C6521760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9963" y="1071563"/>
                        <a:ext cx="187960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6">
            <a:extLst>
              <a:ext uri="{FF2B5EF4-FFF2-40B4-BE49-F238E27FC236}">
                <a16:creationId xmlns:a16="http://schemas.microsoft.com/office/drawing/2014/main" id="{DDAE5C4F-1E40-4A82-A665-9896F2C4D7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3063" y="1928813"/>
          <a:ext cx="200025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54100" imgH="279400" progId="Equation.DSMT4">
                  <p:embed/>
                </p:oleObj>
              </mc:Choice>
              <mc:Fallback>
                <p:oleObj name="Equation" r:id="rId8" imgW="1054100" imgH="279400" progId="Equation.DSMT4">
                  <p:embed/>
                  <p:pic>
                    <p:nvPicPr>
                      <p:cNvPr id="15365" name="Object 6">
                        <a:extLst>
                          <a:ext uri="{FF2B5EF4-FFF2-40B4-BE49-F238E27FC236}">
                            <a16:creationId xmlns:a16="http://schemas.microsoft.com/office/drawing/2014/main" id="{DDAE5C4F-1E40-4A82-A665-9896F2C4D7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1928813"/>
                        <a:ext cx="200025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5">
            <a:extLst>
              <a:ext uri="{FF2B5EF4-FFF2-40B4-BE49-F238E27FC236}">
                <a16:creationId xmlns:a16="http://schemas.microsoft.com/office/drawing/2014/main" id="{E1085209-70D9-2F9B-6590-260A700533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7625" y="1857375"/>
          <a:ext cx="18446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16000" imgH="279400" progId="Equation.DSMT4">
                  <p:embed/>
                </p:oleObj>
              </mc:Choice>
              <mc:Fallback>
                <p:oleObj name="Equation" r:id="rId10" imgW="1016000" imgH="279400" progId="Equation.DSMT4">
                  <p:embed/>
                  <p:pic>
                    <p:nvPicPr>
                      <p:cNvPr id="15366" name="Object 5">
                        <a:extLst>
                          <a:ext uri="{FF2B5EF4-FFF2-40B4-BE49-F238E27FC236}">
                            <a16:creationId xmlns:a16="http://schemas.microsoft.com/office/drawing/2014/main" id="{E1085209-70D9-2F9B-6590-260A700533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1857375"/>
                        <a:ext cx="184467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4">
            <a:extLst>
              <a:ext uri="{FF2B5EF4-FFF2-40B4-BE49-F238E27FC236}">
                <a16:creationId xmlns:a16="http://schemas.microsoft.com/office/drawing/2014/main" id="{BF803942-4E83-89AA-2FCF-628C069E65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8938" y="2759075"/>
          <a:ext cx="187483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02865" imgH="228501" progId="Equation.DSMT4">
                  <p:embed/>
                </p:oleObj>
              </mc:Choice>
              <mc:Fallback>
                <p:oleObj name="Equation" r:id="rId12" imgW="1002865" imgH="228501" progId="Equation.DSMT4">
                  <p:embed/>
                  <p:pic>
                    <p:nvPicPr>
                      <p:cNvPr id="15367" name="Object 4">
                        <a:extLst>
                          <a:ext uri="{FF2B5EF4-FFF2-40B4-BE49-F238E27FC236}">
                            <a16:creationId xmlns:a16="http://schemas.microsoft.com/office/drawing/2014/main" id="{BF803942-4E83-89AA-2FCF-628C069E65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2759075"/>
                        <a:ext cx="187483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3">
            <a:extLst>
              <a:ext uri="{FF2B5EF4-FFF2-40B4-BE49-F238E27FC236}">
                <a16:creationId xmlns:a16="http://schemas.microsoft.com/office/drawing/2014/main" id="{F0A73234-A72F-8EDC-FF0D-57944E2BD8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0" y="3544888"/>
          <a:ext cx="192881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02865" imgH="228501" progId="Equation.DSMT4">
                  <p:embed/>
                </p:oleObj>
              </mc:Choice>
              <mc:Fallback>
                <p:oleObj name="Equation" r:id="rId14" imgW="1002865" imgH="228501" progId="Equation.DSMT4">
                  <p:embed/>
                  <p:pic>
                    <p:nvPicPr>
                      <p:cNvPr id="15368" name="Object 3">
                        <a:extLst>
                          <a:ext uri="{FF2B5EF4-FFF2-40B4-BE49-F238E27FC236}">
                            <a16:creationId xmlns:a16="http://schemas.microsoft.com/office/drawing/2014/main" id="{F0A73234-A72F-8EDC-FF0D-57944E2BD8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3544888"/>
                        <a:ext cx="1928813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Rectangle 10">
            <a:extLst>
              <a:ext uri="{FF2B5EF4-FFF2-40B4-BE49-F238E27FC236}">
                <a16:creationId xmlns:a16="http://schemas.microsoft.com/office/drawing/2014/main" id="{97548D54-C624-FA70-6AC5-673A0143E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1214765"/>
            <a:ext cx="12747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76225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</a:rPr>
              <a:t>设</a:t>
            </a:r>
          </a:p>
        </p:txBody>
      </p:sp>
      <p:sp>
        <p:nvSpPr>
          <p:cNvPr id="15370" name="Rectangle 15">
            <a:extLst>
              <a:ext uri="{FF2B5EF4-FFF2-40B4-BE49-F238E27FC236}">
                <a16:creationId xmlns:a16="http://schemas.microsoft.com/office/drawing/2014/main" id="{8F255495-5C1A-7CFB-C685-5576C20A5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2687638"/>
            <a:ext cx="25288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求（</a:t>
            </a:r>
            <a:r>
              <a:rPr lang="en-US" altLang="zh-CN" sz="2800">
                <a:latin typeface="Times New Roman" panose="02020603050405020304" pitchFamily="18" charset="0"/>
              </a:rPr>
              <a:t>1</a:t>
            </a:r>
            <a:r>
              <a:rPr lang="zh-CN" altLang="en-US" sz="2800">
                <a:latin typeface="Times New Roman" panose="02020603050405020304" pitchFamily="18" charset="0"/>
              </a:rPr>
              <a:t>）向量组</a:t>
            </a:r>
          </a:p>
        </p:txBody>
      </p:sp>
      <p:sp>
        <p:nvSpPr>
          <p:cNvPr id="15371" name="Rectangle 16">
            <a:extLst>
              <a:ext uri="{FF2B5EF4-FFF2-40B4-BE49-F238E27FC236}">
                <a16:creationId xmlns:a16="http://schemas.microsoft.com/office/drawing/2014/main" id="{ACF89490-DE83-DD8B-66FC-D097E0237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2687638"/>
            <a:ext cx="9064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的秩</a:t>
            </a:r>
          </a:p>
        </p:txBody>
      </p:sp>
      <p:sp>
        <p:nvSpPr>
          <p:cNvPr id="15372" name="矩形 17">
            <a:extLst>
              <a:ext uri="{FF2B5EF4-FFF2-40B4-BE49-F238E27FC236}">
                <a16:creationId xmlns:a16="http://schemas.microsoft.com/office/drawing/2014/main" id="{2C110539-4115-AE3C-C70D-58646787D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3473450"/>
            <a:ext cx="702945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（</a:t>
            </a:r>
            <a:r>
              <a:rPr lang="en-US" altLang="zh-CN" sz="2800">
                <a:latin typeface="Times New Roman" panose="02020603050405020304" pitchFamily="18" charset="0"/>
              </a:rPr>
              <a:t>2</a:t>
            </a:r>
            <a:r>
              <a:rPr lang="zh-CN" altLang="en-US" sz="2800">
                <a:latin typeface="Times New Roman" panose="02020603050405020304" pitchFamily="18" charset="0"/>
              </a:rPr>
              <a:t>）向量组                      的极大线性无关组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（</a:t>
            </a:r>
            <a:r>
              <a:rPr lang="en-US" altLang="zh-CN" sz="2800">
                <a:latin typeface="Times New Roman" panose="02020603050405020304" pitchFamily="18" charset="0"/>
              </a:rPr>
              <a:t>3</a:t>
            </a:r>
            <a:r>
              <a:rPr lang="zh-CN" altLang="en-US" sz="2800">
                <a:latin typeface="Times New Roman" panose="02020603050405020304" pitchFamily="18" charset="0"/>
              </a:rPr>
              <a:t>）把其余向量用极大无关组表示</a:t>
            </a:r>
          </a:p>
        </p:txBody>
      </p:sp>
      <p:pic>
        <p:nvPicPr>
          <p:cNvPr id="8206" name="Picture 14">
            <a:extLst>
              <a:ext uri="{FF2B5EF4-FFF2-40B4-BE49-F238E27FC236}">
                <a16:creationId xmlns:a16="http://schemas.microsoft.com/office/drawing/2014/main" id="{8291476A-EBE1-E4CF-B67D-E77414F31DA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363" y="5313363"/>
            <a:ext cx="1544637" cy="154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026">
            <a:extLst>
              <a:ext uri="{FF2B5EF4-FFF2-40B4-BE49-F238E27FC236}">
                <a16:creationId xmlns:a16="http://schemas.microsoft.com/office/drawing/2014/main" id="{7E7FE9EF-A119-9151-C0F3-D402463D8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454681"/>
            <a:ext cx="35766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33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向量组秩的求法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utoUpdateAnimBg="0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43B2307-108F-787F-858A-33530A714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43009" name="Object 1">
            <a:extLst>
              <a:ext uri="{FF2B5EF4-FFF2-40B4-BE49-F238E27FC236}">
                <a16:creationId xmlns:a16="http://schemas.microsoft.com/office/drawing/2014/main" id="{3934DD60-0EE6-B1A4-F3C7-41FCB90DED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063" y="857250"/>
          <a:ext cx="437515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7000" imgH="914400" progId="Equation.DSMT4">
                  <p:embed/>
                </p:oleObj>
              </mc:Choice>
              <mc:Fallback>
                <p:oleObj name="Equation" r:id="rId2" imgW="2667000" imgH="914400" progId="Equation.DSMT4">
                  <p:embed/>
                  <p:pic>
                    <p:nvPicPr>
                      <p:cNvPr id="43009" name="Object 1">
                        <a:extLst>
                          <a:ext uri="{FF2B5EF4-FFF2-40B4-BE49-F238E27FC236}">
                            <a16:creationId xmlns:a16="http://schemas.microsoft.com/office/drawing/2014/main" id="{3934DD60-0EE6-B1A4-F3C7-41FCB90DED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857250"/>
                        <a:ext cx="4375150" cy="150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Rectangle 4">
            <a:extLst>
              <a:ext uri="{FF2B5EF4-FFF2-40B4-BE49-F238E27FC236}">
                <a16:creationId xmlns:a16="http://schemas.microsoft.com/office/drawing/2014/main" id="{F345AE42-97AB-447D-2F7D-C6CAB030F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43011" name="Object 3">
            <a:extLst>
              <a:ext uri="{FF2B5EF4-FFF2-40B4-BE49-F238E27FC236}">
                <a16:creationId xmlns:a16="http://schemas.microsoft.com/office/drawing/2014/main" id="{E45E0018-A7A3-6382-2095-E8F85171BD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7750" y="785813"/>
          <a:ext cx="2938463" cy="150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90700" imgH="914400" progId="Equation.DSMT4">
                  <p:embed/>
                </p:oleObj>
              </mc:Choice>
              <mc:Fallback>
                <p:oleObj name="Equation" r:id="rId4" imgW="1790700" imgH="914400" progId="Equation.DSMT4">
                  <p:embed/>
                  <p:pic>
                    <p:nvPicPr>
                      <p:cNvPr id="43011" name="Object 3">
                        <a:extLst>
                          <a:ext uri="{FF2B5EF4-FFF2-40B4-BE49-F238E27FC236}">
                            <a16:creationId xmlns:a16="http://schemas.microsoft.com/office/drawing/2014/main" id="{E45E0018-A7A3-6382-2095-E8F85171BD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785813"/>
                        <a:ext cx="2938463" cy="150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Rectangle 6">
            <a:extLst>
              <a:ext uri="{FF2B5EF4-FFF2-40B4-BE49-F238E27FC236}">
                <a16:creationId xmlns:a16="http://schemas.microsoft.com/office/drawing/2014/main" id="{E64C835E-520A-27CD-EE05-DDC1C6D23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43013" name="Object 5">
            <a:extLst>
              <a:ext uri="{FF2B5EF4-FFF2-40B4-BE49-F238E27FC236}">
                <a16:creationId xmlns:a16="http://schemas.microsoft.com/office/drawing/2014/main" id="{1CEEF471-00E3-DC7E-021B-C288273BD6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938" y="2500313"/>
          <a:ext cx="3357562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90700" imgH="914400" progId="Equation.DSMT4">
                  <p:embed/>
                </p:oleObj>
              </mc:Choice>
              <mc:Fallback>
                <p:oleObj name="Equation" r:id="rId6" imgW="1790700" imgH="914400" progId="Equation.DSMT4">
                  <p:embed/>
                  <p:pic>
                    <p:nvPicPr>
                      <p:cNvPr id="43013" name="Object 5">
                        <a:extLst>
                          <a:ext uri="{FF2B5EF4-FFF2-40B4-BE49-F238E27FC236}">
                            <a16:creationId xmlns:a16="http://schemas.microsoft.com/office/drawing/2014/main" id="{1CEEF471-00E3-DC7E-021B-C288273BD6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2500313"/>
                        <a:ext cx="3357562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Rectangle 8">
            <a:extLst>
              <a:ext uri="{FF2B5EF4-FFF2-40B4-BE49-F238E27FC236}">
                <a16:creationId xmlns:a16="http://schemas.microsoft.com/office/drawing/2014/main" id="{43A720B4-9D55-71F0-570B-A59A7E5A2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43015" name="Object 7">
            <a:extLst>
              <a:ext uri="{FF2B5EF4-FFF2-40B4-BE49-F238E27FC236}">
                <a16:creationId xmlns:a16="http://schemas.microsoft.com/office/drawing/2014/main" id="{85ACFC8B-C161-65C4-65B9-039F96A0C9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1938" y="2428875"/>
          <a:ext cx="3357562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90700" imgH="914400" progId="Equation.DSMT4">
                  <p:embed/>
                </p:oleObj>
              </mc:Choice>
              <mc:Fallback>
                <p:oleObj name="Equation" r:id="rId8" imgW="1790700" imgH="914400" progId="Equation.DSMT4">
                  <p:embed/>
                  <p:pic>
                    <p:nvPicPr>
                      <p:cNvPr id="43015" name="Object 7">
                        <a:extLst>
                          <a:ext uri="{FF2B5EF4-FFF2-40B4-BE49-F238E27FC236}">
                            <a16:creationId xmlns:a16="http://schemas.microsoft.com/office/drawing/2014/main" id="{85ACFC8B-C161-65C4-65B9-039F96A0C9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8" y="2428875"/>
                        <a:ext cx="3357562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8" name="Rectangle 10">
            <a:extLst>
              <a:ext uri="{FF2B5EF4-FFF2-40B4-BE49-F238E27FC236}">
                <a16:creationId xmlns:a16="http://schemas.microsoft.com/office/drawing/2014/main" id="{8ED7F588-0685-8C87-CE40-706D5396A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642938"/>
            <a:ext cx="906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70C0"/>
                </a:solidFill>
                <a:latin typeface="Times New Roman" panose="02020603050405020304" pitchFamily="18" charset="0"/>
              </a:rPr>
              <a:t>解：</a:t>
            </a:r>
          </a:p>
        </p:txBody>
      </p:sp>
      <p:graphicFrame>
        <p:nvGraphicFramePr>
          <p:cNvPr id="43017" name="Object 9">
            <a:extLst>
              <a:ext uri="{FF2B5EF4-FFF2-40B4-BE49-F238E27FC236}">
                <a16:creationId xmlns:a16="http://schemas.microsoft.com/office/drawing/2014/main" id="{FEFDE897-A565-72A4-A047-80A5C467AD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375" y="4643438"/>
          <a:ext cx="314325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27200" imgH="914400" progId="Equation.DSMT4">
                  <p:embed/>
                </p:oleObj>
              </mc:Choice>
              <mc:Fallback>
                <p:oleObj name="Equation" r:id="rId10" imgW="1727200" imgH="914400" progId="Equation.DSMT4">
                  <p:embed/>
                  <p:pic>
                    <p:nvPicPr>
                      <p:cNvPr id="43017" name="Object 9">
                        <a:extLst>
                          <a:ext uri="{FF2B5EF4-FFF2-40B4-BE49-F238E27FC236}">
                            <a16:creationId xmlns:a16="http://schemas.microsoft.com/office/drawing/2014/main" id="{FEFDE897-A565-72A4-A047-80A5C467AD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4643438"/>
                        <a:ext cx="3143250" cy="166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6" name="Rectangle 12">
            <a:extLst>
              <a:ext uri="{FF2B5EF4-FFF2-40B4-BE49-F238E27FC236}">
                <a16:creationId xmlns:a16="http://schemas.microsoft.com/office/drawing/2014/main" id="{B6407540-E705-6B69-CAFA-3530E1DD7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43019" name="Object 11">
            <a:extLst>
              <a:ext uri="{FF2B5EF4-FFF2-40B4-BE49-F238E27FC236}">
                <a16:creationId xmlns:a16="http://schemas.microsoft.com/office/drawing/2014/main" id="{770D70A3-69DA-2535-B1BE-079BB9E6E6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9063" y="5214938"/>
          <a:ext cx="250031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56755" imgH="253890" progId="Equation.DSMT4">
                  <p:embed/>
                </p:oleObj>
              </mc:Choice>
              <mc:Fallback>
                <p:oleObj name="Equation" r:id="rId12" imgW="1256755" imgH="253890" progId="Equation.DSMT4">
                  <p:embed/>
                  <p:pic>
                    <p:nvPicPr>
                      <p:cNvPr id="43019" name="Object 11">
                        <a:extLst>
                          <a:ext uri="{FF2B5EF4-FFF2-40B4-BE49-F238E27FC236}">
                            <a16:creationId xmlns:a16="http://schemas.microsoft.com/office/drawing/2014/main" id="{770D70A3-69DA-2535-B1BE-079BB9E6E6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3" y="5214938"/>
                        <a:ext cx="2500312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31" name="Picture 15">
            <a:extLst>
              <a:ext uri="{FF2B5EF4-FFF2-40B4-BE49-F238E27FC236}">
                <a16:creationId xmlns:a16="http://schemas.microsoft.com/office/drawing/2014/main" id="{9876911C-3BFB-CFF1-95E9-1461F07C296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363" y="5313363"/>
            <a:ext cx="1544637" cy="154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6" name="Picture 6">
            <a:extLst>
              <a:ext uri="{FF2B5EF4-FFF2-40B4-BE49-F238E27FC236}">
                <a16:creationId xmlns:a16="http://schemas.microsoft.com/office/drawing/2014/main" id="{D7671FCF-914D-4069-926B-046FE1AEB0B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362" y="5313363"/>
            <a:ext cx="1544638" cy="154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3A3D8872-8BAA-480F-8075-FEF774083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620688"/>
            <a:ext cx="74168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C000"/>
                </a:solidFill>
                <a:latin typeface="黑体" panose="02010609060101010101" pitchFamily="49" charset="-122"/>
              </a:rPr>
              <a:t>一、行列式的定义、性质与计算、相关知识点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687F56C7-C2F2-EF53-CCA0-70B45A384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66" y="1480823"/>
            <a:ext cx="87488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</a:rPr>
              <a:t> 1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</a:rPr>
              <a:t>n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</a:rPr>
              <a:t>阶行列式的定义（逆序数、余子式、代数余子式）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E7E8B235-6D22-4371-04F2-54521B9C5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84" y="2482154"/>
            <a:ext cx="86048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</a:rPr>
              <a:t> 2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</a:rPr>
              <a:t>n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</a:rPr>
              <a:t>阶行列式的性质、计算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C847EF79-4D91-D417-99BE-0C9CCB1E0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3350280"/>
            <a:ext cx="8964488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</a:rPr>
              <a:t>3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</a:rPr>
              <a:t>、与行列式相关的知识点：</a:t>
            </a:r>
            <a:endParaRPr lang="en-US" altLang="zh-CN" dirty="0">
              <a:solidFill>
                <a:srgbClr val="0000FF"/>
              </a:solidFill>
              <a:latin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</a:rPr>
              <a:t>逆矩阵、特征值、齐次方程组解的判断、线性相关（无关）的判断、矩阵的秩、二次型的正定性</a:t>
            </a:r>
            <a:endParaRPr lang="en-US" altLang="zh-CN" dirty="0">
              <a:solidFill>
                <a:srgbClr val="0000FF"/>
              </a:solidFill>
              <a:latin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endParaRPr lang="zh-CN" altLang="en-US" dirty="0">
              <a:solidFill>
                <a:srgbClr val="0000FF"/>
              </a:solidFill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048558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>
            <a:extLst>
              <a:ext uri="{FF2B5EF4-FFF2-40B4-BE49-F238E27FC236}">
                <a16:creationId xmlns:a16="http://schemas.microsoft.com/office/drawing/2014/main" id="{8D46A696-ED46-2D9C-B16A-250ACE0C4BE3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1214438"/>
            <a:ext cx="6786562" cy="571500"/>
            <a:chOff x="571472" y="642918"/>
            <a:chExt cx="6786610" cy="571504"/>
          </a:xfrm>
        </p:grpSpPr>
        <p:graphicFrame>
          <p:nvGraphicFramePr>
            <p:cNvPr id="17428" name="Object 7">
              <a:extLst>
                <a:ext uri="{FF2B5EF4-FFF2-40B4-BE49-F238E27FC236}">
                  <a16:creationId xmlns:a16="http://schemas.microsoft.com/office/drawing/2014/main" id="{01364897-B020-E46A-0D28-2045ABF6D7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57290" y="714356"/>
            <a:ext cx="2870752" cy="5000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73200" imgH="254000" progId="Equation.DSMT4">
                    <p:embed/>
                  </p:oleObj>
                </mc:Choice>
                <mc:Fallback>
                  <p:oleObj name="Equation" r:id="rId2" imgW="1473200" imgH="254000" progId="Equation.DSMT4">
                    <p:embed/>
                    <p:pic>
                      <p:nvPicPr>
                        <p:cNvPr id="17428" name="Object 7">
                          <a:extLst>
                            <a:ext uri="{FF2B5EF4-FFF2-40B4-BE49-F238E27FC236}">
                              <a16:creationId xmlns:a16="http://schemas.microsoft.com/office/drawing/2014/main" id="{01364897-B020-E46A-0D28-2045ABF6D78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7290" y="714356"/>
                          <a:ext cx="2870752" cy="5000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9" name="Rectangle 8">
              <a:extLst>
                <a:ext uri="{FF2B5EF4-FFF2-40B4-BE49-F238E27FC236}">
                  <a16:creationId xmlns:a16="http://schemas.microsoft.com/office/drawing/2014/main" id="{D02C860B-9F25-93B1-D123-215B648C8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472" y="642918"/>
              <a:ext cx="678661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latin typeface="Times New Roman" panose="02020603050405020304" pitchFamily="18" charset="0"/>
                </a:rPr>
                <a:t>所有</a:t>
              </a:r>
            </a:p>
          </p:txBody>
        </p:sp>
        <p:sp>
          <p:nvSpPr>
            <p:cNvPr id="17430" name="Rectangle 9">
              <a:extLst>
                <a:ext uri="{FF2B5EF4-FFF2-40B4-BE49-F238E27FC236}">
                  <a16:creationId xmlns:a16="http://schemas.microsoft.com/office/drawing/2014/main" id="{50D8AF74-1278-8C6E-6885-BCB5B184F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372" y="642918"/>
              <a:ext cx="5453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latin typeface="Times New Roman" panose="02020603050405020304" pitchFamily="18" charset="0"/>
                </a:rPr>
                <a:t>，</a:t>
              </a:r>
            </a:p>
          </p:txBody>
        </p:sp>
      </p:grpSp>
      <p:grpSp>
        <p:nvGrpSpPr>
          <p:cNvPr id="3" name="组合 23">
            <a:extLst>
              <a:ext uri="{FF2B5EF4-FFF2-40B4-BE49-F238E27FC236}">
                <a16:creationId xmlns:a16="http://schemas.microsoft.com/office/drawing/2014/main" id="{617DD091-6943-3995-C0C8-EDEFCD475E21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502025"/>
            <a:ext cx="5251450" cy="519113"/>
            <a:chOff x="571472" y="2930520"/>
            <a:chExt cx="5250831" cy="518463"/>
          </a:xfrm>
        </p:grpSpPr>
        <p:graphicFrame>
          <p:nvGraphicFramePr>
            <p:cNvPr id="17426" name="Object 3">
              <a:extLst>
                <a:ext uri="{FF2B5EF4-FFF2-40B4-BE49-F238E27FC236}">
                  <a16:creationId xmlns:a16="http://schemas.microsoft.com/office/drawing/2014/main" id="{98C685F7-D7C9-E0C5-3336-DE3496BCF6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14810" y="3000372"/>
            <a:ext cx="1125149" cy="428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96900" imgH="228600" progId="Equation.DSMT4">
                    <p:embed/>
                  </p:oleObj>
                </mc:Choice>
                <mc:Fallback>
                  <p:oleObj name="Equation" r:id="rId4" imgW="596900" imgH="228600" progId="Equation.DSMT4">
                    <p:embed/>
                    <p:pic>
                      <p:nvPicPr>
                        <p:cNvPr id="17426" name="Object 3">
                          <a:extLst>
                            <a:ext uri="{FF2B5EF4-FFF2-40B4-BE49-F238E27FC236}">
                              <a16:creationId xmlns:a16="http://schemas.microsoft.com/office/drawing/2014/main" id="{98C685F7-D7C9-E0C5-3336-DE3496BCF6B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4810" y="3000372"/>
                          <a:ext cx="1125149" cy="4286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7" name="Rectangle 12">
              <a:extLst>
                <a:ext uri="{FF2B5EF4-FFF2-40B4-BE49-F238E27FC236}">
                  <a16:creationId xmlns:a16="http://schemas.microsoft.com/office/drawing/2014/main" id="{D63A9417-C88B-80BD-C5DB-EB9CAADC2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472" y="2930520"/>
              <a:ext cx="5250831" cy="51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latin typeface="Times New Roman" panose="02020603050405020304" pitchFamily="18" charset="0"/>
                </a:rPr>
                <a:t>因此极大线性无关组是             ，</a:t>
              </a:r>
            </a:p>
          </p:txBody>
        </p:sp>
      </p:grpSp>
      <p:grpSp>
        <p:nvGrpSpPr>
          <p:cNvPr id="4" name="组合 24">
            <a:extLst>
              <a:ext uri="{FF2B5EF4-FFF2-40B4-BE49-F238E27FC236}">
                <a16:creationId xmlns:a16="http://schemas.microsoft.com/office/drawing/2014/main" id="{192C1E3F-7B7E-A03E-96D4-C509A251BBAC}"/>
              </a:ext>
            </a:extLst>
          </p:cNvPr>
          <p:cNvGrpSpPr>
            <a:grpSpLocks/>
          </p:cNvGrpSpPr>
          <p:nvPr/>
        </p:nvGrpSpPr>
        <p:grpSpPr bwMode="auto">
          <a:xfrm>
            <a:off x="1000125" y="4286250"/>
            <a:ext cx="4497388" cy="571500"/>
            <a:chOff x="500034" y="3714752"/>
            <a:chExt cx="4497618" cy="571504"/>
          </a:xfrm>
        </p:grpSpPr>
        <p:graphicFrame>
          <p:nvGraphicFramePr>
            <p:cNvPr id="17423" name="Object 2">
              <a:extLst>
                <a:ext uri="{FF2B5EF4-FFF2-40B4-BE49-F238E27FC236}">
                  <a16:creationId xmlns:a16="http://schemas.microsoft.com/office/drawing/2014/main" id="{5971137F-736F-52ED-70C7-4C623B8409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42976" y="3786190"/>
            <a:ext cx="1714512" cy="467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838200" imgH="228600" progId="Equation.DSMT4">
                    <p:embed/>
                  </p:oleObj>
                </mc:Choice>
                <mc:Fallback>
                  <p:oleObj name="Equation" r:id="rId6" imgW="838200" imgH="228600" progId="Equation.DSMT4">
                    <p:embed/>
                    <p:pic>
                      <p:nvPicPr>
                        <p:cNvPr id="17423" name="Object 2">
                          <a:extLst>
                            <a:ext uri="{FF2B5EF4-FFF2-40B4-BE49-F238E27FC236}">
                              <a16:creationId xmlns:a16="http://schemas.microsoft.com/office/drawing/2014/main" id="{5971137F-736F-52ED-70C7-4C623B8409C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2976" y="3786190"/>
                          <a:ext cx="1714512" cy="4675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4" name="Object 1">
              <a:extLst>
                <a:ext uri="{FF2B5EF4-FFF2-40B4-BE49-F238E27FC236}">
                  <a16:creationId xmlns:a16="http://schemas.microsoft.com/office/drawing/2014/main" id="{81EF2714-1A8C-EAE9-0997-B630DD08E1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43240" y="3786190"/>
            <a:ext cx="1854412" cy="5000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850900" imgH="228600" progId="Equation.DSMT4">
                    <p:embed/>
                  </p:oleObj>
                </mc:Choice>
                <mc:Fallback>
                  <p:oleObj name="Equation" r:id="rId8" imgW="850900" imgH="228600" progId="Equation.DSMT4">
                    <p:embed/>
                    <p:pic>
                      <p:nvPicPr>
                        <p:cNvPr id="17424" name="Object 1">
                          <a:extLst>
                            <a:ext uri="{FF2B5EF4-FFF2-40B4-BE49-F238E27FC236}">
                              <a16:creationId xmlns:a16="http://schemas.microsoft.com/office/drawing/2014/main" id="{81EF2714-1A8C-EAE9-0997-B630DD08E18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3240" y="3786190"/>
                          <a:ext cx="1854412" cy="5000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5" name="矩形 16">
              <a:extLst>
                <a:ext uri="{FF2B5EF4-FFF2-40B4-BE49-F238E27FC236}">
                  <a16:creationId xmlns:a16="http://schemas.microsoft.com/office/drawing/2014/main" id="{0980A5C4-6A23-F3CB-73FB-F8BAD5A21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034" y="3714752"/>
              <a:ext cx="5453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latin typeface="Times New Roman" panose="02020603050405020304" pitchFamily="18" charset="0"/>
                </a:rPr>
                <a:t>且</a:t>
              </a:r>
            </a:p>
          </p:txBody>
        </p:sp>
      </p:grpSp>
      <p:grpSp>
        <p:nvGrpSpPr>
          <p:cNvPr id="5" name="组合 22">
            <a:extLst>
              <a:ext uri="{FF2B5EF4-FFF2-40B4-BE49-F238E27FC236}">
                <a16:creationId xmlns:a16="http://schemas.microsoft.com/office/drawing/2014/main" id="{578AC5DF-0DB9-A1F1-89BC-15FB4B76F435}"/>
              </a:ext>
            </a:extLst>
          </p:cNvPr>
          <p:cNvGrpSpPr>
            <a:grpSpLocks/>
          </p:cNvGrpSpPr>
          <p:nvPr/>
        </p:nvGrpSpPr>
        <p:grpSpPr bwMode="auto">
          <a:xfrm>
            <a:off x="1214438" y="2714625"/>
            <a:ext cx="3130550" cy="523875"/>
            <a:chOff x="714348" y="2143116"/>
            <a:chExt cx="3131053" cy="523220"/>
          </a:xfrm>
        </p:grpSpPr>
        <p:graphicFrame>
          <p:nvGraphicFramePr>
            <p:cNvPr id="17421" name="Object 4">
              <a:extLst>
                <a:ext uri="{FF2B5EF4-FFF2-40B4-BE49-F238E27FC236}">
                  <a16:creationId xmlns:a16="http://schemas.microsoft.com/office/drawing/2014/main" id="{0C6BE82A-6FFE-D1A9-7A88-08E155B9BE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14348" y="2214554"/>
            <a:ext cx="1143008" cy="428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609600" imgH="228600" progId="Equation.DSMT4">
                    <p:embed/>
                  </p:oleObj>
                </mc:Choice>
                <mc:Fallback>
                  <p:oleObj name="Equation" r:id="rId10" imgW="609600" imgH="228600" progId="Equation.DSMT4">
                    <p:embed/>
                    <p:pic>
                      <p:nvPicPr>
                        <p:cNvPr id="17421" name="Object 4">
                          <a:extLst>
                            <a:ext uri="{FF2B5EF4-FFF2-40B4-BE49-F238E27FC236}">
                              <a16:creationId xmlns:a16="http://schemas.microsoft.com/office/drawing/2014/main" id="{0C6BE82A-6FFE-D1A9-7A88-08E155B9BE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4348" y="2214554"/>
                          <a:ext cx="1143008" cy="4286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2" name="矩形 18">
              <a:extLst>
                <a:ext uri="{FF2B5EF4-FFF2-40B4-BE49-F238E27FC236}">
                  <a16:creationId xmlns:a16="http://schemas.microsoft.com/office/drawing/2014/main" id="{F3C80097-07B0-E42F-C3EF-F7D8D481C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356" y="2143116"/>
              <a:ext cx="198804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latin typeface="Times New Roman" panose="02020603050405020304" pitchFamily="18" charset="0"/>
                </a:rPr>
                <a:t>线性无关，</a:t>
              </a:r>
            </a:p>
          </p:txBody>
        </p:sp>
      </p:grpSp>
      <p:grpSp>
        <p:nvGrpSpPr>
          <p:cNvPr id="6" name="组合 21">
            <a:extLst>
              <a:ext uri="{FF2B5EF4-FFF2-40B4-BE49-F238E27FC236}">
                <a16:creationId xmlns:a16="http://schemas.microsoft.com/office/drawing/2014/main" id="{B2239D7E-D344-6E00-0BF9-BFEA9CB95C9F}"/>
              </a:ext>
            </a:extLst>
          </p:cNvPr>
          <p:cNvGrpSpPr>
            <a:grpSpLocks/>
          </p:cNvGrpSpPr>
          <p:nvPr/>
        </p:nvGrpSpPr>
        <p:grpSpPr bwMode="auto">
          <a:xfrm>
            <a:off x="1019175" y="1905000"/>
            <a:ext cx="4624388" cy="547688"/>
            <a:chOff x="519225" y="1334144"/>
            <a:chExt cx="4624279" cy="546374"/>
          </a:xfrm>
        </p:grpSpPr>
        <p:graphicFrame>
          <p:nvGraphicFramePr>
            <p:cNvPr id="17416" name="Object 6">
              <a:extLst>
                <a:ext uri="{FF2B5EF4-FFF2-40B4-BE49-F238E27FC236}">
                  <a16:creationId xmlns:a16="http://schemas.microsoft.com/office/drawing/2014/main" id="{5F86F6AF-31FD-5DC7-78A3-B1655356AB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19291" y="1428736"/>
            <a:ext cx="1285884" cy="428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596900" imgH="228600" progId="Equation.DSMT4">
                    <p:embed/>
                  </p:oleObj>
                </mc:Choice>
                <mc:Fallback>
                  <p:oleObj name="Equation" r:id="rId12" imgW="596900" imgH="228600" progId="Equation.DSMT4">
                    <p:embed/>
                    <p:pic>
                      <p:nvPicPr>
                        <p:cNvPr id="17416" name="Object 6">
                          <a:extLst>
                            <a:ext uri="{FF2B5EF4-FFF2-40B4-BE49-F238E27FC236}">
                              <a16:creationId xmlns:a16="http://schemas.microsoft.com/office/drawing/2014/main" id="{5F86F6AF-31FD-5DC7-78A3-B1655356AB0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9291" y="1428736"/>
                          <a:ext cx="1285884" cy="4286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7" name="Object 5">
              <a:extLst>
                <a:ext uri="{FF2B5EF4-FFF2-40B4-BE49-F238E27FC236}">
                  <a16:creationId xmlns:a16="http://schemas.microsoft.com/office/drawing/2014/main" id="{CF859C57-91D8-8D3E-3873-E9CE89C765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3803" y="1428736"/>
            <a:ext cx="1143008" cy="428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609600" imgH="228600" progId="Equation.DSMT4">
                    <p:embed/>
                  </p:oleObj>
                </mc:Choice>
                <mc:Fallback>
                  <p:oleObj name="Equation" r:id="rId13" imgW="609600" imgH="228600" progId="Equation.DSMT4">
                    <p:embed/>
                    <p:pic>
                      <p:nvPicPr>
                        <p:cNvPr id="17417" name="Object 5">
                          <a:extLst>
                            <a:ext uri="{FF2B5EF4-FFF2-40B4-BE49-F238E27FC236}">
                              <a16:creationId xmlns:a16="http://schemas.microsoft.com/office/drawing/2014/main" id="{CF859C57-91D8-8D3E-3873-E9CE89C7657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3803" y="1428736"/>
                          <a:ext cx="1143008" cy="4286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8" name="Rectangle 10">
              <a:extLst>
                <a:ext uri="{FF2B5EF4-FFF2-40B4-BE49-F238E27FC236}">
                  <a16:creationId xmlns:a16="http://schemas.microsoft.com/office/drawing/2014/main" id="{72A599F0-96B7-E0A9-AA3C-6C023DCE9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3737" y="1357298"/>
              <a:ext cx="5453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latin typeface="Times New Roman" panose="02020603050405020304" pitchFamily="18" charset="0"/>
                </a:rPr>
                <a:t>与</a:t>
              </a:r>
            </a:p>
          </p:txBody>
        </p:sp>
        <p:sp>
          <p:nvSpPr>
            <p:cNvPr id="17419" name="Rectangle 11">
              <a:extLst>
                <a:ext uri="{FF2B5EF4-FFF2-40B4-BE49-F238E27FC236}">
                  <a16:creationId xmlns:a16="http://schemas.microsoft.com/office/drawing/2014/main" id="{5F39583F-80B7-020D-DEB9-190BCB574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6811" y="1357298"/>
              <a:ext cx="12666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latin typeface="Times New Roman" panose="02020603050405020304" pitchFamily="18" charset="0"/>
                </a:rPr>
                <a:t>等价，</a:t>
              </a:r>
            </a:p>
          </p:txBody>
        </p:sp>
        <p:sp>
          <p:nvSpPr>
            <p:cNvPr id="17420" name="矩形 19">
              <a:extLst>
                <a:ext uri="{FF2B5EF4-FFF2-40B4-BE49-F238E27FC236}">
                  <a16:creationId xmlns:a16="http://schemas.microsoft.com/office/drawing/2014/main" id="{4DCC30A2-FB6B-F44F-E8A9-875DAECA3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225" y="1334144"/>
              <a:ext cx="5453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latin typeface="Times New Roman" panose="02020603050405020304" pitchFamily="18" charset="0"/>
                </a:rPr>
                <a:t>由</a:t>
              </a:r>
            </a:p>
          </p:txBody>
        </p:sp>
      </p:grpSp>
      <p:pic>
        <p:nvPicPr>
          <p:cNvPr id="10263" name="Picture 23">
            <a:extLst>
              <a:ext uri="{FF2B5EF4-FFF2-40B4-BE49-F238E27FC236}">
                <a16:creationId xmlns:a16="http://schemas.microsoft.com/office/drawing/2014/main" id="{ACA46FB2-97E3-A4B9-4BD5-BE9B22FBB1A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363" y="5313363"/>
            <a:ext cx="1544637" cy="154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EC88DAFC-2464-C5DE-C372-776221BDD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79" y="229439"/>
            <a:ext cx="56161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四、  线性方程组</a:t>
            </a:r>
            <a:endParaRPr kumimoji="1" lang="en-US" altLang="zh-CN" b="1" dirty="0">
              <a:solidFill>
                <a:srgbClr val="FFC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22535" name="Picture 7">
            <a:extLst>
              <a:ext uri="{FF2B5EF4-FFF2-40B4-BE49-F238E27FC236}">
                <a16:creationId xmlns:a16="http://schemas.microsoft.com/office/drawing/2014/main" id="{94CC2163-ECB3-0CFC-B11D-831028C0E15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363" y="5313363"/>
            <a:ext cx="1544637" cy="154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22C82210-F42B-51DB-3568-F0B760644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01" y="887252"/>
            <a:ext cx="46698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、线性方程组解的存在性的判定</a:t>
            </a:r>
            <a:endParaRPr kumimoji="1"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D8C78A0-8EE3-C62D-FBA9-D50DD6EBE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01" y="1556792"/>
            <a:ext cx="49792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、齐次与非齐次线性方程组的求解</a:t>
            </a:r>
            <a:endParaRPr kumimoji="1"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C073220-498E-8C45-98E7-B866F2544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01" y="3040238"/>
            <a:ext cx="62167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、未知量个数，自由未知量个数，基础解析</a:t>
            </a:r>
            <a:endParaRPr kumimoji="1"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7BF740E-B148-82BE-CB8A-E4197F068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01" y="2287644"/>
            <a:ext cx="68355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、齐次与非齐次线性方程组解的性质与解的结构</a:t>
            </a:r>
            <a:endParaRPr kumimoji="1"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13590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 build="p" autoUpdateAnimBg="0" advAuto="0"/>
      <p:bldP spid="6" grpId="0" build="p" autoUpdateAnimBg="0"/>
      <p:bldP spid="7" grpId="0" build="p" autoUpdateAnimBg="0"/>
      <p:bldP spid="8" grpId="0" build="p" autoUpdateAnimBg="0"/>
      <p:bldP spid="9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EC88DAFC-2464-C5DE-C372-776221BDD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2" y="333375"/>
            <a:ext cx="56161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元线性方程组解的存在性的判断</a:t>
            </a:r>
            <a:endParaRPr kumimoji="1"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2BA9C8A2-9C95-C591-65C3-F0EF8860F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1269306"/>
            <a:ext cx="5869940" cy="43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)=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Ax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=0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只有零解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endParaRPr kumimoji="1" lang="en-US" altLang="zh-CN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)&lt;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Ax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=0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有非零解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endParaRPr kumimoji="1" lang="en-US" altLang="zh-CN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)=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1" pitchFamily="2" charset="2"/>
              </a:rPr>
              <a:t>¦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1" pitchFamily="2" charset="2"/>
              </a:rPr>
              <a:t>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)=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Ax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有唯一解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endParaRPr kumimoji="1" lang="en-US" altLang="zh-CN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)=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1" pitchFamily="2" charset="2"/>
              </a:rPr>
              <a:t>¦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1" pitchFamily="2" charset="2"/>
              </a:rPr>
              <a:t>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)&lt;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Ax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有无穷多解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endParaRPr kumimoji="1" lang="en-US" altLang="zh-CN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)&lt;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1" pitchFamily="2" charset="2"/>
              </a:rPr>
              <a:t>¦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1" pitchFamily="2" charset="2"/>
              </a:rPr>
              <a:t>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     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Ax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无解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pic>
        <p:nvPicPr>
          <p:cNvPr id="22535" name="Picture 7">
            <a:extLst>
              <a:ext uri="{FF2B5EF4-FFF2-40B4-BE49-F238E27FC236}">
                <a16:creationId xmlns:a16="http://schemas.microsoft.com/office/drawing/2014/main" id="{94CC2163-ECB3-0CFC-B11D-831028C0E15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363" y="5313363"/>
            <a:ext cx="1544637" cy="154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94021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 build="p" autoUpdateAnimBg="0" advAuto="0"/>
      <p:bldP spid="8090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>
            <a:extLst>
              <a:ext uri="{FF2B5EF4-FFF2-40B4-BE49-F238E27FC236}">
                <a16:creationId xmlns:a16="http://schemas.microsoft.com/office/drawing/2014/main" id="{0696141D-6FC3-02AD-D477-E469D6A6B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304800"/>
            <a:ext cx="4895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求解非齐次方程组的通解</a:t>
            </a:r>
          </a:p>
        </p:txBody>
      </p:sp>
      <p:graphicFrame>
        <p:nvGraphicFramePr>
          <p:cNvPr id="71683" name="Object 3">
            <a:extLst>
              <a:ext uri="{FF2B5EF4-FFF2-40B4-BE49-F238E27FC236}">
                <a16:creationId xmlns:a16="http://schemas.microsoft.com/office/drawing/2014/main" id="{29E59483-26D9-9F63-E634-3B99F30094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5375" y="836613"/>
          <a:ext cx="32639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01720" imgH="711000" progId="Equation.DSMT4">
                  <p:embed/>
                </p:oleObj>
              </mc:Choice>
              <mc:Fallback>
                <p:oleObj name="Equation" r:id="rId2" imgW="1701720" imgH="711000" progId="Equation.DSMT4">
                  <p:embed/>
                  <p:pic>
                    <p:nvPicPr>
                      <p:cNvPr id="71683" name="Object 3">
                        <a:extLst>
                          <a:ext uri="{FF2B5EF4-FFF2-40B4-BE49-F238E27FC236}">
                            <a16:creationId xmlns:a16="http://schemas.microsoft.com/office/drawing/2014/main" id="{29E59483-26D9-9F63-E634-3B99F30094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75" y="836613"/>
                        <a:ext cx="3263900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4" name="Rectangle 4">
            <a:extLst>
              <a:ext uri="{FF2B5EF4-FFF2-40B4-BE49-F238E27FC236}">
                <a16:creationId xmlns:a16="http://schemas.microsoft.com/office/drawing/2014/main" id="{68F28752-F0A4-AD47-F044-C2F2E99B9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205038"/>
            <a:ext cx="5124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对增广矩阵进行初等行变换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71686" name="Object 6">
            <a:extLst>
              <a:ext uri="{FF2B5EF4-FFF2-40B4-BE49-F238E27FC236}">
                <a16:creationId xmlns:a16="http://schemas.microsoft.com/office/drawing/2014/main" id="{48CDA53F-E6C3-FDF7-3002-F51700CB63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2708275"/>
          <a:ext cx="6048375" cy="149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38200" imgH="711000" progId="Equation.DSMT4">
                  <p:embed/>
                </p:oleObj>
              </mc:Choice>
              <mc:Fallback>
                <p:oleObj name="Equation" r:id="rId4" imgW="3238200" imgH="711000" progId="Equation.DSMT4">
                  <p:embed/>
                  <p:pic>
                    <p:nvPicPr>
                      <p:cNvPr id="71686" name="Object 6">
                        <a:extLst>
                          <a:ext uri="{FF2B5EF4-FFF2-40B4-BE49-F238E27FC236}">
                            <a16:creationId xmlns:a16="http://schemas.microsoft.com/office/drawing/2014/main" id="{48CDA53F-E6C3-FDF7-3002-F51700CB63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708275"/>
                        <a:ext cx="6048375" cy="149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7">
            <a:extLst>
              <a:ext uri="{FF2B5EF4-FFF2-40B4-BE49-F238E27FC236}">
                <a16:creationId xmlns:a16="http://schemas.microsoft.com/office/drawing/2014/main" id="{7E19FDD3-5AF6-3818-712F-A8D4862F5C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4221163"/>
          <a:ext cx="3097213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60160" imgH="711000" progId="Equation.DSMT4">
                  <p:embed/>
                </p:oleObj>
              </mc:Choice>
              <mc:Fallback>
                <p:oleObj name="Equation" r:id="rId6" imgW="1460160" imgH="711000" progId="Equation.DSMT4">
                  <p:embed/>
                  <p:pic>
                    <p:nvPicPr>
                      <p:cNvPr id="71687" name="Object 7">
                        <a:extLst>
                          <a:ext uri="{FF2B5EF4-FFF2-40B4-BE49-F238E27FC236}">
                            <a16:creationId xmlns:a16="http://schemas.microsoft.com/office/drawing/2014/main" id="{7E19FDD3-5AF6-3818-712F-A8D4862F5C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221163"/>
                        <a:ext cx="3097213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0" name="Text Box 10">
            <a:extLst>
              <a:ext uri="{FF2B5EF4-FFF2-40B4-BE49-F238E27FC236}">
                <a16:creationId xmlns:a16="http://schemas.microsoft.com/office/drawing/2014/main" id="{CED7F8CE-071E-0F0B-3FCB-5EA973286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4508500"/>
            <a:ext cx="1851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行最简形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grpSp>
        <p:nvGrpSpPr>
          <p:cNvPr id="2" name="Group 13">
            <a:extLst>
              <a:ext uri="{FF2B5EF4-FFF2-40B4-BE49-F238E27FC236}">
                <a16:creationId xmlns:a16="http://schemas.microsoft.com/office/drawing/2014/main" id="{1B81AF8C-B0CE-644A-272F-6BF3BE8C1F29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5445125"/>
            <a:ext cx="6503987" cy="590550"/>
            <a:chOff x="657" y="3430"/>
            <a:chExt cx="4097" cy="372"/>
          </a:xfrm>
        </p:grpSpPr>
        <p:sp>
          <p:nvSpPr>
            <p:cNvPr id="2058" name="Text Box 8">
              <a:extLst>
                <a:ext uri="{FF2B5EF4-FFF2-40B4-BE49-F238E27FC236}">
                  <a16:creationId xmlns:a16="http://schemas.microsoft.com/office/drawing/2014/main" id="{0CB26C9F-6607-963F-0598-D67BF03277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3475"/>
              <a:ext cx="409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显然</a:t>
              </a:r>
              <a:r>
                <a:rPr kumimoji="1"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kumimoji="1"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)=</a:t>
              </a:r>
              <a:r>
                <a:rPr kumimoji="1"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</a:t>
              </a:r>
              <a:r>
                <a:rPr kumimoji="1"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)=2, </a:t>
              </a:r>
              <a:r>
                <a:rPr kumimoji="1"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故方程组有解</a:t>
              </a:r>
              <a:r>
                <a:rPr kumimoji="1"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kumimoji="1"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且有</a:t>
              </a:r>
            </a:p>
          </p:txBody>
        </p:sp>
        <p:graphicFrame>
          <p:nvGraphicFramePr>
            <p:cNvPr id="2053" name="Object 11">
              <a:extLst>
                <a:ext uri="{FF2B5EF4-FFF2-40B4-BE49-F238E27FC236}">
                  <a16:creationId xmlns:a16="http://schemas.microsoft.com/office/drawing/2014/main" id="{BEBA19A2-6A4B-79BE-A5AE-9C7C27FA9B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78" y="3430"/>
            <a:ext cx="25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64880" imgH="203040" progId="Equation.DSMT4">
                    <p:embed/>
                  </p:oleObj>
                </mc:Choice>
                <mc:Fallback>
                  <p:oleObj name="Equation" r:id="rId8" imgW="164880" imgH="203040" progId="Equation.DSMT4">
                    <p:embed/>
                    <p:pic>
                      <p:nvPicPr>
                        <p:cNvPr id="2053" name="Object 11">
                          <a:extLst>
                            <a:ext uri="{FF2B5EF4-FFF2-40B4-BE49-F238E27FC236}">
                              <a16:creationId xmlns:a16="http://schemas.microsoft.com/office/drawing/2014/main" id="{BEBA19A2-6A4B-79BE-A5AE-9C7C27FA9B3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8" y="3430"/>
                          <a:ext cx="258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061" name="Picture 13">
            <a:extLst>
              <a:ext uri="{FF2B5EF4-FFF2-40B4-BE49-F238E27FC236}">
                <a16:creationId xmlns:a16="http://schemas.microsoft.com/office/drawing/2014/main" id="{B6F6A884-0331-30C2-5C0E-C04D8826DDF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363" y="5313363"/>
            <a:ext cx="1544637" cy="154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36927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71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 build="p" autoUpdateAnimBg="0" advAuto="0"/>
      <p:bldP spid="71684" grpId="0" build="p" autoUpdateAnimBg="0"/>
      <p:bldP spid="71690" grpId="0" build="p" autoUpdateAnimBg="0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6" name="Object 2">
            <a:extLst>
              <a:ext uri="{FF2B5EF4-FFF2-40B4-BE49-F238E27FC236}">
                <a16:creationId xmlns:a16="http://schemas.microsoft.com/office/drawing/2014/main" id="{8218536E-7495-3DA4-3620-184C3BD8B1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59125" y="476250"/>
          <a:ext cx="3114675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60160" imgH="939600" progId="Equation.DSMT4">
                  <p:embed/>
                </p:oleObj>
              </mc:Choice>
              <mc:Fallback>
                <p:oleObj name="Equation" r:id="rId2" imgW="1460160" imgH="939600" progId="Equation.DSMT4">
                  <p:embed/>
                  <p:pic>
                    <p:nvPicPr>
                      <p:cNvPr id="72706" name="Object 2">
                        <a:extLst>
                          <a:ext uri="{FF2B5EF4-FFF2-40B4-BE49-F238E27FC236}">
                            <a16:creationId xmlns:a16="http://schemas.microsoft.com/office/drawing/2014/main" id="{8218536E-7495-3DA4-3620-184C3BD8B1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25" y="476250"/>
                        <a:ext cx="3114675" cy="200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7" name="Object 3">
            <a:extLst>
              <a:ext uri="{FF2B5EF4-FFF2-40B4-BE49-F238E27FC236}">
                <a16:creationId xmlns:a16="http://schemas.microsoft.com/office/drawing/2014/main" id="{231401E0-0973-08A7-5BBF-01ADC62B09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638" y="3860800"/>
          <a:ext cx="5603875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63480" imgH="939600" progId="Equation.DSMT4">
                  <p:embed/>
                </p:oleObj>
              </mc:Choice>
              <mc:Fallback>
                <p:oleObj name="Equation" r:id="rId4" imgW="2463480" imgH="939600" progId="Equation.DSMT4">
                  <p:embed/>
                  <p:pic>
                    <p:nvPicPr>
                      <p:cNvPr id="72707" name="Object 3">
                        <a:extLst>
                          <a:ext uri="{FF2B5EF4-FFF2-40B4-BE49-F238E27FC236}">
                            <a16:creationId xmlns:a16="http://schemas.microsoft.com/office/drawing/2014/main" id="{231401E0-0973-08A7-5BBF-01ADC62B09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8" y="3860800"/>
                        <a:ext cx="5603875" cy="205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8" name="Rectangle 4">
            <a:extLst>
              <a:ext uri="{FF2B5EF4-FFF2-40B4-BE49-F238E27FC236}">
                <a16:creationId xmlns:a16="http://schemas.microsoft.com/office/drawing/2014/main" id="{7D8A5344-7735-7DF1-528C-D6BBEFC90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141663"/>
            <a:ext cx="3517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所以方程组的通解为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72714" name="Object 10">
            <a:extLst>
              <a:ext uri="{FF2B5EF4-FFF2-40B4-BE49-F238E27FC236}">
                <a16:creationId xmlns:a16="http://schemas.microsoft.com/office/drawing/2014/main" id="{657CC5D3-FEFD-04D5-0F3A-CAE3DEC1A4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908050"/>
          <a:ext cx="2447925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91880" imgH="482400" progId="Equation.DSMT4">
                  <p:embed/>
                </p:oleObj>
              </mc:Choice>
              <mc:Fallback>
                <p:oleObj name="Equation" r:id="rId6" imgW="1091880" imgH="482400" progId="Equation.DSMT4">
                  <p:embed/>
                  <p:pic>
                    <p:nvPicPr>
                      <p:cNvPr id="72714" name="Object 10">
                        <a:extLst>
                          <a:ext uri="{FF2B5EF4-FFF2-40B4-BE49-F238E27FC236}">
                            <a16:creationId xmlns:a16="http://schemas.microsoft.com/office/drawing/2014/main" id="{657CC5D3-FEFD-04D5-0F3A-CAE3DEC1A4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908050"/>
                        <a:ext cx="2447925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>
            <a:extLst>
              <a:ext uri="{FF2B5EF4-FFF2-40B4-BE49-F238E27FC236}">
                <a16:creationId xmlns:a16="http://schemas.microsoft.com/office/drawing/2014/main" id="{7E395BEF-820E-4C43-CBDA-5EF0C1F1DA4B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2492375"/>
            <a:ext cx="2597150" cy="530225"/>
            <a:chOff x="249" y="1570"/>
            <a:chExt cx="1636" cy="334"/>
          </a:xfrm>
        </p:grpSpPr>
        <p:sp>
          <p:nvSpPr>
            <p:cNvPr id="3080" name="Text Box 11">
              <a:extLst>
                <a:ext uri="{FF2B5EF4-FFF2-40B4-BE49-F238E27FC236}">
                  <a16:creationId xmlns:a16="http://schemas.microsoft.com/office/drawing/2014/main" id="{6BD0E45F-E1FA-43BB-0580-9CD10C72AE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1570"/>
              <a:ext cx="127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令</a:t>
              </a: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077" name="Object 12">
              <a:extLst>
                <a:ext uri="{FF2B5EF4-FFF2-40B4-BE49-F238E27FC236}">
                  <a16:creationId xmlns:a16="http://schemas.microsoft.com/office/drawing/2014/main" id="{B9CD3330-EF0D-E7DF-8A0A-4C955EB9E2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7" y="1570"/>
            <a:ext cx="1318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901440" imgH="228600" progId="Equation.DSMT4">
                    <p:embed/>
                  </p:oleObj>
                </mc:Choice>
                <mc:Fallback>
                  <p:oleObj name="Equation" r:id="rId8" imgW="901440" imgH="228600" progId="Equation.DSMT4">
                    <p:embed/>
                    <p:pic>
                      <p:nvPicPr>
                        <p:cNvPr id="3077" name="Object 12">
                          <a:extLst>
                            <a:ext uri="{FF2B5EF4-FFF2-40B4-BE49-F238E27FC236}">
                              <a16:creationId xmlns:a16="http://schemas.microsoft.com/office/drawing/2014/main" id="{B9CD3330-EF0D-E7DF-8A0A-4C955EB9E27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1570"/>
                          <a:ext cx="1318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083" name="Picture 11">
            <a:extLst>
              <a:ext uri="{FF2B5EF4-FFF2-40B4-BE49-F238E27FC236}">
                <a16:creationId xmlns:a16="http://schemas.microsoft.com/office/drawing/2014/main" id="{B274F9D8-46CE-D172-0BE4-53333C3EB41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363" y="5313363"/>
            <a:ext cx="1544637" cy="154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40017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28F80252-180F-04F9-9612-C6CB1CFB8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332656"/>
            <a:ext cx="7391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五、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  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相似矩阵与二次型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B60EF7A-8850-0ADC-F738-F2883D4EA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801" y="1478092"/>
            <a:ext cx="81868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400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、向量的内积，正交，施密特正交化，单位化，正交矩阵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455C940-3432-AC9E-84B4-C57CC2D67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4388193"/>
            <a:ext cx="816871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6</a:t>
            </a:r>
            <a:r>
              <a:rPr lang="zh-CN" altLang="en-US" sz="2400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、惯性定律，规范形，矩阵的合同，</a:t>
            </a:r>
            <a:endParaRPr lang="en-US" altLang="zh-CN" sz="2400" b="0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400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en-US" sz="2400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二次型的正定性的判断</a:t>
            </a:r>
          </a:p>
        </p:txBody>
      </p:sp>
      <p:pic>
        <p:nvPicPr>
          <p:cNvPr id="18438" name="Picture 6">
            <a:extLst>
              <a:ext uri="{FF2B5EF4-FFF2-40B4-BE49-F238E27FC236}">
                <a16:creationId xmlns:a16="http://schemas.microsoft.com/office/drawing/2014/main" id="{DBCC428E-5367-76D1-0502-B91D99A0337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363" y="5313363"/>
            <a:ext cx="1544637" cy="154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C27C7051-B86B-D01D-905D-1AAA5FE39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990582"/>
            <a:ext cx="727583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3</a:t>
            </a:r>
            <a:r>
              <a:rPr lang="zh-CN" altLang="en-US" sz="2400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、相似矩阵的概念、性质；矩阵相似对角化的条件，</a:t>
            </a:r>
            <a:endParaRPr lang="en-US" altLang="zh-CN" sz="2400" b="0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400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如何将矩阵相似对角化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B8E3CA0-9C12-CC6E-455C-2FE403D04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838481"/>
            <a:ext cx="587853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400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、实对称矩阵一定正交相似于对角矩阵，</a:t>
            </a:r>
            <a:endParaRPr lang="en-US" altLang="zh-CN" sz="2400" b="0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400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     对角矩阵，相似变换矩阵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08D844B-E52A-3D1F-394B-B60F1080C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3771127"/>
            <a:ext cx="77251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5</a:t>
            </a:r>
            <a:r>
              <a:rPr lang="zh-CN" altLang="en-US" sz="2400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、二次型的矩阵，正交变换化二次型为标准形，配方法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29446B5-D6C6-DF07-5E9F-6C752D348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928" y="1061120"/>
            <a:ext cx="58785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400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、特征值与特征向量的概念，性质，计算</a:t>
            </a:r>
          </a:p>
        </p:txBody>
      </p:sp>
    </p:spTree>
    <p:extLst>
      <p:ext uri="{BB962C8B-B14F-4D97-AF65-F5344CB8AC3E}">
        <p14:creationId xmlns:p14="http://schemas.microsoft.com/office/powerpoint/2010/main" val="348175977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/>
      <p:bldP spid="4" grpId="0"/>
      <p:bldP spid="6" grpId="0" autoUpdateAnimBg="0"/>
      <p:bldP spid="7" grpId="0" autoUpdateAnimBg="0"/>
      <p:bldP spid="8" grpId="0" autoUpdateAnimBg="0"/>
      <p:bldP spid="9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>
            <a:extLst>
              <a:ext uri="{FF2B5EF4-FFF2-40B4-BE49-F238E27FC236}">
                <a16:creationId xmlns:a16="http://schemas.microsoft.com/office/drawing/2014/main" id="{25B6CD93-7298-7553-F5D5-63B8B04635D5}"/>
              </a:ext>
            </a:extLst>
          </p:cNvPr>
          <p:cNvGrpSpPr>
            <a:grpSpLocks/>
          </p:cNvGrpSpPr>
          <p:nvPr/>
        </p:nvGrpSpPr>
        <p:grpSpPr bwMode="auto">
          <a:xfrm>
            <a:off x="453538" y="410726"/>
            <a:ext cx="4783307" cy="588250"/>
            <a:chOff x="3143240" y="1620223"/>
            <a:chExt cx="4783877" cy="587514"/>
          </a:xfrm>
        </p:grpSpPr>
        <p:graphicFrame>
          <p:nvGraphicFramePr>
            <p:cNvPr id="5122" name="Object 8">
              <a:extLst>
                <a:ext uri="{FF2B5EF4-FFF2-40B4-BE49-F238E27FC236}">
                  <a16:creationId xmlns:a16="http://schemas.microsoft.com/office/drawing/2014/main" id="{540B65E2-9C7E-3737-DA90-2095393DB41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0828792"/>
                </p:ext>
              </p:extLst>
            </p:nvPr>
          </p:nvGraphicFramePr>
          <p:xfrm>
            <a:off x="4278487" y="1707671"/>
            <a:ext cx="3648630" cy="5000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879600" imgH="254000" progId="Equation.DSMT4">
                    <p:embed/>
                  </p:oleObj>
                </mc:Choice>
                <mc:Fallback>
                  <p:oleObj name="Equation" r:id="rId2" imgW="1879600" imgH="254000" progId="Equation.DSMT4">
                    <p:embed/>
                    <p:pic>
                      <p:nvPicPr>
                        <p:cNvPr id="5122" name="Object 8">
                          <a:extLst>
                            <a:ext uri="{FF2B5EF4-FFF2-40B4-BE49-F238E27FC236}">
                              <a16:creationId xmlns:a16="http://schemas.microsoft.com/office/drawing/2014/main" id="{540B65E2-9C7E-3737-DA90-2095393DB41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8487" y="1707671"/>
                          <a:ext cx="3648630" cy="5000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5" name="Rectangle 9">
              <a:extLst>
                <a:ext uri="{FF2B5EF4-FFF2-40B4-BE49-F238E27FC236}">
                  <a16:creationId xmlns:a16="http://schemas.microsoft.com/office/drawing/2014/main" id="{89349266-855A-FE88-1A08-0ED897F6F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3240" y="1620223"/>
              <a:ext cx="866046" cy="522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indent="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FF0000"/>
                  </a:solidFill>
                </a:rPr>
                <a:t>例</a:t>
              </a:r>
              <a:r>
                <a:rPr lang="en-US" altLang="zh-CN" dirty="0"/>
                <a:t> </a:t>
              </a:r>
            </a:p>
          </p:txBody>
        </p:sp>
      </p:grpSp>
      <p:grpSp>
        <p:nvGrpSpPr>
          <p:cNvPr id="3" name="组合 32">
            <a:extLst>
              <a:ext uri="{FF2B5EF4-FFF2-40B4-BE49-F238E27FC236}">
                <a16:creationId xmlns:a16="http://schemas.microsoft.com/office/drawing/2014/main" id="{D9B8958A-3D2E-9087-6440-F050F85A1E1E}"/>
              </a:ext>
            </a:extLst>
          </p:cNvPr>
          <p:cNvGrpSpPr>
            <a:grpSpLocks/>
          </p:cNvGrpSpPr>
          <p:nvPr/>
        </p:nvGrpSpPr>
        <p:grpSpPr bwMode="auto">
          <a:xfrm>
            <a:off x="785813" y="1500188"/>
            <a:ext cx="6399212" cy="523875"/>
            <a:chOff x="786465" y="1500150"/>
            <a:chExt cx="6397905" cy="523220"/>
          </a:xfrm>
        </p:grpSpPr>
        <p:graphicFrame>
          <p:nvGraphicFramePr>
            <p:cNvPr id="5123" name="Object 7">
              <a:extLst>
                <a:ext uri="{FF2B5EF4-FFF2-40B4-BE49-F238E27FC236}">
                  <a16:creationId xmlns:a16="http://schemas.microsoft.com/office/drawing/2014/main" id="{17205DB1-705F-A1FD-08D8-34BD5D3ADE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58184" y="1523304"/>
            <a:ext cx="1100145" cy="5000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20474" imgH="241195" progId="Equation.DSMT4">
                    <p:embed/>
                  </p:oleObj>
                </mc:Choice>
                <mc:Fallback>
                  <p:oleObj name="Equation" r:id="rId4" imgW="520474" imgH="241195" progId="Equation.DSMT4">
                    <p:embed/>
                    <p:pic>
                      <p:nvPicPr>
                        <p:cNvPr id="5123" name="Object 7">
                          <a:extLst>
                            <a:ext uri="{FF2B5EF4-FFF2-40B4-BE49-F238E27FC236}">
                              <a16:creationId xmlns:a16="http://schemas.microsoft.com/office/drawing/2014/main" id="{17205DB1-705F-A1FD-08D8-34BD5D3ADE7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8184" y="1523304"/>
                          <a:ext cx="1100145" cy="5000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4" name="Object 6">
              <a:extLst>
                <a:ext uri="{FF2B5EF4-FFF2-40B4-BE49-F238E27FC236}">
                  <a16:creationId xmlns:a16="http://schemas.microsoft.com/office/drawing/2014/main" id="{6B037789-14F5-0E38-1238-702A7301A4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15704" y="1666180"/>
            <a:ext cx="357190" cy="3348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2334" imgH="139639" progId="Equation.DSMT4">
                    <p:embed/>
                  </p:oleObj>
                </mc:Choice>
                <mc:Fallback>
                  <p:oleObj name="Equation" r:id="rId6" imgW="152334" imgH="139639" progId="Equation.DSMT4">
                    <p:embed/>
                    <p:pic>
                      <p:nvPicPr>
                        <p:cNvPr id="5124" name="Object 6">
                          <a:extLst>
                            <a:ext uri="{FF2B5EF4-FFF2-40B4-BE49-F238E27FC236}">
                              <a16:creationId xmlns:a16="http://schemas.microsoft.com/office/drawing/2014/main" id="{6B037789-14F5-0E38-1238-702A7301A4D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5704" y="1666180"/>
                          <a:ext cx="357190" cy="3348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5" name="Object 5">
              <a:extLst>
                <a:ext uri="{FF2B5EF4-FFF2-40B4-BE49-F238E27FC236}">
                  <a16:creationId xmlns:a16="http://schemas.microsoft.com/office/drawing/2014/main" id="{DBC7A749-3688-85D1-EC16-F7242B3AFC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58646" y="1582135"/>
            <a:ext cx="357190" cy="441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64957" imgH="203024" progId="Equation.DSMT4">
                    <p:embed/>
                  </p:oleObj>
                </mc:Choice>
                <mc:Fallback>
                  <p:oleObj name="Equation" r:id="rId8" imgW="164957" imgH="203024" progId="Equation.DSMT4">
                    <p:embed/>
                    <p:pic>
                      <p:nvPicPr>
                        <p:cNvPr id="5125" name="Object 5">
                          <a:extLst>
                            <a:ext uri="{FF2B5EF4-FFF2-40B4-BE49-F238E27FC236}">
                              <a16:creationId xmlns:a16="http://schemas.microsoft.com/office/drawing/2014/main" id="{DBC7A749-3688-85D1-EC16-F7242B3AFCD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58646" y="1582135"/>
                          <a:ext cx="357190" cy="4412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4" name="Rectangle 11">
              <a:extLst>
                <a:ext uri="{FF2B5EF4-FFF2-40B4-BE49-F238E27FC236}">
                  <a16:creationId xmlns:a16="http://schemas.microsoft.com/office/drawing/2014/main" id="{3E413956-ABA5-FBD6-BE2D-CBA9EED94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465" y="1500150"/>
              <a:ext cx="639790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/>
                <a:t>（</a:t>
              </a:r>
              <a:r>
                <a:rPr lang="en-US" altLang="zh-CN" dirty="0"/>
                <a:t>1</a:t>
              </a:r>
              <a:r>
                <a:rPr lang="zh-CN" altLang="en-US" dirty="0"/>
                <a:t>）求           ，并使向量    和    单位化</a:t>
              </a:r>
            </a:p>
          </p:txBody>
        </p:sp>
      </p:grpSp>
      <p:grpSp>
        <p:nvGrpSpPr>
          <p:cNvPr id="4" name="组合 18">
            <a:extLst>
              <a:ext uri="{FF2B5EF4-FFF2-40B4-BE49-F238E27FC236}">
                <a16:creationId xmlns:a16="http://schemas.microsoft.com/office/drawing/2014/main" id="{F7105AD5-C5DA-90FA-7E2F-DAAD5D527361}"/>
              </a:ext>
            </a:extLst>
          </p:cNvPr>
          <p:cNvGrpSpPr>
            <a:grpSpLocks/>
          </p:cNvGrpSpPr>
          <p:nvPr/>
        </p:nvGrpSpPr>
        <p:grpSpPr bwMode="auto">
          <a:xfrm>
            <a:off x="785813" y="2216150"/>
            <a:ext cx="3786187" cy="946150"/>
            <a:chOff x="3428992" y="3860803"/>
            <a:chExt cx="3546164" cy="946169"/>
          </a:xfrm>
        </p:grpSpPr>
        <p:graphicFrame>
          <p:nvGraphicFramePr>
            <p:cNvPr id="5126" name="Object 4">
              <a:extLst>
                <a:ext uri="{FF2B5EF4-FFF2-40B4-BE49-F238E27FC236}">
                  <a16:creationId xmlns:a16="http://schemas.microsoft.com/office/drawing/2014/main" id="{4BB950F2-FF37-5682-A291-67C317253E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72000" y="4000504"/>
            <a:ext cx="297658" cy="357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52334" imgH="139639" progId="Equation.DSMT4">
                    <p:embed/>
                  </p:oleObj>
                </mc:Choice>
                <mc:Fallback>
                  <p:oleObj name="Equation" r:id="rId10" imgW="152334" imgH="139639" progId="Equation.DSMT4">
                    <p:embed/>
                    <p:pic>
                      <p:nvPicPr>
                        <p:cNvPr id="5126" name="Object 4">
                          <a:extLst>
                            <a:ext uri="{FF2B5EF4-FFF2-40B4-BE49-F238E27FC236}">
                              <a16:creationId xmlns:a16="http://schemas.microsoft.com/office/drawing/2014/main" id="{4BB950F2-FF37-5682-A291-67C317253ED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0" y="4000504"/>
                          <a:ext cx="297658" cy="3571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7" name="Object 3">
              <a:extLst>
                <a:ext uri="{FF2B5EF4-FFF2-40B4-BE49-F238E27FC236}">
                  <a16:creationId xmlns:a16="http://schemas.microsoft.com/office/drawing/2014/main" id="{6F372CCF-6F04-4DE9-6FA7-9B0A889CD9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57818" y="3929066"/>
            <a:ext cx="357190" cy="441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64957" imgH="203024" progId="Equation.DSMT4">
                    <p:embed/>
                  </p:oleObj>
                </mc:Choice>
                <mc:Fallback>
                  <p:oleObj name="Equation" r:id="rId11" imgW="164957" imgH="203024" progId="Equation.DSMT4">
                    <p:embed/>
                    <p:pic>
                      <p:nvPicPr>
                        <p:cNvPr id="5127" name="Object 3">
                          <a:extLst>
                            <a:ext uri="{FF2B5EF4-FFF2-40B4-BE49-F238E27FC236}">
                              <a16:creationId xmlns:a16="http://schemas.microsoft.com/office/drawing/2014/main" id="{6F372CCF-6F04-4DE9-6FA7-9B0A889CD94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7818" y="3929066"/>
                          <a:ext cx="357190" cy="4412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3" name="Rectangle 15">
              <a:extLst>
                <a:ext uri="{FF2B5EF4-FFF2-40B4-BE49-F238E27FC236}">
                  <a16:creationId xmlns:a16="http://schemas.microsoft.com/office/drawing/2014/main" id="{2FC0F823-5576-C0A2-13E2-CE88753E3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8992" y="3860803"/>
              <a:ext cx="3546164" cy="946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/>
                <a:t>（</a:t>
              </a:r>
              <a:r>
                <a:rPr lang="en-US" altLang="zh-CN" dirty="0"/>
                <a:t>2)</a:t>
              </a:r>
              <a:r>
                <a:rPr lang="zh-CN" altLang="en-US" dirty="0"/>
                <a:t> 求    和     的内积</a:t>
              </a:r>
            </a:p>
            <a:p>
              <a:endParaRPr lang="zh-CN" altLang="en-US" dirty="0"/>
            </a:p>
          </p:txBody>
        </p:sp>
      </p:grpSp>
      <p:grpSp>
        <p:nvGrpSpPr>
          <p:cNvPr id="5" name="组合 19">
            <a:extLst>
              <a:ext uri="{FF2B5EF4-FFF2-40B4-BE49-F238E27FC236}">
                <a16:creationId xmlns:a16="http://schemas.microsoft.com/office/drawing/2014/main" id="{4F042D31-207D-7AF0-4748-548F7C3DF994}"/>
              </a:ext>
            </a:extLst>
          </p:cNvPr>
          <p:cNvGrpSpPr>
            <a:grpSpLocks/>
          </p:cNvGrpSpPr>
          <p:nvPr/>
        </p:nvGrpSpPr>
        <p:grpSpPr bwMode="auto">
          <a:xfrm>
            <a:off x="785813" y="2882900"/>
            <a:ext cx="4291012" cy="569913"/>
            <a:chOff x="2357422" y="4287844"/>
            <a:chExt cx="4144083" cy="569916"/>
          </a:xfrm>
        </p:grpSpPr>
        <p:graphicFrame>
          <p:nvGraphicFramePr>
            <p:cNvPr id="5128" name="Object 2">
              <a:extLst>
                <a:ext uri="{FF2B5EF4-FFF2-40B4-BE49-F238E27FC236}">
                  <a16:creationId xmlns:a16="http://schemas.microsoft.com/office/drawing/2014/main" id="{61834151-FF1F-C5E5-A77D-48914CA85A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86182" y="4357694"/>
            <a:ext cx="714380" cy="468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04536" imgH="203024" progId="Equation.DSMT4">
                    <p:embed/>
                  </p:oleObj>
                </mc:Choice>
                <mc:Fallback>
                  <p:oleObj name="Equation" r:id="rId12" imgW="304536" imgH="203024" progId="Equation.DSMT4">
                    <p:embed/>
                    <p:pic>
                      <p:nvPicPr>
                        <p:cNvPr id="5128" name="Object 2">
                          <a:extLst>
                            <a:ext uri="{FF2B5EF4-FFF2-40B4-BE49-F238E27FC236}">
                              <a16:creationId xmlns:a16="http://schemas.microsoft.com/office/drawing/2014/main" id="{61834151-FF1F-C5E5-A77D-48914CA85AA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6182" y="4357694"/>
                          <a:ext cx="714380" cy="4688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9" name="Object 1">
              <a:extLst>
                <a:ext uri="{FF2B5EF4-FFF2-40B4-BE49-F238E27FC236}">
                  <a16:creationId xmlns:a16="http://schemas.microsoft.com/office/drawing/2014/main" id="{F61DF8FD-5E63-E7F7-CF73-4C46433F20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57752" y="4357694"/>
            <a:ext cx="857256" cy="5000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42751" imgH="203112" progId="Equation.DSMT4">
                    <p:embed/>
                  </p:oleObj>
                </mc:Choice>
                <mc:Fallback>
                  <p:oleObj name="Equation" r:id="rId14" imgW="342751" imgH="203112" progId="Equation.DSMT4">
                    <p:embed/>
                    <p:pic>
                      <p:nvPicPr>
                        <p:cNvPr id="5129" name="Object 1">
                          <a:extLst>
                            <a:ext uri="{FF2B5EF4-FFF2-40B4-BE49-F238E27FC236}">
                              <a16:creationId xmlns:a16="http://schemas.microsoft.com/office/drawing/2014/main" id="{F61DF8FD-5E63-E7F7-CF73-4C46433F202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7752" y="4357694"/>
                          <a:ext cx="857256" cy="5000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2" name="Rectangle 17">
              <a:extLst>
                <a:ext uri="{FF2B5EF4-FFF2-40B4-BE49-F238E27FC236}">
                  <a16:creationId xmlns:a16="http://schemas.microsoft.com/office/drawing/2014/main" id="{634BE662-EDEB-49CA-DCC7-023A1C4D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422" y="4287844"/>
              <a:ext cx="4144083" cy="519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/>
                <a:t>（</a:t>
              </a:r>
              <a:r>
                <a:rPr lang="en-US" altLang="zh-CN"/>
                <a:t>3</a:t>
              </a:r>
              <a:r>
                <a:rPr lang="zh-CN" altLang="en-US"/>
                <a:t>） 证        与         正交</a:t>
              </a:r>
            </a:p>
          </p:txBody>
        </p:sp>
      </p:grpSp>
      <p:sp>
        <p:nvSpPr>
          <p:cNvPr id="5139" name="Rectangle 19">
            <a:extLst>
              <a:ext uri="{FF2B5EF4-FFF2-40B4-BE49-F238E27FC236}">
                <a16:creationId xmlns:a16="http://schemas.microsoft.com/office/drawing/2014/main" id="{8EFFABE6-A1D6-0D8C-CB5E-DB0BFCF56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8575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9954" name="Object 18">
            <a:extLst>
              <a:ext uri="{FF2B5EF4-FFF2-40B4-BE49-F238E27FC236}">
                <a16:creationId xmlns:a16="http://schemas.microsoft.com/office/drawing/2014/main" id="{E8BC05EE-6ACB-02CB-F25E-8CA2EAA60C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1563" y="3571875"/>
          <a:ext cx="521493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27300" imgH="254000" progId="Equation.DSMT4">
                  <p:embed/>
                </p:oleObj>
              </mc:Choice>
              <mc:Fallback>
                <p:oleObj name="Equation" r:id="rId16" imgW="2527300" imgH="254000" progId="Equation.DSMT4">
                  <p:embed/>
                  <p:pic>
                    <p:nvPicPr>
                      <p:cNvPr id="39954" name="Object 18">
                        <a:extLst>
                          <a:ext uri="{FF2B5EF4-FFF2-40B4-BE49-F238E27FC236}">
                            <a16:creationId xmlns:a16="http://schemas.microsoft.com/office/drawing/2014/main" id="{E8BC05EE-6ACB-02CB-F25E-8CA2EAA60C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3571875"/>
                        <a:ext cx="5214937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9" name="Object 23">
            <a:extLst>
              <a:ext uri="{FF2B5EF4-FFF2-40B4-BE49-F238E27FC236}">
                <a16:creationId xmlns:a16="http://schemas.microsoft.com/office/drawing/2014/main" id="{4688189C-E93B-5115-DF48-22B1877372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1088" y="4214813"/>
          <a:ext cx="2776537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11300" imgH="431800" progId="Equation.DSMT4">
                  <p:embed/>
                </p:oleObj>
              </mc:Choice>
              <mc:Fallback>
                <p:oleObj name="Equation" r:id="rId18" imgW="1511300" imgH="431800" progId="Equation.DSMT4">
                  <p:embed/>
                  <p:pic>
                    <p:nvPicPr>
                      <p:cNvPr id="39959" name="Object 23">
                        <a:extLst>
                          <a:ext uri="{FF2B5EF4-FFF2-40B4-BE49-F238E27FC236}">
                            <a16:creationId xmlns:a16="http://schemas.microsoft.com/office/drawing/2014/main" id="{4688189C-E93B-5115-DF48-22B1877372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4214813"/>
                        <a:ext cx="2776537" cy="78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8" name="Object 22">
            <a:extLst>
              <a:ext uri="{FF2B5EF4-FFF2-40B4-BE49-F238E27FC236}">
                <a16:creationId xmlns:a16="http://schemas.microsoft.com/office/drawing/2014/main" id="{58B71031-45AD-0464-652D-DD4444D8CF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5888" y="4214813"/>
          <a:ext cx="300355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637589" imgH="431613" progId="Equation.DSMT4">
                  <p:embed/>
                </p:oleObj>
              </mc:Choice>
              <mc:Fallback>
                <p:oleObj name="Equation" r:id="rId20" imgW="1637589" imgH="431613" progId="Equation.DSMT4">
                  <p:embed/>
                  <p:pic>
                    <p:nvPicPr>
                      <p:cNvPr id="39958" name="Object 22">
                        <a:extLst>
                          <a:ext uri="{FF2B5EF4-FFF2-40B4-BE49-F238E27FC236}">
                            <a16:creationId xmlns:a16="http://schemas.microsoft.com/office/drawing/2014/main" id="{58B71031-45AD-0464-652D-DD4444D8CF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5888" y="4214813"/>
                        <a:ext cx="3003550" cy="78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7" name="Object 21">
            <a:extLst>
              <a:ext uri="{FF2B5EF4-FFF2-40B4-BE49-F238E27FC236}">
                <a16:creationId xmlns:a16="http://schemas.microsoft.com/office/drawing/2014/main" id="{73FD8E2A-8927-11DA-E84E-4AB05AF83F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2838" y="5041900"/>
          <a:ext cx="2703512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244520" imgH="203040" progId="Equation.DSMT4">
                  <p:embed/>
                </p:oleObj>
              </mc:Choice>
              <mc:Fallback>
                <p:oleObj name="Equation" r:id="rId22" imgW="1244520" imgH="203040" progId="Equation.DSMT4">
                  <p:embed/>
                  <p:pic>
                    <p:nvPicPr>
                      <p:cNvPr id="39957" name="Object 21">
                        <a:extLst>
                          <a:ext uri="{FF2B5EF4-FFF2-40B4-BE49-F238E27FC236}">
                            <a16:creationId xmlns:a16="http://schemas.microsoft.com/office/drawing/2014/main" id="{73FD8E2A-8927-11DA-E84E-4AB05AF83F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838" y="5041900"/>
                        <a:ext cx="2703512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6" name="Object 20">
            <a:extLst>
              <a:ext uri="{FF2B5EF4-FFF2-40B4-BE49-F238E27FC236}">
                <a16:creationId xmlns:a16="http://schemas.microsoft.com/office/drawing/2014/main" id="{34CDFBB1-7820-2FCA-0950-03BA96EE94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4075" y="5683250"/>
          <a:ext cx="629443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997000" imgH="203040" progId="Equation.DSMT4">
                  <p:embed/>
                </p:oleObj>
              </mc:Choice>
              <mc:Fallback>
                <p:oleObj name="Equation" r:id="rId24" imgW="2997000" imgH="203040" progId="Equation.DSMT4">
                  <p:embed/>
                  <p:pic>
                    <p:nvPicPr>
                      <p:cNvPr id="39956" name="Object 20">
                        <a:extLst>
                          <a:ext uri="{FF2B5EF4-FFF2-40B4-BE49-F238E27FC236}">
                            <a16:creationId xmlns:a16="http://schemas.microsoft.com/office/drawing/2014/main" id="{34CDFBB1-7820-2FCA-0950-03BA96EE94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75" y="5683250"/>
                        <a:ext cx="6294438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0" name="Rectangle 24">
            <a:extLst>
              <a:ext uri="{FF2B5EF4-FFF2-40B4-BE49-F238E27FC236}">
                <a16:creationId xmlns:a16="http://schemas.microsoft.com/office/drawing/2014/main" id="{CA69CA47-A754-D0E0-8E8E-4DF5FD24C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8575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/>
              <a:t>     </a:t>
            </a:r>
            <a:endParaRPr lang="en-US" altLang="zh-CN"/>
          </a:p>
        </p:txBody>
      </p:sp>
      <p:sp>
        <p:nvSpPr>
          <p:cNvPr id="5141" name="Rectangle 28">
            <a:extLst>
              <a:ext uri="{FF2B5EF4-FFF2-40B4-BE49-F238E27FC236}">
                <a16:creationId xmlns:a16="http://schemas.microsoft.com/office/drawing/2014/main" id="{F34477D8-2A37-C7FE-58E1-F303BA099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76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800"/>
              <a:t> </a:t>
            </a:r>
            <a:endParaRPr lang="zh-CN" altLang="zh-CN"/>
          </a:p>
        </p:txBody>
      </p:sp>
      <p:pic>
        <p:nvPicPr>
          <p:cNvPr id="5147" name="Picture 27">
            <a:extLst>
              <a:ext uri="{FF2B5EF4-FFF2-40B4-BE49-F238E27FC236}">
                <a16:creationId xmlns:a16="http://schemas.microsoft.com/office/drawing/2014/main" id="{3E7040F3-0C55-FEB7-5693-F61DC52E9BC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363" y="5313363"/>
            <a:ext cx="1544637" cy="154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48" name="Text Box 28">
            <a:extLst>
              <a:ext uri="{FF2B5EF4-FFF2-40B4-BE49-F238E27FC236}">
                <a16:creationId xmlns:a16="http://schemas.microsoft.com/office/drawing/2014/main" id="{B7F15E01-2D98-64DD-C730-8D783F320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573463"/>
            <a:ext cx="720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</a:rPr>
              <a:t>解：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81" name="Object 17">
            <a:extLst>
              <a:ext uri="{FF2B5EF4-FFF2-40B4-BE49-F238E27FC236}">
                <a16:creationId xmlns:a16="http://schemas.microsoft.com/office/drawing/2014/main" id="{52833181-414F-85D4-6510-8EC8D26661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764560"/>
              </p:ext>
            </p:extLst>
          </p:nvPr>
        </p:nvGraphicFramePr>
        <p:xfrm>
          <a:off x="2929353" y="1059657"/>
          <a:ext cx="20701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70000" imgH="1168200" progId="Equation.3">
                  <p:embed/>
                </p:oleObj>
              </mc:Choice>
              <mc:Fallback>
                <p:oleObj name="Equation" r:id="rId2" imgW="2070000" imgH="1168200" progId="Equation.3">
                  <p:embed/>
                  <p:pic>
                    <p:nvPicPr>
                      <p:cNvPr id="11281" name="Object 17">
                        <a:extLst>
                          <a:ext uri="{FF2B5EF4-FFF2-40B4-BE49-F238E27FC236}">
                            <a16:creationId xmlns:a16="http://schemas.microsoft.com/office/drawing/2014/main" id="{52833181-414F-85D4-6510-8EC8D26661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9353" y="1059657"/>
                        <a:ext cx="20701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2" name="Text Box 18">
            <a:extLst>
              <a:ext uri="{FF2B5EF4-FFF2-40B4-BE49-F238E27FC236}">
                <a16:creationId xmlns:a16="http://schemas.microsoft.com/office/drawing/2014/main" id="{50277115-DBDE-0006-19FC-41CD7DAE6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2331243"/>
            <a:ext cx="695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角</a:t>
            </a:r>
            <a:r>
              <a:rPr lang="zh-CN" altLang="en-US" dirty="0">
                <a:solidFill>
                  <a:srgbClr val="000000"/>
                </a:solidFill>
              </a:rPr>
              <a:t>化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求出可逆矩阵</a:t>
            </a:r>
            <a:r>
              <a:rPr lang="en-US" altLang="zh-CN" i="1" dirty="0">
                <a:solidFill>
                  <a:srgbClr val="000000"/>
                </a:solidFill>
              </a:rPr>
              <a:t>P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使</a:t>
            </a:r>
            <a:r>
              <a:rPr lang="en-US" altLang="zh-CN" i="1" dirty="0">
                <a:solidFill>
                  <a:srgbClr val="000000"/>
                </a:solidFill>
              </a:rPr>
              <a:t>P</a:t>
            </a:r>
            <a:r>
              <a:rPr lang="en-US" altLang="zh-CN" baseline="30000" dirty="0">
                <a:solidFill>
                  <a:srgbClr val="000000"/>
                </a:solidFill>
              </a:rPr>
              <a:t>-1</a:t>
            </a:r>
            <a:r>
              <a:rPr lang="en-US" altLang="zh-CN" i="1" dirty="0">
                <a:solidFill>
                  <a:srgbClr val="000000"/>
                </a:solidFill>
              </a:rPr>
              <a:t>AP</a:t>
            </a:r>
            <a:r>
              <a:rPr lang="en-US" altLang="zh-CN" i="1" baseline="-25000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=</a:t>
            </a:r>
            <a:r>
              <a:rPr lang="en-US" altLang="zh-CN" i="1" dirty="0">
                <a:sym typeface="Symbol" panose="05050102010706020507" pitchFamily="18" charset="2"/>
              </a:rPr>
              <a:t></a:t>
            </a:r>
            <a:r>
              <a:rPr lang="zh-CN" altLang="en-US" dirty="0">
                <a:solidFill>
                  <a:srgbClr val="000000"/>
                </a:solidFill>
              </a:rPr>
              <a:t>为对角阵</a:t>
            </a:r>
            <a:r>
              <a:rPr lang="en-US" altLang="zh-CN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11283" name="Text Box 19">
            <a:extLst>
              <a:ext uri="{FF2B5EF4-FFF2-40B4-BE49-F238E27FC236}">
                <a16:creationId xmlns:a16="http://schemas.microsoft.com/office/drawing/2014/main" id="{638D4ABE-DF19-59E4-50E4-C9F2BD074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316" y="1384300"/>
            <a:ext cx="1724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2060"/>
                </a:solidFill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rgbClr val="002060"/>
                </a:solidFill>
                <a:ea typeface="黑体" panose="02010609060101010101" pitchFamily="49" charset="-122"/>
              </a:rPr>
              <a:t>2:</a:t>
            </a:r>
            <a:r>
              <a:rPr lang="en-US" altLang="zh-CN" dirty="0">
                <a:ea typeface="黑体" panose="02010609060101010101" pitchFamily="49" charset="-122"/>
              </a:rPr>
              <a:t> </a:t>
            </a:r>
            <a:r>
              <a:rPr lang="zh-CN" altLang="en-US" dirty="0"/>
              <a:t>设</a:t>
            </a:r>
            <a:r>
              <a:rPr lang="en-US" altLang="zh-CN" i="1" dirty="0"/>
              <a:t>A</a:t>
            </a:r>
            <a:r>
              <a:rPr lang="en-US" altLang="zh-CN" dirty="0"/>
              <a:t>=</a:t>
            </a:r>
          </a:p>
        </p:txBody>
      </p:sp>
      <p:sp>
        <p:nvSpPr>
          <p:cNvPr id="11284" name="Rectangle 20">
            <a:extLst>
              <a:ext uri="{FF2B5EF4-FFF2-40B4-BE49-F238E27FC236}">
                <a16:creationId xmlns:a16="http://schemas.microsoft.com/office/drawing/2014/main" id="{67A470F2-B91C-1B9C-D75F-4461E2ED1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1040" y="1384299"/>
            <a:ext cx="3544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 dirty="0"/>
              <a:t>A</a:t>
            </a:r>
            <a:r>
              <a:rPr lang="zh-CN" altLang="en-US" dirty="0"/>
              <a:t>能否对角化</a:t>
            </a:r>
            <a:r>
              <a:rPr lang="en-US" altLang="zh-CN" dirty="0"/>
              <a:t>? </a:t>
            </a:r>
            <a:r>
              <a:rPr lang="zh-CN" altLang="en-US" dirty="0"/>
              <a:t>若能对</a:t>
            </a:r>
          </a:p>
        </p:txBody>
      </p:sp>
      <p:sp>
        <p:nvSpPr>
          <p:cNvPr id="11285" name="Text Box 21">
            <a:extLst>
              <a:ext uri="{FF2B5EF4-FFF2-40B4-BE49-F238E27FC236}">
                <a16:creationId xmlns:a16="http://schemas.microsoft.com/office/drawing/2014/main" id="{A6A4165B-9376-BD6D-95E9-847BEBC7D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970" y="3358754"/>
            <a:ext cx="66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2060"/>
                </a:solidFill>
                <a:ea typeface="黑体" panose="02010609060101010101" pitchFamily="49" charset="-122"/>
              </a:rPr>
              <a:t>解</a:t>
            </a:r>
            <a:r>
              <a:rPr lang="en-US" altLang="zh-CN" dirty="0">
                <a:solidFill>
                  <a:srgbClr val="002060"/>
                </a:solidFill>
                <a:ea typeface="黑体" panose="02010609060101010101" pitchFamily="49" charset="-122"/>
              </a:rPr>
              <a:t>:</a:t>
            </a:r>
            <a:endParaRPr lang="en-US" altLang="zh-CN" dirty="0">
              <a:solidFill>
                <a:srgbClr val="002060"/>
              </a:solidFill>
            </a:endParaRPr>
          </a:p>
        </p:txBody>
      </p:sp>
      <p:graphicFrame>
        <p:nvGraphicFramePr>
          <p:cNvPr id="11286" name="Object 22">
            <a:extLst>
              <a:ext uri="{FF2B5EF4-FFF2-40B4-BE49-F238E27FC236}">
                <a16:creationId xmlns:a16="http://schemas.microsoft.com/office/drawing/2014/main" id="{FE6FFF55-0B0D-87CD-1684-308766F8A6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821794"/>
              </p:ext>
            </p:extLst>
          </p:nvPr>
        </p:nvGraphicFramePr>
        <p:xfrm>
          <a:off x="3635896" y="3155157"/>
          <a:ext cx="320357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65280" imgH="1295280" progId="Equation.3">
                  <p:embed/>
                </p:oleObj>
              </mc:Choice>
              <mc:Fallback>
                <p:oleObj name="Equation" r:id="rId4" imgW="3365280" imgH="1295280" progId="Equation.3">
                  <p:embed/>
                  <p:pic>
                    <p:nvPicPr>
                      <p:cNvPr id="11286" name="Object 22">
                        <a:extLst>
                          <a:ext uri="{FF2B5EF4-FFF2-40B4-BE49-F238E27FC236}">
                            <a16:creationId xmlns:a16="http://schemas.microsoft.com/office/drawing/2014/main" id="{FE6FFF55-0B0D-87CD-1684-308766F8A6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3155157"/>
                        <a:ext cx="3203575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7" name="Rectangle 23">
            <a:extLst>
              <a:ext uri="{FF2B5EF4-FFF2-40B4-BE49-F238E27FC236}">
                <a16:creationId xmlns:a16="http://schemas.microsoft.com/office/drawing/2014/main" id="{3054101A-85F5-5B11-F6EC-8C6C7942D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334" y="3450034"/>
            <a:ext cx="1570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|</a:t>
            </a:r>
            <a:r>
              <a:rPr lang="en-US" altLang="zh-CN" baseline="-25000" dirty="0"/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A</a:t>
            </a:r>
            <a:r>
              <a:rPr lang="en-US" altLang="zh-CN" dirty="0"/>
              <a:t>–</a:t>
            </a:r>
            <a:r>
              <a:rPr lang="en-US" altLang="zh-CN" i="1" dirty="0">
                <a:sym typeface="Symbol" panose="05050102010706020507" pitchFamily="18" charset="2"/>
              </a:rPr>
              <a:t></a:t>
            </a:r>
            <a:r>
              <a:rPr lang="en-US" altLang="zh-CN" i="1" dirty="0"/>
              <a:t>E</a:t>
            </a:r>
            <a:r>
              <a:rPr lang="en-US" altLang="zh-CN" baseline="-25000" dirty="0"/>
              <a:t> </a:t>
            </a:r>
            <a:r>
              <a:rPr lang="en-US" altLang="zh-CN" dirty="0"/>
              <a:t>|</a:t>
            </a:r>
            <a:r>
              <a:rPr lang="en-US" altLang="zh-CN" baseline="-25000" dirty="0"/>
              <a:t> </a:t>
            </a:r>
            <a:r>
              <a:rPr lang="en-US" altLang="zh-CN" dirty="0"/>
              <a:t>=</a:t>
            </a:r>
          </a:p>
        </p:txBody>
      </p:sp>
      <p:sp>
        <p:nvSpPr>
          <p:cNvPr id="11288" name="Text Box 24">
            <a:extLst>
              <a:ext uri="{FF2B5EF4-FFF2-40B4-BE49-F238E27FC236}">
                <a16:creationId xmlns:a16="http://schemas.microsoft.com/office/drawing/2014/main" id="{C90DF1B3-5E9A-97AB-70E9-56B6CDB5F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4477543"/>
            <a:ext cx="3025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= –(</a:t>
            </a:r>
            <a:r>
              <a:rPr lang="en-US" altLang="zh-CN" i="1" dirty="0">
                <a:sym typeface="Symbol" panose="05050102010706020507" pitchFamily="18" charset="2"/>
              </a:rPr>
              <a:t></a:t>
            </a:r>
            <a:r>
              <a:rPr lang="en-US" altLang="zh-CN" dirty="0"/>
              <a:t>–1)</a:t>
            </a:r>
            <a:r>
              <a:rPr lang="en-US" altLang="zh-CN" baseline="30000" dirty="0"/>
              <a:t>2</a:t>
            </a:r>
            <a:r>
              <a:rPr lang="en-US" altLang="zh-CN" dirty="0"/>
              <a:t>(</a:t>
            </a:r>
            <a:r>
              <a:rPr lang="en-US" altLang="zh-CN" i="1" dirty="0">
                <a:sym typeface="Symbol" panose="05050102010706020507" pitchFamily="18" charset="2"/>
              </a:rPr>
              <a:t></a:t>
            </a:r>
            <a:r>
              <a:rPr lang="en-US" altLang="zh-CN" dirty="0"/>
              <a:t>+2) = 0 </a:t>
            </a:r>
          </a:p>
        </p:txBody>
      </p:sp>
      <p:sp>
        <p:nvSpPr>
          <p:cNvPr id="11289" name="Text Box 25">
            <a:extLst>
              <a:ext uri="{FF2B5EF4-FFF2-40B4-BE49-F238E27FC236}">
                <a16:creationId xmlns:a16="http://schemas.microsoft.com/office/drawing/2014/main" id="{D29B9169-436D-D8ED-39BC-C41F6E604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340" y="5053806"/>
            <a:ext cx="4772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得</a:t>
            </a:r>
            <a:r>
              <a:rPr lang="en-US" altLang="zh-CN" i="1" dirty="0"/>
              <a:t>A</a:t>
            </a:r>
            <a:r>
              <a:rPr lang="zh-CN" altLang="en-US" dirty="0"/>
              <a:t>的特征值</a:t>
            </a:r>
            <a:r>
              <a:rPr lang="en-US" altLang="zh-CN" dirty="0"/>
              <a:t>: </a:t>
            </a:r>
            <a:r>
              <a:rPr lang="en-US" altLang="zh-CN" i="1" dirty="0">
                <a:sym typeface="Symbol" panose="05050102010706020507" pitchFamily="18" charset="2"/>
              </a:rPr>
              <a:t>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=</a:t>
            </a:r>
            <a:r>
              <a:rPr lang="en-US" altLang="zh-CN" i="1" dirty="0">
                <a:sym typeface="Symbol" panose="05050102010706020507" pitchFamily="18" charset="2"/>
              </a:rPr>
              <a:t>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/>
              <a:t>=1, </a:t>
            </a:r>
            <a:r>
              <a:rPr lang="en-US" altLang="zh-CN" i="1" dirty="0">
                <a:sym typeface="Symbol" panose="05050102010706020507" pitchFamily="18" charset="2"/>
              </a:rPr>
              <a:t></a:t>
            </a:r>
            <a:r>
              <a:rPr lang="en-US" altLang="zh-CN" baseline="-25000" dirty="0">
                <a:sym typeface="Symbol" panose="05050102010706020507" pitchFamily="18" charset="2"/>
              </a:rPr>
              <a:t>3</a:t>
            </a:r>
            <a:r>
              <a:rPr lang="en-US" altLang="zh-CN" dirty="0"/>
              <a:t>=–2.</a:t>
            </a:r>
          </a:p>
        </p:txBody>
      </p:sp>
      <p:pic>
        <p:nvPicPr>
          <p:cNvPr id="8208" name="Picture 16">
            <a:extLst>
              <a:ext uri="{FF2B5EF4-FFF2-40B4-BE49-F238E27FC236}">
                <a16:creationId xmlns:a16="http://schemas.microsoft.com/office/drawing/2014/main" id="{905B58DA-6933-450E-7E9F-52CC75B9A9F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363" y="5313363"/>
            <a:ext cx="1544637" cy="154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1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1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1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1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1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1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2" grpId="0" build="p" autoUpdateAnimBg="0" advAuto="0"/>
      <p:bldP spid="11283" grpId="0" build="p" autoUpdateAnimBg="0"/>
      <p:bldP spid="11284" grpId="0" build="p" autoUpdateAnimBg="0" advAuto="0"/>
      <p:bldP spid="11285" grpId="0" build="p" autoUpdateAnimBg="0"/>
      <p:bldP spid="11287" grpId="0" build="p" autoUpdateAnimBg="0" advAuto="0"/>
      <p:bldP spid="11288" grpId="0" build="p" autoUpdateAnimBg="0"/>
      <p:bldP spid="11289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9" name="Text Box 21">
            <a:extLst>
              <a:ext uri="{FF2B5EF4-FFF2-40B4-BE49-F238E27FC236}">
                <a16:creationId xmlns:a16="http://schemas.microsoft.com/office/drawing/2014/main" id="{A1343886-798B-032C-48C5-D95D21912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228600"/>
            <a:ext cx="49196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将</a:t>
            </a:r>
            <a:r>
              <a:rPr lang="zh-CN" altLang="en-US" i="1">
                <a:sym typeface="Symbol" panose="05050102010706020507" pitchFamily="18" charset="2"/>
              </a:rPr>
              <a:t>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/>
              <a:t>=</a:t>
            </a:r>
            <a:r>
              <a:rPr lang="en-US" altLang="zh-CN" i="1">
                <a:sym typeface="Symbol" panose="05050102010706020507" pitchFamily="18" charset="2"/>
              </a:rPr>
              <a:t>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en-US" altLang="zh-CN"/>
              <a:t>=1</a:t>
            </a:r>
            <a:r>
              <a:rPr lang="zh-CN" altLang="en-US"/>
              <a:t>代入</a:t>
            </a:r>
            <a:r>
              <a:rPr lang="en-US" altLang="zh-CN"/>
              <a:t>(</a:t>
            </a:r>
            <a:r>
              <a:rPr lang="en-US" altLang="zh-CN" baseline="-25000"/>
              <a:t> </a:t>
            </a:r>
            <a:r>
              <a:rPr lang="en-US" altLang="zh-CN" i="1">
                <a:solidFill>
                  <a:srgbClr val="000000"/>
                </a:solidFill>
              </a:rPr>
              <a:t>A</a:t>
            </a:r>
            <a:r>
              <a:rPr lang="en-US" altLang="zh-CN"/>
              <a:t>–</a:t>
            </a:r>
            <a:r>
              <a:rPr lang="en-US" altLang="zh-CN" i="1">
                <a:sym typeface="Symbol" panose="05050102010706020507" pitchFamily="18" charset="2"/>
              </a:rPr>
              <a:t></a:t>
            </a:r>
            <a:r>
              <a:rPr lang="en-US" altLang="zh-CN" i="1"/>
              <a:t>E</a:t>
            </a:r>
            <a:r>
              <a:rPr lang="en-US" altLang="zh-CN" baseline="-25000"/>
              <a:t> </a:t>
            </a:r>
            <a:r>
              <a:rPr lang="en-US" altLang="zh-CN"/>
              <a:t>)</a:t>
            </a:r>
            <a:r>
              <a:rPr lang="en-US" altLang="zh-CN" i="1"/>
              <a:t>x</a:t>
            </a:r>
            <a:r>
              <a:rPr lang="en-US" altLang="zh-CN" baseline="-25000"/>
              <a:t> </a:t>
            </a:r>
            <a:r>
              <a:rPr lang="en-US" altLang="zh-CN"/>
              <a:t>= 0, </a:t>
            </a:r>
            <a:r>
              <a:rPr lang="zh-CN" altLang="en-US"/>
              <a:t>得</a:t>
            </a:r>
          </a:p>
        </p:txBody>
      </p:sp>
      <p:graphicFrame>
        <p:nvGraphicFramePr>
          <p:cNvPr id="12310" name="Object 22">
            <a:extLst>
              <a:ext uri="{FF2B5EF4-FFF2-40B4-BE49-F238E27FC236}">
                <a16:creationId xmlns:a16="http://schemas.microsoft.com/office/drawing/2014/main" id="{B2E356E7-2691-A47E-9945-ADE655ECB1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747713"/>
          <a:ext cx="26797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79480" imgH="1320480" progId="Equation.3">
                  <p:embed/>
                </p:oleObj>
              </mc:Choice>
              <mc:Fallback>
                <p:oleObj name="Equation" r:id="rId2" imgW="2679480" imgH="1320480" progId="Equation.3">
                  <p:embed/>
                  <p:pic>
                    <p:nvPicPr>
                      <p:cNvPr id="12310" name="Object 22">
                        <a:extLst>
                          <a:ext uri="{FF2B5EF4-FFF2-40B4-BE49-F238E27FC236}">
                            <a16:creationId xmlns:a16="http://schemas.microsoft.com/office/drawing/2014/main" id="{B2E356E7-2691-A47E-9945-ADE655ECB1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747713"/>
                        <a:ext cx="267970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1" name="Rectangle 23">
            <a:extLst>
              <a:ext uri="{FF2B5EF4-FFF2-40B4-BE49-F238E27FC236}">
                <a16:creationId xmlns:a16="http://schemas.microsoft.com/office/drawing/2014/main" id="{6C7B957E-7FD4-8B9D-D558-BFFAD68D9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" y="2362200"/>
            <a:ext cx="2803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解之得基础解系</a:t>
            </a:r>
            <a:r>
              <a:rPr lang="en-US" altLang="zh-CN"/>
              <a:t>:</a:t>
            </a:r>
            <a:endParaRPr lang="en-US" altLang="zh-CN" b="0"/>
          </a:p>
        </p:txBody>
      </p:sp>
      <p:graphicFrame>
        <p:nvGraphicFramePr>
          <p:cNvPr id="12314" name="Object 26">
            <a:extLst>
              <a:ext uri="{FF2B5EF4-FFF2-40B4-BE49-F238E27FC236}">
                <a16:creationId xmlns:a16="http://schemas.microsoft.com/office/drawing/2014/main" id="{5494DB79-A028-9B44-3FD1-2955C6396C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1663" y="2057400"/>
          <a:ext cx="2954337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90840" imgH="1168200" progId="Equation.3">
                  <p:embed/>
                </p:oleObj>
              </mc:Choice>
              <mc:Fallback>
                <p:oleObj name="Equation" r:id="rId4" imgW="3390840" imgH="1168200" progId="Equation.3">
                  <p:embed/>
                  <p:pic>
                    <p:nvPicPr>
                      <p:cNvPr id="12314" name="Object 26">
                        <a:extLst>
                          <a:ext uri="{FF2B5EF4-FFF2-40B4-BE49-F238E27FC236}">
                            <a16:creationId xmlns:a16="http://schemas.microsoft.com/office/drawing/2014/main" id="{5494DB79-A028-9B44-3FD1-2955C6396C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1663" y="2057400"/>
                        <a:ext cx="2954337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5" name="Text Box 27">
            <a:extLst>
              <a:ext uri="{FF2B5EF4-FFF2-40B4-BE49-F238E27FC236}">
                <a16:creationId xmlns:a16="http://schemas.microsoft.com/office/drawing/2014/main" id="{AC39B9A4-17FF-8E9E-7690-2E9C64516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3189288"/>
            <a:ext cx="4578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将</a:t>
            </a:r>
            <a:r>
              <a:rPr lang="zh-CN" altLang="en-US" i="1">
                <a:sym typeface="Symbol" panose="05050102010706020507" pitchFamily="18" charset="2"/>
              </a:rPr>
              <a:t></a:t>
            </a:r>
            <a:r>
              <a:rPr lang="en-US" altLang="zh-CN" baseline="-25000">
                <a:sym typeface="Symbol" panose="05050102010706020507" pitchFamily="18" charset="2"/>
              </a:rPr>
              <a:t>3</a:t>
            </a:r>
            <a:r>
              <a:rPr lang="en-US" altLang="zh-CN"/>
              <a:t>=–2</a:t>
            </a:r>
            <a:r>
              <a:rPr lang="zh-CN" altLang="en-US"/>
              <a:t>代入</a:t>
            </a:r>
            <a:r>
              <a:rPr lang="en-US" altLang="zh-CN"/>
              <a:t>(</a:t>
            </a:r>
            <a:r>
              <a:rPr lang="en-US" altLang="zh-CN" baseline="-25000"/>
              <a:t> </a:t>
            </a:r>
            <a:r>
              <a:rPr lang="en-US" altLang="zh-CN" i="1">
                <a:solidFill>
                  <a:srgbClr val="000000"/>
                </a:solidFill>
              </a:rPr>
              <a:t>A</a:t>
            </a:r>
            <a:r>
              <a:rPr lang="en-US" altLang="zh-CN"/>
              <a:t>–</a:t>
            </a:r>
            <a:r>
              <a:rPr lang="en-US" altLang="zh-CN" i="1">
                <a:sym typeface="Symbol" panose="05050102010706020507" pitchFamily="18" charset="2"/>
              </a:rPr>
              <a:t></a:t>
            </a:r>
            <a:r>
              <a:rPr lang="en-US" altLang="zh-CN" i="1"/>
              <a:t>E</a:t>
            </a:r>
            <a:r>
              <a:rPr lang="en-US" altLang="zh-CN" baseline="-25000"/>
              <a:t> </a:t>
            </a:r>
            <a:r>
              <a:rPr lang="en-US" altLang="zh-CN"/>
              <a:t>)</a:t>
            </a:r>
            <a:r>
              <a:rPr lang="en-US" altLang="zh-CN" i="1"/>
              <a:t>x</a:t>
            </a:r>
            <a:r>
              <a:rPr lang="en-US" altLang="zh-CN" baseline="-25000"/>
              <a:t> </a:t>
            </a:r>
            <a:r>
              <a:rPr lang="en-US" altLang="zh-CN"/>
              <a:t>= 0, </a:t>
            </a:r>
            <a:r>
              <a:rPr lang="zh-CN" altLang="en-US"/>
              <a:t>得</a:t>
            </a:r>
          </a:p>
        </p:txBody>
      </p:sp>
      <p:graphicFrame>
        <p:nvGraphicFramePr>
          <p:cNvPr id="12316" name="Object 28">
            <a:extLst>
              <a:ext uri="{FF2B5EF4-FFF2-40B4-BE49-F238E27FC236}">
                <a16:creationId xmlns:a16="http://schemas.microsoft.com/office/drawing/2014/main" id="{F1AC8DC2-98CB-9063-D73B-4C876363A7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0" y="3632200"/>
          <a:ext cx="36068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06480" imgH="1320480" progId="Equation.3">
                  <p:embed/>
                </p:oleObj>
              </mc:Choice>
              <mc:Fallback>
                <p:oleObj name="Equation" r:id="rId6" imgW="3606480" imgH="1320480" progId="Equation.3">
                  <p:embed/>
                  <p:pic>
                    <p:nvPicPr>
                      <p:cNvPr id="12316" name="Object 28">
                        <a:extLst>
                          <a:ext uri="{FF2B5EF4-FFF2-40B4-BE49-F238E27FC236}">
                            <a16:creationId xmlns:a16="http://schemas.microsoft.com/office/drawing/2014/main" id="{F1AC8DC2-98CB-9063-D73B-4C876363A7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3632200"/>
                        <a:ext cx="360680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7" name="Rectangle 29">
            <a:extLst>
              <a:ext uri="{FF2B5EF4-FFF2-40B4-BE49-F238E27FC236}">
                <a16:creationId xmlns:a16="http://schemas.microsoft.com/office/drawing/2014/main" id="{78FD52A9-8D05-77FE-A4D9-D97151172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" y="5348288"/>
            <a:ext cx="2803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解之得基础解系</a:t>
            </a:r>
            <a:r>
              <a:rPr lang="en-US" altLang="zh-CN"/>
              <a:t>:</a:t>
            </a:r>
            <a:endParaRPr lang="en-US" altLang="zh-CN" b="0"/>
          </a:p>
        </p:txBody>
      </p:sp>
      <p:graphicFrame>
        <p:nvGraphicFramePr>
          <p:cNvPr id="12318" name="Object 30">
            <a:extLst>
              <a:ext uri="{FF2B5EF4-FFF2-40B4-BE49-F238E27FC236}">
                <a16:creationId xmlns:a16="http://schemas.microsoft.com/office/drawing/2014/main" id="{6528978E-BF03-7561-4324-B404DE2F4D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5029200"/>
          <a:ext cx="1449388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63560" imgH="1168200" progId="Equation.3">
                  <p:embed/>
                </p:oleObj>
              </mc:Choice>
              <mc:Fallback>
                <p:oleObj name="Equation" r:id="rId8" imgW="1663560" imgH="1168200" progId="Equation.3">
                  <p:embed/>
                  <p:pic>
                    <p:nvPicPr>
                      <p:cNvPr id="12318" name="Object 30">
                        <a:extLst>
                          <a:ext uri="{FF2B5EF4-FFF2-40B4-BE49-F238E27FC236}">
                            <a16:creationId xmlns:a16="http://schemas.microsoft.com/office/drawing/2014/main" id="{6528978E-BF03-7561-4324-B404DE2F4D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029200"/>
                        <a:ext cx="1449388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7" name="Picture 11">
            <a:extLst>
              <a:ext uri="{FF2B5EF4-FFF2-40B4-BE49-F238E27FC236}">
                <a16:creationId xmlns:a16="http://schemas.microsoft.com/office/drawing/2014/main" id="{F9E086B0-AA11-B62C-FC31-C4559EA0CFC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363" y="5313363"/>
            <a:ext cx="1544637" cy="154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2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2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2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9" grpId="0" build="p" autoUpdateAnimBg="0" advAuto="0"/>
      <p:bldP spid="12311" grpId="0" build="p" autoUpdateAnimBg="0"/>
      <p:bldP spid="12315" grpId="0" build="p" autoUpdateAnimBg="0"/>
      <p:bldP spid="12317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2" name="Object 10">
            <a:extLst>
              <a:ext uri="{FF2B5EF4-FFF2-40B4-BE49-F238E27FC236}">
                <a16:creationId xmlns:a16="http://schemas.microsoft.com/office/drawing/2014/main" id="{84D71799-4FEF-D01B-CC07-114EA168ED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9813" y="228600"/>
          <a:ext cx="4014787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98720" imgH="1168200" progId="Equation.3">
                  <p:embed/>
                </p:oleObj>
              </mc:Choice>
              <mc:Fallback>
                <p:oleObj name="Equation" r:id="rId2" imgW="4698720" imgH="1168200" progId="Equation.3">
                  <p:embed/>
                  <p:pic>
                    <p:nvPicPr>
                      <p:cNvPr id="13322" name="Object 10">
                        <a:extLst>
                          <a:ext uri="{FF2B5EF4-FFF2-40B4-BE49-F238E27FC236}">
                            <a16:creationId xmlns:a16="http://schemas.microsoft.com/office/drawing/2014/main" id="{84D71799-4FEF-D01B-CC07-114EA168ED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3" y="228600"/>
                        <a:ext cx="4014787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11">
            <a:extLst>
              <a:ext uri="{FF2B5EF4-FFF2-40B4-BE49-F238E27FC236}">
                <a16:creationId xmlns:a16="http://schemas.microsoft.com/office/drawing/2014/main" id="{4633206A-CFF5-199E-A75C-9FBB471189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1498600"/>
          <a:ext cx="2949575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13000" imgH="1168200" progId="Equation.3">
                  <p:embed/>
                </p:oleObj>
              </mc:Choice>
              <mc:Fallback>
                <p:oleObj name="Equation" r:id="rId4" imgW="3213000" imgH="1168200" progId="Equation.3">
                  <p:embed/>
                  <p:pic>
                    <p:nvPicPr>
                      <p:cNvPr id="13323" name="Object 11">
                        <a:extLst>
                          <a:ext uri="{FF2B5EF4-FFF2-40B4-BE49-F238E27FC236}">
                            <a16:creationId xmlns:a16="http://schemas.microsoft.com/office/drawing/2014/main" id="{4633206A-CFF5-199E-A75C-9FBB471189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498600"/>
                        <a:ext cx="2949575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4" name="Text Box 12">
            <a:extLst>
              <a:ext uri="{FF2B5EF4-FFF2-40B4-BE49-F238E27FC236}">
                <a16:creationId xmlns:a16="http://schemas.microsoft.com/office/drawing/2014/main" id="{2A9907B2-086B-3EE0-526D-D67585B01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501650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令</a:t>
            </a:r>
          </a:p>
        </p:txBody>
      </p:sp>
      <p:sp>
        <p:nvSpPr>
          <p:cNvPr id="13325" name="Text Box 13">
            <a:extLst>
              <a:ext uri="{FF2B5EF4-FFF2-40B4-BE49-F238E27FC236}">
                <a16:creationId xmlns:a16="http://schemas.microsoft.com/office/drawing/2014/main" id="{3E76D6CE-EABA-86E7-9DC4-DE3E39C68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1766888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则有</a:t>
            </a:r>
          </a:p>
        </p:txBody>
      </p:sp>
      <p:sp>
        <p:nvSpPr>
          <p:cNvPr id="13326" name="Text Box 14">
            <a:extLst>
              <a:ext uri="{FF2B5EF4-FFF2-40B4-BE49-F238E27FC236}">
                <a16:creationId xmlns:a16="http://schemas.microsoft.com/office/drawing/2014/main" id="{7E769B03-2362-F6D9-E43B-D90ED66A1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3124200"/>
            <a:ext cx="18208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3300"/>
                </a:solidFill>
                <a:ea typeface="黑体" panose="02010609060101010101" pitchFamily="49" charset="-122"/>
              </a:rPr>
              <a:t>注意</a:t>
            </a:r>
            <a:r>
              <a:rPr lang="en-US" altLang="zh-CN">
                <a:solidFill>
                  <a:srgbClr val="FF3300"/>
                </a:solidFill>
                <a:ea typeface="黑体" panose="02010609060101010101" pitchFamily="49" charset="-122"/>
              </a:rPr>
              <a:t>:</a:t>
            </a:r>
            <a:r>
              <a:rPr lang="en-US" altLang="zh-CN">
                <a:ea typeface="黑体" panose="02010609060101010101" pitchFamily="49" charset="-122"/>
              </a:rPr>
              <a:t> </a:t>
            </a:r>
            <a:r>
              <a:rPr lang="zh-CN" altLang="en-US"/>
              <a:t>若令</a:t>
            </a:r>
          </a:p>
        </p:txBody>
      </p:sp>
      <p:graphicFrame>
        <p:nvGraphicFramePr>
          <p:cNvPr id="13327" name="Object 15">
            <a:extLst>
              <a:ext uri="{FF2B5EF4-FFF2-40B4-BE49-F238E27FC236}">
                <a16:creationId xmlns:a16="http://schemas.microsoft.com/office/drawing/2014/main" id="{1A0EFA5D-AA4D-EB67-D940-1666157F75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2870200"/>
          <a:ext cx="46990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698720" imgH="1168200" progId="Equation.3">
                  <p:embed/>
                </p:oleObj>
              </mc:Choice>
              <mc:Fallback>
                <p:oleObj name="Equation" r:id="rId6" imgW="4698720" imgH="1168200" progId="Equation.3">
                  <p:embed/>
                  <p:pic>
                    <p:nvPicPr>
                      <p:cNvPr id="13327" name="Object 15">
                        <a:extLst>
                          <a:ext uri="{FF2B5EF4-FFF2-40B4-BE49-F238E27FC236}">
                            <a16:creationId xmlns:a16="http://schemas.microsoft.com/office/drawing/2014/main" id="{1A0EFA5D-AA4D-EB67-D940-1666157F75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870200"/>
                        <a:ext cx="46990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8" name="Object 16">
            <a:extLst>
              <a:ext uri="{FF2B5EF4-FFF2-40B4-BE49-F238E27FC236}">
                <a16:creationId xmlns:a16="http://schemas.microsoft.com/office/drawing/2014/main" id="{CDA3A623-5C67-416E-535C-BADC49D15B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4114800"/>
          <a:ext cx="30988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098520" imgH="1295280" progId="Equation.3">
                  <p:embed/>
                </p:oleObj>
              </mc:Choice>
              <mc:Fallback>
                <p:oleObj name="Equation" r:id="rId8" imgW="3098520" imgH="1295280" progId="Equation.3">
                  <p:embed/>
                  <p:pic>
                    <p:nvPicPr>
                      <p:cNvPr id="13328" name="Object 16">
                        <a:extLst>
                          <a:ext uri="{FF2B5EF4-FFF2-40B4-BE49-F238E27FC236}">
                            <a16:creationId xmlns:a16="http://schemas.microsoft.com/office/drawing/2014/main" id="{CDA3A623-5C67-416E-535C-BADC49D15B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114800"/>
                        <a:ext cx="30988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9" name="Text Box 17">
            <a:extLst>
              <a:ext uri="{FF2B5EF4-FFF2-40B4-BE49-F238E27FC236}">
                <a16:creationId xmlns:a16="http://schemas.microsoft.com/office/drawing/2014/main" id="{78F75170-F3E6-4432-640B-AE74B5495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5378450"/>
            <a:ext cx="84566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　　矩阵</a:t>
            </a:r>
            <a:r>
              <a:rPr lang="en-US" altLang="zh-CN" i="1"/>
              <a:t>P</a:t>
            </a:r>
            <a:r>
              <a:rPr lang="zh-CN" altLang="en-US"/>
              <a:t>的列向量和对角矩阵中特征值的位置要相互对应</a:t>
            </a:r>
            <a:r>
              <a:rPr lang="en-US" altLang="zh-CN"/>
              <a:t>.</a:t>
            </a:r>
          </a:p>
        </p:txBody>
      </p:sp>
      <p:sp>
        <p:nvSpPr>
          <p:cNvPr id="13330" name="Text Box 18">
            <a:extLst>
              <a:ext uri="{FF2B5EF4-FFF2-40B4-BE49-F238E27FC236}">
                <a16:creationId xmlns:a16="http://schemas.microsoft.com/office/drawing/2014/main" id="{3EB4507E-585A-D075-0476-6A3656BC8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4419600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则有</a:t>
            </a:r>
          </a:p>
        </p:txBody>
      </p:sp>
      <p:pic>
        <p:nvPicPr>
          <p:cNvPr id="10252" name="Picture 12">
            <a:extLst>
              <a:ext uri="{FF2B5EF4-FFF2-40B4-BE49-F238E27FC236}">
                <a16:creationId xmlns:a16="http://schemas.microsoft.com/office/drawing/2014/main" id="{11D656B2-6E8F-D880-BB8B-396CE821F69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363" y="5313363"/>
            <a:ext cx="1544637" cy="154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3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3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3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3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4" grpId="0" build="p" autoUpdateAnimBg="0" advAuto="0"/>
      <p:bldP spid="13325" grpId="0" build="p" autoUpdateAnimBg="0"/>
      <p:bldP spid="13326" grpId="0" build="p" autoUpdateAnimBg="0"/>
      <p:bldP spid="13329" grpId="0" build="p" autoUpdateAnimBg="0"/>
      <p:bldP spid="13330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2">
            <a:extLst>
              <a:ext uri="{FF2B5EF4-FFF2-40B4-BE49-F238E27FC236}">
                <a16:creationId xmlns:a16="http://schemas.microsoft.com/office/drawing/2014/main" id="{4A99CF39-722F-427A-878F-03B126113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57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87747" name="Object 3">
            <a:extLst>
              <a:ext uri="{FF2B5EF4-FFF2-40B4-BE49-F238E27FC236}">
                <a16:creationId xmlns:a16="http://schemas.microsoft.com/office/drawing/2014/main" id="{5D59E287-B7FA-40E1-82F0-F4A73062B2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1700" y="1268413"/>
          <a:ext cx="7196138" cy="206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88960" imgH="939600" progId="Equation.DSMT4">
                  <p:embed/>
                </p:oleObj>
              </mc:Choice>
              <mc:Fallback>
                <p:oleObj name="Equation" r:id="rId2" imgW="3288960" imgH="939600" progId="Equation.DSMT4">
                  <p:embed/>
                  <p:pic>
                    <p:nvPicPr>
                      <p:cNvPr id="287747" name="Object 3">
                        <a:extLst>
                          <a:ext uri="{FF2B5EF4-FFF2-40B4-BE49-F238E27FC236}">
                            <a16:creationId xmlns:a16="http://schemas.microsoft.com/office/drawing/2014/main" id="{5D59E287-B7FA-40E1-82F0-F4A73062B2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1268413"/>
                        <a:ext cx="7196138" cy="206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748" name="Text Box 4">
            <a:extLst>
              <a:ext uri="{FF2B5EF4-FFF2-40B4-BE49-F238E27FC236}">
                <a16:creationId xmlns:a16="http://schemas.microsoft.com/office/drawing/2014/main" id="{1571F00B-680D-4814-855A-B694768A6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42938"/>
            <a:ext cx="34499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92D050"/>
                </a:solidFill>
              </a:rPr>
              <a:t>1</a:t>
            </a:r>
            <a:r>
              <a:rPr lang="zh-CN" altLang="en-US" dirty="0">
                <a:solidFill>
                  <a:srgbClr val="92D050"/>
                </a:solidFill>
              </a:rPr>
              <a:t>、</a:t>
            </a:r>
            <a:r>
              <a:rPr lang="en-US" altLang="zh-CN" dirty="0">
                <a:solidFill>
                  <a:srgbClr val="92D050"/>
                </a:solidFill>
              </a:rPr>
              <a:t>n</a:t>
            </a:r>
            <a:r>
              <a:rPr lang="zh-CN" altLang="en-US" dirty="0">
                <a:solidFill>
                  <a:srgbClr val="92D050"/>
                </a:solidFill>
              </a:rPr>
              <a:t>阶行列式的定义</a:t>
            </a:r>
          </a:p>
        </p:txBody>
      </p:sp>
      <p:graphicFrame>
        <p:nvGraphicFramePr>
          <p:cNvPr id="287749" name="Object 5">
            <a:extLst>
              <a:ext uri="{FF2B5EF4-FFF2-40B4-BE49-F238E27FC236}">
                <a16:creationId xmlns:a16="http://schemas.microsoft.com/office/drawing/2014/main" id="{61AD495A-28ED-4E38-824C-B79D6515AB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887221"/>
              </p:ext>
            </p:extLst>
          </p:nvPr>
        </p:nvGraphicFramePr>
        <p:xfrm>
          <a:off x="251520" y="4288965"/>
          <a:ext cx="4805362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30320" imgH="253800" progId="Equation.DSMT4">
                  <p:embed/>
                </p:oleObj>
              </mc:Choice>
              <mc:Fallback>
                <p:oleObj name="Equation" r:id="rId4" imgW="1930320" imgH="253800" progId="Equation.DSMT4">
                  <p:embed/>
                  <p:pic>
                    <p:nvPicPr>
                      <p:cNvPr id="287749" name="Object 5">
                        <a:extLst>
                          <a:ext uri="{FF2B5EF4-FFF2-40B4-BE49-F238E27FC236}">
                            <a16:creationId xmlns:a16="http://schemas.microsoft.com/office/drawing/2014/main" id="{61AD495A-28ED-4E38-824C-B79D6515AB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288965"/>
                        <a:ext cx="4805362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99FF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50" name="Object 6">
            <a:extLst>
              <a:ext uri="{FF2B5EF4-FFF2-40B4-BE49-F238E27FC236}">
                <a16:creationId xmlns:a16="http://schemas.microsoft.com/office/drawing/2014/main" id="{DC8044A2-8C8E-4E78-A230-7AA8369F23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944697"/>
              </p:ext>
            </p:extLst>
          </p:nvPr>
        </p:nvGraphicFramePr>
        <p:xfrm>
          <a:off x="5220493" y="5146568"/>
          <a:ext cx="22082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14400" imgH="253800" progId="Equation.DSMT4">
                  <p:embed/>
                </p:oleObj>
              </mc:Choice>
              <mc:Fallback>
                <p:oleObj name="Equation" r:id="rId6" imgW="914400" imgH="253800" progId="Equation.DSMT4">
                  <p:embed/>
                  <p:pic>
                    <p:nvPicPr>
                      <p:cNvPr id="287750" name="Object 6">
                        <a:extLst>
                          <a:ext uri="{FF2B5EF4-FFF2-40B4-BE49-F238E27FC236}">
                            <a16:creationId xmlns:a16="http://schemas.microsoft.com/office/drawing/2014/main" id="{DC8044A2-8C8E-4E78-A230-7AA8369F23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493" y="5146568"/>
                        <a:ext cx="22082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99FF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51" name="Object 7">
            <a:extLst>
              <a:ext uri="{FF2B5EF4-FFF2-40B4-BE49-F238E27FC236}">
                <a16:creationId xmlns:a16="http://schemas.microsoft.com/office/drawing/2014/main" id="{82E9708F-5F52-4E0F-8933-9CB680D2A2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051234"/>
              </p:ext>
            </p:extLst>
          </p:nvPr>
        </p:nvGraphicFramePr>
        <p:xfrm>
          <a:off x="251520" y="5134753"/>
          <a:ext cx="49657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93680" imgH="253800" progId="Equation.DSMT4">
                  <p:embed/>
                </p:oleObj>
              </mc:Choice>
              <mc:Fallback>
                <p:oleObj name="Equation" r:id="rId8" imgW="1993680" imgH="253800" progId="Equation.DSMT4">
                  <p:embed/>
                  <p:pic>
                    <p:nvPicPr>
                      <p:cNvPr id="287751" name="Object 7">
                        <a:extLst>
                          <a:ext uri="{FF2B5EF4-FFF2-40B4-BE49-F238E27FC236}">
                            <a16:creationId xmlns:a16="http://schemas.microsoft.com/office/drawing/2014/main" id="{82E9708F-5F52-4E0F-8933-9CB680D2A2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5134753"/>
                        <a:ext cx="49657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99FF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52" name="Object 8">
            <a:extLst>
              <a:ext uri="{FF2B5EF4-FFF2-40B4-BE49-F238E27FC236}">
                <a16:creationId xmlns:a16="http://schemas.microsoft.com/office/drawing/2014/main" id="{E85D22DC-D502-4212-AB22-0611D7932F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937052"/>
              </p:ext>
            </p:extLst>
          </p:nvPr>
        </p:nvGraphicFramePr>
        <p:xfrm>
          <a:off x="5340350" y="4451351"/>
          <a:ext cx="19685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68480" imgH="406080" progId="Equation.DSMT4">
                  <p:embed/>
                </p:oleObj>
              </mc:Choice>
              <mc:Fallback>
                <p:oleObj name="Equation" r:id="rId10" imgW="1968480" imgH="406080" progId="Equation.DSMT4">
                  <p:embed/>
                  <p:pic>
                    <p:nvPicPr>
                      <p:cNvPr id="287752" name="Object 8">
                        <a:extLst>
                          <a:ext uri="{FF2B5EF4-FFF2-40B4-BE49-F238E27FC236}">
                            <a16:creationId xmlns:a16="http://schemas.microsoft.com/office/drawing/2014/main" id="{E85D22DC-D502-4212-AB22-0611D7932F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0350" y="4451351"/>
                        <a:ext cx="19685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99FF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753" name="Text Box 9">
            <a:extLst>
              <a:ext uri="{FF2B5EF4-FFF2-40B4-BE49-F238E27FC236}">
                <a16:creationId xmlns:a16="http://schemas.microsoft.com/office/drawing/2014/main" id="{4925FBAD-2D8B-4A73-9622-8382EEB61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500438"/>
            <a:ext cx="1962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dirty="0"/>
              <a:t>进一步有：</a:t>
            </a:r>
          </a:p>
        </p:txBody>
      </p:sp>
      <p:pic>
        <p:nvPicPr>
          <p:cNvPr id="14347" name="Picture 11">
            <a:extLst>
              <a:ext uri="{FF2B5EF4-FFF2-40B4-BE49-F238E27FC236}">
                <a16:creationId xmlns:a16="http://schemas.microsoft.com/office/drawing/2014/main" id="{131E84BE-7767-4F7F-970A-9312E00DE18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294" y="5753100"/>
            <a:ext cx="1544638" cy="154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9">
            <a:extLst>
              <a:ext uri="{FF2B5EF4-FFF2-40B4-BE49-F238E27FC236}">
                <a16:creationId xmlns:a16="http://schemas.microsoft.com/office/drawing/2014/main" id="{8CCD5615-49B9-4B81-8EB9-D2EB07906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312" y="4392147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B050"/>
                </a:solidFill>
              </a:rPr>
              <a:t>按行展开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31AC3D95-89B4-4A7F-886D-E635CD112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8706" y="5120343"/>
            <a:ext cx="16241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B050"/>
                </a:solidFill>
              </a:rPr>
              <a:t>按列展开</a:t>
            </a:r>
          </a:p>
        </p:txBody>
      </p:sp>
    </p:spTree>
    <p:extLst>
      <p:ext uri="{BB962C8B-B14F-4D97-AF65-F5344CB8AC3E}">
        <p14:creationId xmlns:p14="http://schemas.microsoft.com/office/powerpoint/2010/main" val="134255997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7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7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7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7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7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7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7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8" grpId="0" build="p" autoUpdateAnimBg="0"/>
      <p:bldP spid="287753" grpId="0" build="p" autoUpdateAnimBg="0"/>
      <p:bldP spid="11" grpId="0" build="p" autoUpdateAnimBg="0"/>
      <p:bldP spid="12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840A51D8-2C10-0F25-49B8-4E1981130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275" y="2232025"/>
            <a:ext cx="100860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解：</a:t>
            </a:r>
          </a:p>
        </p:txBody>
      </p:sp>
      <p:graphicFrame>
        <p:nvGraphicFramePr>
          <p:cNvPr id="37891" name="Object 3">
            <a:extLst>
              <a:ext uri="{FF2B5EF4-FFF2-40B4-BE49-F238E27FC236}">
                <a16:creationId xmlns:a16="http://schemas.microsoft.com/office/drawing/2014/main" id="{9CF760F4-7E71-C846-0707-40647B390E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4715"/>
              </p:ext>
            </p:extLst>
          </p:nvPr>
        </p:nvGraphicFramePr>
        <p:xfrm>
          <a:off x="3936984" y="2661606"/>
          <a:ext cx="29718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71800" imgH="1168200" progId="Equation.3">
                  <p:embed/>
                </p:oleObj>
              </mc:Choice>
              <mc:Fallback>
                <p:oleObj name="Equation" r:id="rId2" imgW="2971800" imgH="1168200" progId="Equation.3">
                  <p:embed/>
                  <p:pic>
                    <p:nvPicPr>
                      <p:cNvPr id="37891" name="Object 3">
                        <a:extLst>
                          <a:ext uri="{FF2B5EF4-FFF2-40B4-BE49-F238E27FC236}">
                            <a16:creationId xmlns:a16="http://schemas.microsoft.com/office/drawing/2014/main" id="{9CF760F4-7E71-C846-0707-40647B390E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6984" y="2661606"/>
                        <a:ext cx="29718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Rectangle 4">
            <a:extLst>
              <a:ext uri="{FF2B5EF4-FFF2-40B4-BE49-F238E27FC236}">
                <a16:creationId xmlns:a16="http://schemas.microsoft.com/office/drawing/2014/main" id="{6C487B33-C761-461D-865B-E8EAAE156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931" y="2954445"/>
            <a:ext cx="2803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</a:rPr>
              <a:t>二次型的矩阵为</a:t>
            </a:r>
            <a:r>
              <a:rPr lang="en-US" altLang="zh-CN"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37893" name="Text Box 5">
            <a:extLst>
              <a:ext uri="{FF2B5EF4-FFF2-40B4-BE49-F238E27FC236}">
                <a16:creationId xmlns:a16="http://schemas.microsoft.com/office/drawing/2014/main" id="{82BCEF93-D8CB-A46D-BE23-44582D424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931" y="3671202"/>
            <a:ext cx="6792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求得特征多项式为</a:t>
            </a:r>
            <a:r>
              <a:rPr lang="en-US" altLang="zh-CN" dirty="0">
                <a:sym typeface="Wingdings" panose="05000000000000000000" pitchFamily="2" charset="2"/>
              </a:rPr>
              <a:t>: |</a:t>
            </a:r>
            <a:r>
              <a:rPr lang="en-US" altLang="zh-CN" baseline="-25000" dirty="0">
                <a:sym typeface="Wingdings" panose="05000000000000000000" pitchFamily="2" charset="2"/>
              </a:rPr>
              <a:t> </a:t>
            </a:r>
            <a:r>
              <a:rPr lang="en-US" altLang="zh-CN" i="1" dirty="0">
                <a:sym typeface="Wingdings" panose="05000000000000000000" pitchFamily="2" charset="2"/>
              </a:rPr>
              <a:t>A</a:t>
            </a:r>
            <a:r>
              <a:rPr lang="en-US" altLang="zh-CN" dirty="0">
                <a:sym typeface="Wingdings" panose="05000000000000000000" pitchFamily="2" charset="2"/>
              </a:rPr>
              <a:t>–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</a:t>
            </a:r>
            <a:r>
              <a:rPr lang="en-US" altLang="zh-CN" i="1" dirty="0">
                <a:sym typeface="Wingdings" panose="05000000000000000000" pitchFamily="2" charset="2"/>
              </a:rPr>
              <a:t>E</a:t>
            </a:r>
            <a:r>
              <a:rPr lang="en-US" altLang="zh-CN" dirty="0">
                <a:sym typeface="Wingdings" panose="05000000000000000000" pitchFamily="2" charset="2"/>
              </a:rPr>
              <a:t> |</a:t>
            </a:r>
            <a:r>
              <a:rPr lang="en-US" altLang="zh-CN" baseline="-25000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= –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</a:t>
            </a:r>
            <a:r>
              <a:rPr lang="en-US" altLang="zh-CN" dirty="0">
                <a:sym typeface="Wingdings" panose="05000000000000000000" pitchFamily="2" charset="2"/>
              </a:rPr>
              <a:t>(4–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</a:t>
            </a:r>
            <a:r>
              <a:rPr lang="en-US" altLang="zh-CN" dirty="0">
                <a:sym typeface="Wingdings" panose="05000000000000000000" pitchFamily="2" charset="2"/>
              </a:rPr>
              <a:t>)(9–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</a:t>
            </a:r>
            <a:r>
              <a:rPr lang="en-US" altLang="zh-CN" dirty="0">
                <a:sym typeface="Wingdings" panose="05000000000000000000" pitchFamily="2" charset="2"/>
              </a:rPr>
              <a:t>).</a:t>
            </a:r>
          </a:p>
        </p:txBody>
      </p:sp>
      <p:sp>
        <p:nvSpPr>
          <p:cNvPr id="37894" name="Rectangle 6">
            <a:extLst>
              <a:ext uri="{FF2B5EF4-FFF2-40B4-BE49-F238E27FC236}">
                <a16:creationId xmlns:a16="http://schemas.microsoft.com/office/drawing/2014/main" id="{46DE37AB-96C9-6A8C-E02B-96DB0784D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168" y="4197379"/>
            <a:ext cx="6026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</a:rPr>
              <a:t>于是</a:t>
            </a:r>
            <a:r>
              <a:rPr lang="en-US" altLang="zh-CN" i="1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的特征值为</a:t>
            </a:r>
            <a:r>
              <a:rPr lang="en-US" altLang="zh-CN" dirty="0">
                <a:solidFill>
                  <a:srgbClr val="000000"/>
                </a:solidFill>
              </a:rPr>
              <a:t>: 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</a:t>
            </a:r>
            <a:r>
              <a:rPr lang="en-US" altLang="zh-CN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1 </a:t>
            </a:r>
            <a:r>
              <a:rPr lang="en-US" altLang="zh-CN" dirty="0">
                <a:solidFill>
                  <a:srgbClr val="000000"/>
                </a:solidFill>
              </a:rPr>
              <a:t>=</a:t>
            </a:r>
            <a:r>
              <a:rPr lang="en-US" altLang="zh-CN" baseline="-25000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9, 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</a:t>
            </a:r>
            <a:r>
              <a:rPr lang="en-US" altLang="zh-CN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2 </a:t>
            </a:r>
            <a:r>
              <a:rPr lang="en-US" altLang="zh-CN" dirty="0">
                <a:solidFill>
                  <a:srgbClr val="000000"/>
                </a:solidFill>
              </a:rPr>
              <a:t>=</a:t>
            </a:r>
            <a:r>
              <a:rPr lang="en-US" altLang="zh-CN" baseline="-25000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4, 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</a:t>
            </a:r>
            <a:r>
              <a:rPr lang="en-US" altLang="zh-CN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3 </a:t>
            </a:r>
            <a:r>
              <a:rPr lang="en-US" altLang="zh-CN" dirty="0">
                <a:solidFill>
                  <a:srgbClr val="000000"/>
                </a:solidFill>
              </a:rPr>
              <a:t>=</a:t>
            </a:r>
            <a:r>
              <a:rPr lang="en-US" altLang="zh-CN" baseline="-25000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0.</a:t>
            </a:r>
          </a:p>
        </p:txBody>
      </p:sp>
      <p:graphicFrame>
        <p:nvGraphicFramePr>
          <p:cNvPr id="37895" name="Object 7">
            <a:extLst>
              <a:ext uri="{FF2B5EF4-FFF2-40B4-BE49-F238E27FC236}">
                <a16:creationId xmlns:a16="http://schemas.microsoft.com/office/drawing/2014/main" id="{B57E9217-967E-5418-1787-6C08F88FC2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1850" y="5307013"/>
          <a:ext cx="47879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787640" imgH="1143000" progId="Equation.3">
                  <p:embed/>
                </p:oleObj>
              </mc:Choice>
              <mc:Fallback>
                <p:oleObj name="Equation" r:id="rId4" imgW="4787640" imgH="1143000" progId="Equation.3">
                  <p:embed/>
                  <p:pic>
                    <p:nvPicPr>
                      <p:cNvPr id="37895" name="Object 7">
                        <a:extLst>
                          <a:ext uri="{FF2B5EF4-FFF2-40B4-BE49-F238E27FC236}">
                            <a16:creationId xmlns:a16="http://schemas.microsoft.com/office/drawing/2014/main" id="{B57E9217-967E-5418-1787-6C08F88FC2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5307013"/>
                        <a:ext cx="47879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6" name="Rectangle 8">
            <a:extLst>
              <a:ext uri="{FF2B5EF4-FFF2-40B4-BE49-F238E27FC236}">
                <a16:creationId xmlns:a16="http://schemas.microsoft.com/office/drawing/2014/main" id="{A5E7E6CB-D4F7-35AC-620A-780E1A433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786313"/>
            <a:ext cx="2851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对应特征向量为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:</a:t>
            </a:r>
          </a:p>
        </p:txBody>
      </p:sp>
      <p:sp>
        <p:nvSpPr>
          <p:cNvPr id="15370" name="Text Box 10">
            <a:extLst>
              <a:ext uri="{FF2B5EF4-FFF2-40B4-BE49-F238E27FC236}">
                <a16:creationId xmlns:a16="http://schemas.microsoft.com/office/drawing/2014/main" id="{073DEFD4-7769-F28F-EAA8-75F7718A6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1655651"/>
            <a:ext cx="7999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化为标准型</a:t>
            </a:r>
            <a:r>
              <a:rPr lang="en-US" altLang="zh-CN" dirty="0"/>
              <a:t>, </a:t>
            </a:r>
            <a:r>
              <a:rPr lang="zh-CN" altLang="en-US" dirty="0"/>
              <a:t>并指出</a:t>
            </a:r>
            <a:r>
              <a:rPr lang="en-US" altLang="zh-CN" i="1" dirty="0"/>
              <a:t>f 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dirty="0"/>
              <a:t>, </a:t>
            </a:r>
            <a:r>
              <a:rPr lang="en-US" altLang="zh-CN" i="1" dirty="0"/>
              <a:t>z</a:t>
            </a:r>
            <a:r>
              <a:rPr lang="en-US" altLang="zh-CN" dirty="0"/>
              <a:t>)=36</a:t>
            </a:r>
            <a:r>
              <a:rPr lang="zh-CN" altLang="en-US" dirty="0"/>
              <a:t>表示何种二次曲面</a:t>
            </a:r>
            <a:r>
              <a:rPr lang="en-US" altLang="zh-CN" dirty="0"/>
              <a:t>.</a:t>
            </a:r>
          </a:p>
        </p:txBody>
      </p:sp>
      <p:sp>
        <p:nvSpPr>
          <p:cNvPr id="15371" name="Rectangle 11">
            <a:extLst>
              <a:ext uri="{FF2B5EF4-FFF2-40B4-BE49-F238E27FC236}">
                <a16:creationId xmlns:a16="http://schemas.microsoft.com/office/drawing/2014/main" id="{24C1A400-3D45-9F3D-0E3C-302D41169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580" y="454026"/>
            <a:ext cx="393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求一正交变换</a:t>
            </a:r>
            <a:r>
              <a:rPr lang="en-US" altLang="zh-CN" dirty="0"/>
              <a:t>, </a:t>
            </a:r>
            <a:r>
              <a:rPr lang="zh-CN" altLang="en-US" dirty="0"/>
              <a:t>将二次型</a:t>
            </a:r>
          </a:p>
        </p:txBody>
      </p:sp>
      <p:sp>
        <p:nvSpPr>
          <p:cNvPr id="15372" name="Rectangle 12">
            <a:extLst>
              <a:ext uri="{FF2B5EF4-FFF2-40B4-BE49-F238E27FC236}">
                <a16:creationId xmlns:a16="http://schemas.microsoft.com/office/drawing/2014/main" id="{36849B82-28DE-3933-838D-39BD6FF56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140" y="1042194"/>
            <a:ext cx="55641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 dirty="0"/>
              <a:t> f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dirty="0"/>
              <a:t>, </a:t>
            </a:r>
            <a:r>
              <a:rPr lang="en-US" altLang="zh-CN" i="1" dirty="0"/>
              <a:t>z</a:t>
            </a:r>
            <a:r>
              <a:rPr lang="en-US" altLang="zh-CN" dirty="0"/>
              <a:t>)=5</a:t>
            </a:r>
            <a:r>
              <a:rPr lang="en-US" altLang="zh-CN" i="1" dirty="0"/>
              <a:t>x</a:t>
            </a:r>
            <a:r>
              <a:rPr lang="en-US" altLang="zh-CN" baseline="30000" dirty="0"/>
              <a:t>2</a:t>
            </a:r>
            <a:r>
              <a:rPr lang="en-US" altLang="zh-CN" dirty="0"/>
              <a:t>+5</a:t>
            </a:r>
            <a:r>
              <a:rPr lang="en-US" altLang="zh-CN" i="1" dirty="0"/>
              <a:t>y</a:t>
            </a:r>
            <a:r>
              <a:rPr lang="en-US" altLang="zh-CN" baseline="30000" dirty="0"/>
              <a:t>2</a:t>
            </a:r>
            <a:r>
              <a:rPr lang="en-US" altLang="zh-CN" dirty="0"/>
              <a:t>+3</a:t>
            </a:r>
            <a:r>
              <a:rPr lang="en-US" altLang="zh-CN" i="1" dirty="0"/>
              <a:t>z</a:t>
            </a:r>
            <a:r>
              <a:rPr lang="en-US" altLang="zh-CN" baseline="30000" dirty="0"/>
              <a:t>2</a:t>
            </a:r>
            <a:r>
              <a:rPr lang="en-US" altLang="zh-CN" dirty="0"/>
              <a:t>–2</a:t>
            </a:r>
            <a:r>
              <a:rPr lang="en-US" altLang="zh-CN" i="1" dirty="0"/>
              <a:t>xy</a:t>
            </a:r>
            <a:r>
              <a:rPr lang="en-US" altLang="zh-CN" dirty="0"/>
              <a:t>+6</a:t>
            </a:r>
            <a:r>
              <a:rPr lang="en-US" altLang="zh-CN" i="1" dirty="0"/>
              <a:t>xz</a:t>
            </a:r>
            <a:r>
              <a:rPr lang="en-US" altLang="zh-CN" dirty="0"/>
              <a:t>–6</a:t>
            </a:r>
            <a:r>
              <a:rPr lang="en-US" altLang="zh-CN" i="1" dirty="0"/>
              <a:t>yz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37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build="p" autoUpdateAnimBg="0"/>
      <p:bldP spid="37892" grpId="0" build="p" autoUpdateAnimBg="0"/>
      <p:bldP spid="37893" grpId="0" build="p" autoUpdateAnimBg="0"/>
      <p:bldP spid="37894" grpId="0" build="p" autoUpdateAnimBg="0"/>
      <p:bldP spid="37896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>
            <a:extLst>
              <a:ext uri="{FF2B5EF4-FFF2-40B4-BE49-F238E27FC236}">
                <a16:creationId xmlns:a16="http://schemas.microsoft.com/office/drawing/2014/main" id="{65057AD5-66A4-808B-0600-DCFA127A18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4613" y="3003550"/>
          <a:ext cx="4621212" cy="257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622760" imgH="2577960" progId="Equation.3">
                  <p:embed/>
                </p:oleObj>
              </mc:Choice>
              <mc:Fallback>
                <p:oleObj name="公式" r:id="rId2" imgW="4622760" imgH="2577960" progId="Equation.3">
                  <p:embed/>
                  <p:pic>
                    <p:nvPicPr>
                      <p:cNvPr id="38914" name="Object 2">
                        <a:extLst>
                          <a:ext uri="{FF2B5EF4-FFF2-40B4-BE49-F238E27FC236}">
                            <a16:creationId xmlns:a16="http://schemas.microsoft.com/office/drawing/2014/main" id="{65057AD5-66A4-808B-0600-DCFA127A18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613" y="3003550"/>
                        <a:ext cx="4621212" cy="2576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5" name="Rectangle 3">
            <a:extLst>
              <a:ext uri="{FF2B5EF4-FFF2-40B4-BE49-F238E27FC236}">
                <a16:creationId xmlns:a16="http://schemas.microsoft.com/office/drawing/2014/main" id="{522CECE7-C2FC-03C6-3ADB-B2A8482BA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2909888"/>
            <a:ext cx="20812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</a:rPr>
              <a:t>正交变换为</a:t>
            </a:r>
            <a:r>
              <a:rPr lang="en-US" altLang="zh-CN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414249A4-A9AB-2635-757A-6B93903A4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" y="5545138"/>
            <a:ext cx="1962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化二次型为</a:t>
            </a:r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93699FC4-48B1-63A0-6F3E-3EAE32F28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545138"/>
            <a:ext cx="20780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/>
              <a:t> f </a:t>
            </a:r>
            <a:r>
              <a:rPr lang="en-US" altLang="zh-CN"/>
              <a:t>= 9</a:t>
            </a:r>
            <a:r>
              <a:rPr lang="en-US" altLang="zh-CN" i="1"/>
              <a:t>u</a:t>
            </a:r>
            <a:r>
              <a:rPr lang="en-US" altLang="zh-CN" baseline="30000"/>
              <a:t>2 </a:t>
            </a:r>
            <a:r>
              <a:rPr lang="en-US" altLang="zh-CN"/>
              <a:t>+4</a:t>
            </a:r>
            <a:r>
              <a:rPr lang="en-US" altLang="zh-CN" i="1"/>
              <a:t>v</a:t>
            </a:r>
            <a:r>
              <a:rPr lang="en-US" altLang="zh-CN" baseline="30000"/>
              <a:t>2</a:t>
            </a:r>
            <a:r>
              <a:rPr lang="en-US" altLang="zh-CN"/>
              <a:t>.</a:t>
            </a:r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F6B27A5B-543F-48D7-DE9C-698276F23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6078538"/>
            <a:ext cx="56626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可知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, </a:t>
            </a:r>
            <a:r>
              <a:rPr lang="en-US" altLang="zh-CN" i="1"/>
              <a:t>z</a:t>
            </a:r>
            <a:r>
              <a:rPr lang="en-US" altLang="zh-CN"/>
              <a:t>) = 36 </a:t>
            </a:r>
            <a:r>
              <a:rPr lang="zh-CN" altLang="en-US"/>
              <a:t>为</a:t>
            </a:r>
            <a:r>
              <a:rPr lang="zh-CN" altLang="en-US">
                <a:solidFill>
                  <a:srgbClr val="FF0000"/>
                </a:solidFill>
              </a:rPr>
              <a:t>椭圆柱面方程</a:t>
            </a:r>
            <a:r>
              <a:rPr lang="en-US" altLang="zh-CN"/>
              <a:t>.</a:t>
            </a:r>
          </a:p>
        </p:txBody>
      </p:sp>
      <p:sp>
        <p:nvSpPr>
          <p:cNvPr id="38919" name="Rectangle 7">
            <a:extLst>
              <a:ext uri="{FF2B5EF4-FFF2-40B4-BE49-F238E27FC236}">
                <a16:creationId xmlns:a16="http://schemas.microsoft.com/office/drawing/2014/main" id="{50EC46AE-1148-7013-E636-4B3323151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606425"/>
            <a:ext cx="231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将其单位化得</a:t>
            </a:r>
          </a:p>
        </p:txBody>
      </p:sp>
      <p:graphicFrame>
        <p:nvGraphicFramePr>
          <p:cNvPr id="38920" name="Object 8">
            <a:extLst>
              <a:ext uri="{FF2B5EF4-FFF2-40B4-BE49-F238E27FC236}">
                <a16:creationId xmlns:a16="http://schemas.microsoft.com/office/drawing/2014/main" id="{704E2AD2-B0CF-E555-AA6A-023B6A3B2E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75" y="115888"/>
          <a:ext cx="3351213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352680" imgH="1409400" progId="Equation.3">
                  <p:embed/>
                </p:oleObj>
              </mc:Choice>
              <mc:Fallback>
                <p:oleObj name="公式" r:id="rId4" imgW="3352680" imgH="1409400" progId="Equation.3">
                  <p:embed/>
                  <p:pic>
                    <p:nvPicPr>
                      <p:cNvPr id="38920" name="Object 8">
                        <a:extLst>
                          <a:ext uri="{FF2B5EF4-FFF2-40B4-BE49-F238E27FC236}">
                            <a16:creationId xmlns:a16="http://schemas.microsoft.com/office/drawing/2014/main" id="{704E2AD2-B0CF-E555-AA6A-023B6A3B2E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115888"/>
                        <a:ext cx="3351213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9">
            <a:extLst>
              <a:ext uri="{FF2B5EF4-FFF2-40B4-BE49-F238E27FC236}">
                <a16:creationId xmlns:a16="http://schemas.microsoft.com/office/drawing/2014/main" id="{32B6C9BE-E6AA-C96C-02B3-86A571F399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4663" y="1557338"/>
          <a:ext cx="3465512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466800" imgH="1409400" progId="Equation.3">
                  <p:embed/>
                </p:oleObj>
              </mc:Choice>
              <mc:Fallback>
                <p:oleObj name="公式" r:id="rId6" imgW="3466800" imgH="1409400" progId="Equation.3">
                  <p:embed/>
                  <p:pic>
                    <p:nvPicPr>
                      <p:cNvPr id="38921" name="Object 9">
                        <a:extLst>
                          <a:ext uri="{FF2B5EF4-FFF2-40B4-BE49-F238E27FC236}">
                            <a16:creationId xmlns:a16="http://schemas.microsoft.com/office/drawing/2014/main" id="{32B6C9BE-E6AA-C96C-02B3-86A571F399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557338"/>
                        <a:ext cx="3465512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2" name="Object 10">
            <a:extLst>
              <a:ext uri="{FF2B5EF4-FFF2-40B4-BE49-F238E27FC236}">
                <a16:creationId xmlns:a16="http://schemas.microsoft.com/office/drawing/2014/main" id="{F29CBBEF-FBCE-9147-5229-D839D7B414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1501775"/>
          <a:ext cx="3198813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200400" imgH="1422360" progId="Equation.3">
                  <p:embed/>
                </p:oleObj>
              </mc:Choice>
              <mc:Fallback>
                <p:oleObj name="Equation" r:id="rId8" imgW="3200400" imgH="1422360" progId="Equation.3">
                  <p:embed/>
                  <p:pic>
                    <p:nvPicPr>
                      <p:cNvPr id="38922" name="Object 10">
                        <a:extLst>
                          <a:ext uri="{FF2B5EF4-FFF2-40B4-BE49-F238E27FC236}">
                            <a16:creationId xmlns:a16="http://schemas.microsoft.com/office/drawing/2014/main" id="{F29CBBEF-FBCE-9147-5229-D839D7B414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501775"/>
                        <a:ext cx="3198813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8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8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 autoUpdateAnimBg="0" advAuto="0"/>
      <p:bldP spid="38916" grpId="0" build="p" autoUpdateAnimBg="0"/>
      <p:bldP spid="38917" grpId="0" build="p" autoUpdateAnimBg="0" advAuto="0"/>
      <p:bldP spid="38918" grpId="0" build="p" autoUpdateAnimBg="0"/>
      <p:bldP spid="38919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>
            <a:extLst>
              <a:ext uri="{FF2B5EF4-FFF2-40B4-BE49-F238E27FC236}">
                <a16:creationId xmlns:a16="http://schemas.microsoft.com/office/drawing/2014/main" id="{6A982770-E585-8EB8-3503-D3F69B257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705475"/>
            <a:ext cx="3798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在</a:t>
            </a:r>
            <a:r>
              <a:rPr lang="en-US" altLang="zh-CN" i="1"/>
              <a:t>o</a:t>
            </a:r>
            <a:r>
              <a:rPr lang="en-US" altLang="zh-CN"/>
              <a:t>-</a:t>
            </a:r>
            <a:r>
              <a:rPr lang="en-US" altLang="zh-CN" i="1"/>
              <a:t>xyz</a:t>
            </a:r>
            <a:r>
              <a:rPr lang="zh-CN" altLang="en-US"/>
              <a:t>坐标系中的图形</a:t>
            </a:r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979CFBBB-FDB0-BFDB-AC24-F1E739380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7738" y="5697538"/>
            <a:ext cx="3917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在</a:t>
            </a:r>
            <a:r>
              <a:rPr lang="en-US" altLang="zh-CN" i="1"/>
              <a:t>o</a:t>
            </a:r>
            <a:r>
              <a:rPr lang="en-US" altLang="zh-CN"/>
              <a:t>-</a:t>
            </a:r>
            <a:r>
              <a:rPr lang="en-US" altLang="zh-CN" i="1">
                <a:solidFill>
                  <a:srgbClr val="FF3300"/>
                </a:solidFill>
              </a:rPr>
              <a:t>u</a:t>
            </a:r>
            <a:r>
              <a:rPr lang="en-US" altLang="zh-CN" i="1">
                <a:solidFill>
                  <a:srgbClr val="66FF33"/>
                </a:solidFill>
              </a:rPr>
              <a:t>v</a:t>
            </a:r>
            <a:r>
              <a:rPr lang="en-US" altLang="zh-CN" i="1">
                <a:solidFill>
                  <a:schemeClr val="accent2"/>
                </a:solidFill>
              </a:rPr>
              <a:t>w</a:t>
            </a:r>
            <a:r>
              <a:rPr lang="zh-CN" altLang="en-US"/>
              <a:t>坐标系中的图形</a:t>
            </a:r>
          </a:p>
        </p:txBody>
      </p:sp>
      <p:pic>
        <p:nvPicPr>
          <p:cNvPr id="28676" name="Picture 4">
            <a:extLst>
              <a:ext uri="{FF2B5EF4-FFF2-40B4-BE49-F238E27FC236}">
                <a16:creationId xmlns:a16="http://schemas.microsoft.com/office/drawing/2014/main" id="{C6F428E9-DBDC-C949-3A56-63921B180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4700588" cy="537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5">
            <a:extLst>
              <a:ext uri="{FF2B5EF4-FFF2-40B4-BE49-F238E27FC236}">
                <a16:creationId xmlns:a16="http://schemas.microsoft.com/office/drawing/2014/main" id="{A25F6695-4936-DA94-DF86-CF8645CAE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914400"/>
            <a:ext cx="372110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Text Box 2">
            <a:extLst>
              <a:ext uri="{FF2B5EF4-FFF2-40B4-BE49-F238E27FC236}">
                <a16:creationId xmlns:a16="http://schemas.microsoft.com/office/drawing/2014/main" id="{7995978F-745B-459C-B445-A4FE900DA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24000"/>
            <a:ext cx="7264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graphicFrame>
        <p:nvGraphicFramePr>
          <p:cNvPr id="314371" name="Object 3">
            <a:extLst>
              <a:ext uri="{FF2B5EF4-FFF2-40B4-BE49-F238E27FC236}">
                <a16:creationId xmlns:a16="http://schemas.microsoft.com/office/drawing/2014/main" id="{582E1B8C-DDAA-4C2A-A895-88DD5C819C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836613"/>
          <a:ext cx="22098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09800" imgH="2044700" progId="Equation.3">
                  <p:embed/>
                </p:oleObj>
              </mc:Choice>
              <mc:Fallback>
                <p:oleObj name="Equation" r:id="rId2" imgW="2209800" imgH="2044700" progId="Equation.3">
                  <p:embed/>
                  <p:pic>
                    <p:nvPicPr>
                      <p:cNvPr id="314371" name="Object 3">
                        <a:extLst>
                          <a:ext uri="{FF2B5EF4-FFF2-40B4-BE49-F238E27FC236}">
                            <a16:creationId xmlns:a16="http://schemas.microsoft.com/office/drawing/2014/main" id="{582E1B8C-DDAA-4C2A-A895-88DD5C819C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836613"/>
                        <a:ext cx="22098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>
            <a:extLst>
              <a:ext uri="{FF2B5EF4-FFF2-40B4-BE49-F238E27FC236}">
                <a16:creationId xmlns:a16="http://schemas.microsoft.com/office/drawing/2014/main" id="{949D1703-2090-4941-BB6C-D31DBD6781C1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1989138"/>
            <a:ext cx="1447800" cy="76200"/>
            <a:chOff x="3648" y="2496"/>
            <a:chExt cx="912" cy="96"/>
          </a:xfrm>
        </p:grpSpPr>
        <p:sp>
          <p:nvSpPr>
            <p:cNvPr id="35865" name="Line 5">
              <a:extLst>
                <a:ext uri="{FF2B5EF4-FFF2-40B4-BE49-F238E27FC236}">
                  <a16:creationId xmlns:a16="http://schemas.microsoft.com/office/drawing/2014/main" id="{2D23235D-CC21-49FA-A765-1D5EF65F04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496"/>
              <a:ext cx="912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66" name="Line 6">
              <a:extLst>
                <a:ext uri="{FF2B5EF4-FFF2-40B4-BE49-F238E27FC236}">
                  <a16:creationId xmlns:a16="http://schemas.microsoft.com/office/drawing/2014/main" id="{F6FD1646-2C0B-4C12-AF42-57F6013E8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592"/>
              <a:ext cx="912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314375" name="Object 7">
            <a:extLst>
              <a:ext uri="{FF2B5EF4-FFF2-40B4-BE49-F238E27FC236}">
                <a16:creationId xmlns:a16="http://schemas.microsoft.com/office/drawing/2014/main" id="{86D3B11E-7DB6-4D59-9822-68673FF307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1638" y="1484313"/>
          <a:ext cx="990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90600" imgH="419100" progId="Equation.3">
                  <p:embed/>
                </p:oleObj>
              </mc:Choice>
              <mc:Fallback>
                <p:oleObj name="Equation" r:id="rId4" imgW="990600" imgH="419100" progId="Equation.3">
                  <p:embed/>
                  <p:pic>
                    <p:nvPicPr>
                      <p:cNvPr id="314375" name="Object 7">
                        <a:extLst>
                          <a:ext uri="{FF2B5EF4-FFF2-40B4-BE49-F238E27FC236}">
                            <a16:creationId xmlns:a16="http://schemas.microsoft.com/office/drawing/2014/main" id="{86D3B11E-7DB6-4D59-9822-68673FF307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1484313"/>
                        <a:ext cx="990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76" name="Object 8">
            <a:extLst>
              <a:ext uri="{FF2B5EF4-FFF2-40B4-BE49-F238E27FC236}">
                <a16:creationId xmlns:a16="http://schemas.microsoft.com/office/drawing/2014/main" id="{08F93992-3BC9-4C61-AE6F-B228EEC31D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6075" y="2032000"/>
          <a:ext cx="1016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16000" imgH="431800" progId="Equation.3">
                  <p:embed/>
                </p:oleObj>
              </mc:Choice>
              <mc:Fallback>
                <p:oleObj name="Equation" r:id="rId6" imgW="1016000" imgH="431800" progId="Equation.3">
                  <p:embed/>
                  <p:pic>
                    <p:nvPicPr>
                      <p:cNvPr id="314376" name="Object 8">
                        <a:extLst>
                          <a:ext uri="{FF2B5EF4-FFF2-40B4-BE49-F238E27FC236}">
                            <a16:creationId xmlns:a16="http://schemas.microsoft.com/office/drawing/2014/main" id="{08F93992-3BC9-4C61-AE6F-B228EEC31D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6075" y="2032000"/>
                        <a:ext cx="1016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77" name="Object 9">
            <a:extLst>
              <a:ext uri="{FF2B5EF4-FFF2-40B4-BE49-F238E27FC236}">
                <a16:creationId xmlns:a16="http://schemas.microsoft.com/office/drawing/2014/main" id="{7DB5DDE0-4171-4363-BDB9-8AB7D20262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836613"/>
          <a:ext cx="27940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794000" imgH="2044700" progId="Equation.3">
                  <p:embed/>
                </p:oleObj>
              </mc:Choice>
              <mc:Fallback>
                <p:oleObj name="Equation" r:id="rId8" imgW="2794000" imgH="2044700" progId="Equation.3">
                  <p:embed/>
                  <p:pic>
                    <p:nvPicPr>
                      <p:cNvPr id="314377" name="Object 9">
                        <a:extLst>
                          <a:ext uri="{FF2B5EF4-FFF2-40B4-BE49-F238E27FC236}">
                            <a16:creationId xmlns:a16="http://schemas.microsoft.com/office/drawing/2014/main" id="{7DB5DDE0-4171-4363-BDB9-8AB7D20262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836613"/>
                        <a:ext cx="27940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">
            <a:extLst>
              <a:ext uri="{FF2B5EF4-FFF2-40B4-BE49-F238E27FC236}">
                <a16:creationId xmlns:a16="http://schemas.microsoft.com/office/drawing/2014/main" id="{2FCC4839-B0EA-4F9C-B285-962891BB7EFD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33400" y="4005263"/>
            <a:ext cx="1143000" cy="103187"/>
            <a:chOff x="3648" y="2496"/>
            <a:chExt cx="912" cy="96"/>
          </a:xfrm>
        </p:grpSpPr>
        <p:sp>
          <p:nvSpPr>
            <p:cNvPr id="35863" name="Line 11">
              <a:extLst>
                <a:ext uri="{FF2B5EF4-FFF2-40B4-BE49-F238E27FC236}">
                  <a16:creationId xmlns:a16="http://schemas.microsoft.com/office/drawing/2014/main" id="{F31D434D-744E-4DB4-A07A-C0B266DCE6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496"/>
              <a:ext cx="912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64" name="Line 12">
              <a:extLst>
                <a:ext uri="{FF2B5EF4-FFF2-40B4-BE49-F238E27FC236}">
                  <a16:creationId xmlns:a16="http://schemas.microsoft.com/office/drawing/2014/main" id="{0249A361-866A-4746-8A87-5F48AA8285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592"/>
              <a:ext cx="912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14381" name="Text Box 13">
            <a:extLst>
              <a:ext uri="{FF2B5EF4-FFF2-40B4-BE49-F238E27FC236}">
                <a16:creationId xmlns:a16="http://schemas.microsoft.com/office/drawing/2014/main" id="{19110270-DBE5-47D9-90A6-4E7A6706C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75" y="3716338"/>
            <a:ext cx="1403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Times New Roman" panose="02020603050405020304" pitchFamily="18" charset="0"/>
              </a:rPr>
              <a:t>按第二列展开</a:t>
            </a:r>
          </a:p>
        </p:txBody>
      </p:sp>
      <p:graphicFrame>
        <p:nvGraphicFramePr>
          <p:cNvPr id="314382" name="Object 14">
            <a:extLst>
              <a:ext uri="{FF2B5EF4-FFF2-40B4-BE49-F238E27FC236}">
                <a16:creationId xmlns:a16="http://schemas.microsoft.com/office/drawing/2014/main" id="{FD5FDB28-06D1-4DB6-B372-EF6D51E8BA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3213100"/>
          <a:ext cx="37211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721100" imgH="1511300" progId="Equation.3">
                  <p:embed/>
                </p:oleObj>
              </mc:Choice>
              <mc:Fallback>
                <p:oleObj name="Equation" r:id="rId10" imgW="3721100" imgH="1511300" progId="Equation.3">
                  <p:embed/>
                  <p:pic>
                    <p:nvPicPr>
                      <p:cNvPr id="314382" name="Object 14">
                        <a:extLst>
                          <a:ext uri="{FF2B5EF4-FFF2-40B4-BE49-F238E27FC236}">
                            <a16:creationId xmlns:a16="http://schemas.microsoft.com/office/drawing/2014/main" id="{FD5FDB28-06D1-4DB6-B372-EF6D51E8BA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213100"/>
                        <a:ext cx="37211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5">
            <a:extLst>
              <a:ext uri="{FF2B5EF4-FFF2-40B4-BE49-F238E27FC236}">
                <a16:creationId xmlns:a16="http://schemas.microsoft.com/office/drawing/2014/main" id="{2FB4D4D5-C5F5-49F4-9208-6B9D13DDC398}"/>
              </a:ext>
            </a:extLst>
          </p:cNvPr>
          <p:cNvGrpSpPr>
            <a:grpSpLocks/>
          </p:cNvGrpSpPr>
          <p:nvPr/>
        </p:nvGrpSpPr>
        <p:grpSpPr bwMode="auto">
          <a:xfrm>
            <a:off x="5575300" y="4165600"/>
            <a:ext cx="762000" cy="76200"/>
            <a:chOff x="3648" y="2496"/>
            <a:chExt cx="912" cy="96"/>
          </a:xfrm>
        </p:grpSpPr>
        <p:sp>
          <p:nvSpPr>
            <p:cNvPr id="35861" name="Line 16">
              <a:extLst>
                <a:ext uri="{FF2B5EF4-FFF2-40B4-BE49-F238E27FC236}">
                  <a16:creationId xmlns:a16="http://schemas.microsoft.com/office/drawing/2014/main" id="{889F54AD-7AD3-4C4C-98E8-01DB2C5FB4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496"/>
              <a:ext cx="9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62" name="Line 17">
              <a:extLst>
                <a:ext uri="{FF2B5EF4-FFF2-40B4-BE49-F238E27FC236}">
                  <a16:creationId xmlns:a16="http://schemas.microsoft.com/office/drawing/2014/main" id="{E9B39C6C-EC11-40F6-A591-8C01E2B137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592"/>
              <a:ext cx="9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314386" name="Object 18">
            <a:extLst>
              <a:ext uri="{FF2B5EF4-FFF2-40B4-BE49-F238E27FC236}">
                <a16:creationId xmlns:a16="http://schemas.microsoft.com/office/drawing/2014/main" id="{D83FED8A-5A18-45AD-A71F-CF68654010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3725863"/>
          <a:ext cx="68580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27100" imgH="431800" progId="Equation.3">
                  <p:embed/>
                </p:oleObj>
              </mc:Choice>
              <mc:Fallback>
                <p:oleObj name="Equation" r:id="rId12" imgW="927100" imgH="431800" progId="Equation.3">
                  <p:embed/>
                  <p:pic>
                    <p:nvPicPr>
                      <p:cNvPr id="314386" name="Object 18">
                        <a:extLst>
                          <a:ext uri="{FF2B5EF4-FFF2-40B4-BE49-F238E27FC236}">
                            <a16:creationId xmlns:a16="http://schemas.microsoft.com/office/drawing/2014/main" id="{D83FED8A-5A18-45AD-A71F-CF68654010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725863"/>
                        <a:ext cx="685800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87" name="Object 19">
            <a:extLst>
              <a:ext uri="{FF2B5EF4-FFF2-40B4-BE49-F238E27FC236}">
                <a16:creationId xmlns:a16="http://schemas.microsoft.com/office/drawing/2014/main" id="{5C80771D-32DA-4B64-9052-77B382885B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51600" y="3213100"/>
          <a:ext cx="23114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311400" imgH="1511300" progId="Equation.3">
                  <p:embed/>
                </p:oleObj>
              </mc:Choice>
              <mc:Fallback>
                <p:oleObj name="Equation" r:id="rId14" imgW="2311400" imgH="1511300" progId="Equation.3">
                  <p:embed/>
                  <p:pic>
                    <p:nvPicPr>
                      <p:cNvPr id="314387" name="Object 19">
                        <a:extLst>
                          <a:ext uri="{FF2B5EF4-FFF2-40B4-BE49-F238E27FC236}">
                            <a16:creationId xmlns:a16="http://schemas.microsoft.com/office/drawing/2014/main" id="{5C80771D-32DA-4B64-9052-77B382885B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1600" y="3213100"/>
                        <a:ext cx="23114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0">
            <a:extLst>
              <a:ext uri="{FF2B5EF4-FFF2-40B4-BE49-F238E27FC236}">
                <a16:creationId xmlns:a16="http://schemas.microsoft.com/office/drawing/2014/main" id="{CFBD3A43-73F3-4F9C-92FE-1F924469CCD7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68325" y="5459413"/>
            <a:ext cx="1143000" cy="103187"/>
            <a:chOff x="3648" y="2496"/>
            <a:chExt cx="912" cy="96"/>
          </a:xfrm>
        </p:grpSpPr>
        <p:sp>
          <p:nvSpPr>
            <p:cNvPr id="35859" name="Line 21">
              <a:extLst>
                <a:ext uri="{FF2B5EF4-FFF2-40B4-BE49-F238E27FC236}">
                  <a16:creationId xmlns:a16="http://schemas.microsoft.com/office/drawing/2014/main" id="{0AD7C979-643A-4342-BC86-FDBE0D12C8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496"/>
              <a:ext cx="912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60" name="Line 22">
              <a:extLst>
                <a:ext uri="{FF2B5EF4-FFF2-40B4-BE49-F238E27FC236}">
                  <a16:creationId xmlns:a16="http://schemas.microsoft.com/office/drawing/2014/main" id="{A61804D7-AC03-4638-B1A9-199F9170FA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592"/>
              <a:ext cx="912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14391" name="Text Box 23">
            <a:extLst>
              <a:ext uri="{FF2B5EF4-FFF2-40B4-BE49-F238E27FC236}">
                <a16:creationId xmlns:a16="http://schemas.microsoft.com/office/drawing/2014/main" id="{CB66574A-03DE-417E-83F4-960E4165F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75" y="5607050"/>
            <a:ext cx="1403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Times New Roman" panose="02020603050405020304" pitchFamily="18" charset="0"/>
              </a:rPr>
              <a:t>按第二行展开</a:t>
            </a:r>
          </a:p>
        </p:txBody>
      </p:sp>
      <p:graphicFrame>
        <p:nvGraphicFramePr>
          <p:cNvPr id="314392" name="Object 24">
            <a:extLst>
              <a:ext uri="{FF2B5EF4-FFF2-40B4-BE49-F238E27FC236}">
                <a16:creationId xmlns:a16="http://schemas.microsoft.com/office/drawing/2014/main" id="{F1739EC3-20F7-4064-B234-DBE69FE4AB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5105400"/>
          <a:ext cx="2984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984500" imgH="977900" progId="Equation.3">
                  <p:embed/>
                </p:oleObj>
              </mc:Choice>
              <mc:Fallback>
                <p:oleObj name="Equation" r:id="rId16" imgW="2984500" imgH="977900" progId="Equation.3">
                  <p:embed/>
                  <p:pic>
                    <p:nvPicPr>
                      <p:cNvPr id="314392" name="Object 24">
                        <a:extLst>
                          <a:ext uri="{FF2B5EF4-FFF2-40B4-BE49-F238E27FC236}">
                            <a16:creationId xmlns:a16="http://schemas.microsoft.com/office/drawing/2014/main" id="{F1739EC3-20F7-4064-B234-DBE69FE4AB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105400"/>
                        <a:ext cx="2984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93" name="Object 25">
            <a:extLst>
              <a:ext uri="{FF2B5EF4-FFF2-40B4-BE49-F238E27FC236}">
                <a16:creationId xmlns:a16="http://schemas.microsoft.com/office/drawing/2014/main" id="{74963094-D351-4969-8073-DAF924EEA6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5473700"/>
          <a:ext cx="2501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01900" imgH="393700" progId="Equation.3">
                  <p:embed/>
                </p:oleObj>
              </mc:Choice>
              <mc:Fallback>
                <p:oleObj name="Equation" r:id="rId18" imgW="2501900" imgH="393700" progId="Equation.3">
                  <p:embed/>
                  <p:pic>
                    <p:nvPicPr>
                      <p:cNvPr id="314393" name="Object 25">
                        <a:extLst>
                          <a:ext uri="{FF2B5EF4-FFF2-40B4-BE49-F238E27FC236}">
                            <a16:creationId xmlns:a16="http://schemas.microsoft.com/office/drawing/2014/main" id="{74963094-D351-4969-8073-DAF924EEA6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473700"/>
                        <a:ext cx="2501900" cy="3937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3300"/>
                          </a:gs>
                          <a:gs pos="50000">
                            <a:srgbClr val="FFFFFF"/>
                          </a:gs>
                          <a:gs pos="100000">
                            <a:srgbClr val="FF3300"/>
                          </a:gs>
                        </a:gsLst>
                        <a:lin ang="5400000" scaled="1"/>
                      </a:gradFill>
                      <a:ln w="28575">
                        <a:solidFill>
                          <a:srgbClr val="6600FF"/>
                        </a:solidFill>
                        <a:prstDash val="sysDot"/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83" name="Picture 27">
            <a:extLst>
              <a:ext uri="{FF2B5EF4-FFF2-40B4-BE49-F238E27FC236}">
                <a16:creationId xmlns:a16="http://schemas.microsoft.com/office/drawing/2014/main" id="{06C9F245-E5D6-4BEE-849B-550EB2C935C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5313363"/>
            <a:ext cx="1544638" cy="154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4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4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4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1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0" grpId="0" build="p" autoUpdateAnimBg="0"/>
      <p:bldP spid="314381" grpId="0" build="p" autoUpdateAnimBg="0"/>
      <p:bldP spid="31439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7" name="Picture 9">
            <a:extLst>
              <a:ext uri="{FF2B5EF4-FFF2-40B4-BE49-F238E27FC236}">
                <a16:creationId xmlns:a16="http://schemas.microsoft.com/office/drawing/2014/main" id="{690A5120-9755-48F6-A574-29D8E29096A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5313363"/>
            <a:ext cx="1544638" cy="154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11">
            <a:extLst>
              <a:ext uri="{FF2B5EF4-FFF2-40B4-BE49-F238E27FC236}">
                <a16:creationId xmlns:a16="http://schemas.microsoft.com/office/drawing/2014/main" id="{B75DCE22-0C44-4B09-BA86-0C3D0CBF9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020" y="836712"/>
            <a:ext cx="18362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、已知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9FA22A5-DF3A-4A7C-8FE9-BDFB45E002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356907"/>
              </p:ext>
            </p:extLst>
          </p:nvPr>
        </p:nvGraphicFramePr>
        <p:xfrm>
          <a:off x="2915816" y="547132"/>
          <a:ext cx="2664296" cy="1625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04840" imgH="914400" progId="Equation.DSMT4">
                  <p:embed/>
                </p:oleObj>
              </mc:Choice>
              <mc:Fallback>
                <p:oleObj name="Equation" r:id="rId3" imgW="1104840" imgH="9144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9AF5D22B-FBA2-4CF1-B00C-B051AB18F0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547132"/>
                        <a:ext cx="2664296" cy="16255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1">
            <a:extLst>
              <a:ext uri="{FF2B5EF4-FFF2-40B4-BE49-F238E27FC236}">
                <a16:creationId xmlns:a16="http://schemas.microsoft.com/office/drawing/2014/main" id="{00AFA4A4-D3F8-484E-8381-C3D3719E7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504" y="3005391"/>
            <a:ext cx="13182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dirty="0">
                <a:ea typeface="宋体" panose="02010600030101010101" pitchFamily="2" charset="-122"/>
              </a:rPr>
              <a:t>计算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59E99D4C-6EF9-499F-95F0-E5497B3785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276554"/>
              </p:ext>
            </p:extLst>
          </p:nvPr>
        </p:nvGraphicFramePr>
        <p:xfrm>
          <a:off x="1979712" y="2980786"/>
          <a:ext cx="3431083" cy="489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80800" imgH="228600" progId="Equation.DSMT4">
                  <p:embed/>
                </p:oleObj>
              </mc:Choice>
              <mc:Fallback>
                <p:oleObj name="Equation" r:id="rId5" imgW="1180800" imgH="2286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9FA22A5-DF3A-4A7C-8FE9-BDFB45E002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980786"/>
                        <a:ext cx="3431083" cy="4896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B825BB59-9780-4631-B8D5-E0CDEB0F8B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690546"/>
              </p:ext>
            </p:extLst>
          </p:nvPr>
        </p:nvGraphicFramePr>
        <p:xfrm>
          <a:off x="6228184" y="3058245"/>
          <a:ext cx="407988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6720" imgH="190440" progId="Equation.DSMT4">
                  <p:embed/>
                </p:oleObj>
              </mc:Choice>
              <mc:Fallback>
                <p:oleObj name="Equation" r:id="rId7" imgW="126720" imgH="1904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4D36628D-A0F6-45E5-8E47-534389F6FB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28184" y="3058245"/>
                        <a:ext cx="407988" cy="41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136621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6" name="Picture 6">
            <a:extLst>
              <a:ext uri="{FF2B5EF4-FFF2-40B4-BE49-F238E27FC236}">
                <a16:creationId xmlns:a16="http://schemas.microsoft.com/office/drawing/2014/main" id="{D7671FCF-914D-4069-926B-046FE1AEB0B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362" y="5313363"/>
            <a:ext cx="1544638" cy="154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4">
            <a:extLst>
              <a:ext uri="{FF2B5EF4-FFF2-40B4-BE49-F238E27FC236}">
                <a16:creationId xmlns:a16="http://schemas.microsoft.com/office/drawing/2014/main" id="{C61935CB-4E28-4CFB-AD5A-C530EFAD8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114714"/>
            <a:ext cx="7415879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、矩阵的定义</a:t>
            </a:r>
            <a:endParaRPr lang="en-US" altLang="zh-CN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、矩阵的乘法</a:t>
            </a:r>
            <a:endParaRPr lang="en-US" altLang="zh-CN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、矩阵的逆矩阵，伴随矩阵</a:t>
            </a:r>
            <a:endParaRPr lang="en-US" altLang="zh-CN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、矩阵的初等行（列）变换</a:t>
            </a:r>
            <a:endParaRPr lang="en-US" altLang="zh-CN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行阶梯形矩阵；行最简形矩阵，标准形</a:t>
            </a:r>
            <a:endParaRPr lang="en-US" altLang="zh-CN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、矩阵的秩的定义与计算</a:t>
            </a:r>
            <a:endParaRPr lang="en-US" altLang="zh-CN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、矩阵的初等变换求逆矩阵，解矩阵方程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C7244673-B48F-4A50-A4B4-4C4EDC390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404664"/>
            <a:ext cx="6324600" cy="63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二、矩阵的定义与运算</a:t>
            </a:r>
            <a:endParaRPr lang="en-US" altLang="zh-CN" sz="2800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138701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日期占位符 9">
            <a:extLst>
              <a:ext uri="{FF2B5EF4-FFF2-40B4-BE49-F238E27FC236}">
                <a16:creationId xmlns:a16="http://schemas.microsoft.com/office/drawing/2014/main" id="{1BE8CBB5-291F-4CCC-B37C-F49BEF39F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0320-3C17-4890-9B36-E28F131E3A40}" type="datetime8">
              <a:rPr lang="en-US" altLang="zh-CN"/>
              <a:pPr/>
              <a:t>12/23/2022 4:53 PM</a:t>
            </a:fld>
            <a:endParaRPr lang="en-US" altLang="zh-CN"/>
          </a:p>
        </p:txBody>
      </p:sp>
      <p:sp>
        <p:nvSpPr>
          <p:cNvPr id="16" name="灯片编号占位符 17">
            <a:extLst>
              <a:ext uri="{FF2B5EF4-FFF2-40B4-BE49-F238E27FC236}">
                <a16:creationId xmlns:a16="http://schemas.microsoft.com/office/drawing/2014/main" id="{8BD81048-A6DA-4B8D-834A-4C3A34C9E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E03F-A42A-486A-B71C-44EE1C7710D5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12642" name="Text Box 2">
            <a:extLst>
              <a:ext uri="{FF2B5EF4-FFF2-40B4-BE49-F238E27FC236}">
                <a16:creationId xmlns:a16="http://schemas.microsoft.com/office/drawing/2014/main" id="{68435E16-B06C-4BC8-93C5-8E5F12801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921" y="443589"/>
            <a:ext cx="6165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注意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1.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矩阵乘法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不满足交换律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，即：</a:t>
            </a:r>
          </a:p>
        </p:txBody>
      </p:sp>
      <p:graphicFrame>
        <p:nvGraphicFramePr>
          <p:cNvPr id="112644" name="Object 4">
            <a:extLst>
              <a:ext uri="{FF2B5EF4-FFF2-40B4-BE49-F238E27FC236}">
                <a16:creationId xmlns:a16="http://schemas.microsoft.com/office/drawing/2014/main" id="{3BBD69FD-10AF-4534-AA3D-9FD1E92CA5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410561"/>
              </p:ext>
            </p:extLst>
          </p:nvPr>
        </p:nvGraphicFramePr>
        <p:xfrm>
          <a:off x="3059113" y="1186943"/>
          <a:ext cx="15128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380880" progId="Equation.DSMT4">
                  <p:embed/>
                </p:oleObj>
              </mc:Choice>
              <mc:Fallback>
                <p:oleObj name="Equation" r:id="rId2" imgW="1600200" imgH="380880" progId="Equation.DSMT4">
                  <p:embed/>
                  <p:pic>
                    <p:nvPicPr>
                      <p:cNvPr id="112644" name="Object 4">
                        <a:extLst>
                          <a:ext uri="{FF2B5EF4-FFF2-40B4-BE49-F238E27FC236}">
                            <a16:creationId xmlns:a16="http://schemas.microsoft.com/office/drawing/2014/main" id="{3BBD69FD-10AF-4534-AA3D-9FD1E92CA5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186943"/>
                        <a:ext cx="151288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6" name="Text Box 6">
            <a:extLst>
              <a:ext uri="{FF2B5EF4-FFF2-40B4-BE49-F238E27FC236}">
                <a16:creationId xmlns:a16="http://schemas.microsoft.com/office/drawing/2014/main" id="{8A7D6AA9-214C-4478-8AB3-70AE45FEA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25" y="1535056"/>
            <a:ext cx="6130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panose="02020603050405020304" pitchFamily="18" charset="0"/>
              </a:rPr>
              <a:t>2.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两个非零矩阵的乘积可能是零矩阵</a:t>
            </a:r>
          </a:p>
        </p:txBody>
      </p:sp>
      <p:pic>
        <p:nvPicPr>
          <p:cNvPr id="14351" name="Picture 15">
            <a:extLst>
              <a:ext uri="{FF2B5EF4-FFF2-40B4-BE49-F238E27FC236}">
                <a16:creationId xmlns:a16="http://schemas.microsoft.com/office/drawing/2014/main" id="{1CCE6A48-844B-4D8E-A62F-3CA5F53B6F5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5313363"/>
            <a:ext cx="1544638" cy="154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C48C18E0-9328-9834-6BDB-A8D8A9621E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5" y="2626524"/>
            <a:ext cx="7924810" cy="1784487"/>
          </a:xfrm>
          <a:prstGeom prst="rect">
            <a:avLst/>
          </a:prstGeom>
        </p:spPr>
      </p:pic>
      <p:graphicFrame>
        <p:nvGraphicFramePr>
          <p:cNvPr id="40" name="Object 4">
            <a:extLst>
              <a:ext uri="{FF2B5EF4-FFF2-40B4-BE49-F238E27FC236}">
                <a16:creationId xmlns:a16="http://schemas.microsoft.com/office/drawing/2014/main" id="{2769AC50-B530-4F6D-9F45-89B8B5606D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46173"/>
              </p:ext>
            </p:extLst>
          </p:nvPr>
        </p:nvGraphicFramePr>
        <p:xfrm>
          <a:off x="457200" y="4304506"/>
          <a:ext cx="822960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279680" imgH="507960" progId="Equation.DSMT4">
                  <p:embed/>
                </p:oleObj>
              </mc:Choice>
              <mc:Fallback>
                <p:oleObj name="Equation" r:id="rId6" imgW="4279680" imgH="507960" progId="Equation.DSMT4">
                  <p:embed/>
                  <p:pic>
                    <p:nvPicPr>
                      <p:cNvPr id="112644" name="Object 4">
                        <a:extLst>
                          <a:ext uri="{FF2B5EF4-FFF2-40B4-BE49-F238E27FC236}">
                            <a16:creationId xmlns:a16="http://schemas.microsoft.com/office/drawing/2014/main" id="{3BBD69FD-10AF-4534-AA3D-9FD1E92CA5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304506"/>
                        <a:ext cx="8229600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">
            <a:extLst>
              <a:ext uri="{FF2B5EF4-FFF2-40B4-BE49-F238E27FC236}">
                <a16:creationId xmlns:a16="http://schemas.microsoft.com/office/drawing/2014/main" id="{F0182D75-8941-3B81-99CB-A8D44E08EC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434824"/>
              </p:ext>
            </p:extLst>
          </p:nvPr>
        </p:nvGraphicFramePr>
        <p:xfrm>
          <a:off x="2156620" y="5562600"/>
          <a:ext cx="3640137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92160" imgH="533160" progId="Equation.DSMT4">
                  <p:embed/>
                </p:oleObj>
              </mc:Choice>
              <mc:Fallback>
                <p:oleObj name="Equation" r:id="rId8" imgW="1892160" imgH="533160" progId="Equation.DSMT4">
                  <p:embed/>
                  <p:pic>
                    <p:nvPicPr>
                      <p:cNvPr id="40" name="Object 4">
                        <a:extLst>
                          <a:ext uri="{FF2B5EF4-FFF2-40B4-BE49-F238E27FC236}">
                            <a16:creationId xmlns:a16="http://schemas.microsoft.com/office/drawing/2014/main" id="{2769AC50-B530-4F6D-9F45-89B8B5606D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6620" y="5562600"/>
                        <a:ext cx="3640137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">
            <a:extLst>
              <a:ext uri="{FF2B5EF4-FFF2-40B4-BE49-F238E27FC236}">
                <a16:creationId xmlns:a16="http://schemas.microsoft.com/office/drawing/2014/main" id="{F369B418-182C-DCD0-0896-551BFCE471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9045155"/>
              </p:ext>
            </p:extLst>
          </p:nvPr>
        </p:nvGraphicFramePr>
        <p:xfrm>
          <a:off x="1711325" y="2179638"/>
          <a:ext cx="493236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49360" imgH="228600" progId="Equation.DSMT4">
                  <p:embed/>
                </p:oleObj>
              </mc:Choice>
              <mc:Fallback>
                <p:oleObj name="Equation" r:id="rId10" imgW="2349360" imgH="228600" progId="Equation.DSMT4">
                  <p:embed/>
                  <p:pic>
                    <p:nvPicPr>
                      <p:cNvPr id="112644" name="Object 4">
                        <a:extLst>
                          <a:ext uri="{FF2B5EF4-FFF2-40B4-BE49-F238E27FC236}">
                            <a16:creationId xmlns:a16="http://schemas.microsoft.com/office/drawing/2014/main" id="{3BBD69FD-10AF-4534-AA3D-9FD1E92CA5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325" y="2179638"/>
                        <a:ext cx="4932363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231605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2" grpId="0"/>
      <p:bldP spid="11264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9">
            <a:extLst>
              <a:ext uri="{FF2B5EF4-FFF2-40B4-BE49-F238E27FC236}">
                <a16:creationId xmlns:a16="http://schemas.microsoft.com/office/drawing/2014/main" id="{B3EF7799-3693-4F23-94F3-29E4EE436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1B58-A5B6-4D5B-ABB2-EB73C2512A81}" type="datetime8">
              <a:rPr lang="en-US" altLang="zh-CN"/>
              <a:pPr/>
              <a:t>12/23/2022 4:53 PM</a:t>
            </a:fld>
            <a:endParaRPr lang="en-US" altLang="zh-CN"/>
          </a:p>
        </p:txBody>
      </p:sp>
      <p:sp>
        <p:nvSpPr>
          <p:cNvPr id="10" name="灯片编号占位符 17">
            <a:extLst>
              <a:ext uri="{FF2B5EF4-FFF2-40B4-BE49-F238E27FC236}">
                <a16:creationId xmlns:a16="http://schemas.microsoft.com/office/drawing/2014/main" id="{C1CE44F3-0528-47B0-BFE5-8A9DA09F3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6200-42F8-4585-A582-124AC01B701C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26308" name="Rectangle 4">
            <a:extLst>
              <a:ext uri="{FF2B5EF4-FFF2-40B4-BE49-F238E27FC236}">
                <a16:creationId xmlns:a16="http://schemas.microsoft.com/office/drawing/2014/main" id="{BB476431-EB6A-4F0D-B3D0-A747598ED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411" y="692395"/>
            <a:ext cx="6319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宋体" panose="02010600030101010101" pitchFamily="2" charset="-122"/>
              </a:rPr>
              <a:t>求</a:t>
            </a:r>
            <a:r>
              <a:rPr kumimoji="1" lang="zh-CN" altLang="en-US" sz="2800" b="1" dirty="0">
                <a:solidFill>
                  <a:srgbClr val="003300"/>
                </a:solidFill>
                <a:latin typeface="宋体" panose="02010600030101010101" pitchFamily="2" charset="-122"/>
              </a:rPr>
              <a:t> </a:t>
            </a:r>
            <a:endParaRPr kumimoji="1" lang="zh-CN" altLang="en-US" sz="2800" dirty="0">
              <a:solidFill>
                <a:srgbClr val="0033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26309" name="Object 5">
            <a:extLst>
              <a:ext uri="{FF2B5EF4-FFF2-40B4-BE49-F238E27FC236}">
                <a16:creationId xmlns:a16="http://schemas.microsoft.com/office/drawing/2014/main" id="{FA60D600-7F60-4931-B341-B999708597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189849"/>
              </p:ext>
            </p:extLst>
          </p:nvPr>
        </p:nvGraphicFramePr>
        <p:xfrm>
          <a:off x="1753643" y="36997"/>
          <a:ext cx="5108575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57400" imgH="711000" progId="Equation.DSMT4">
                  <p:embed/>
                </p:oleObj>
              </mc:Choice>
              <mc:Fallback>
                <p:oleObj name="Equation" r:id="rId2" imgW="2057400" imgH="711000" progId="Equation.DSMT4">
                  <p:embed/>
                  <p:pic>
                    <p:nvPicPr>
                      <p:cNvPr id="226309" name="Object 5">
                        <a:extLst>
                          <a:ext uri="{FF2B5EF4-FFF2-40B4-BE49-F238E27FC236}">
                            <a16:creationId xmlns:a16="http://schemas.microsoft.com/office/drawing/2014/main" id="{FA60D600-7F60-4931-B341-B999708597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3643" y="36997"/>
                        <a:ext cx="5108575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10" name="Rectangle 6">
            <a:extLst>
              <a:ext uri="{FF2B5EF4-FFF2-40B4-BE49-F238E27FC236}">
                <a16:creationId xmlns:a16="http://schemas.microsoft.com/office/drawing/2014/main" id="{728A2C4D-8694-456F-943E-2C3D660CF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82" y="565830"/>
            <a:ext cx="9076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.</a:t>
            </a:r>
            <a:r>
              <a:rPr kumimoji="1" lang="en-US" altLang="zh-CN" sz="2800" b="1" dirty="0">
                <a:solidFill>
                  <a:srgbClr val="003300"/>
                </a:solidFill>
                <a:latin typeface="宋体" panose="02010600030101010101" pitchFamily="2" charset="-122"/>
              </a:rPr>
              <a:t> </a:t>
            </a:r>
            <a:endParaRPr kumimoji="1" lang="en-US" altLang="zh-CN" sz="2800" dirty="0">
              <a:solidFill>
                <a:srgbClr val="0033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26311" name="Object 7">
            <a:extLst>
              <a:ext uri="{FF2B5EF4-FFF2-40B4-BE49-F238E27FC236}">
                <a16:creationId xmlns:a16="http://schemas.microsoft.com/office/drawing/2014/main" id="{2AB3A914-5FDF-4D4B-8B45-64EF01C9AC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899766"/>
              </p:ext>
            </p:extLst>
          </p:nvPr>
        </p:nvGraphicFramePr>
        <p:xfrm>
          <a:off x="7900279" y="659990"/>
          <a:ext cx="83343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7160" imgH="203040" progId="Equation.DSMT4">
                  <p:embed/>
                </p:oleObj>
              </mc:Choice>
              <mc:Fallback>
                <p:oleObj name="Equation" r:id="rId4" imgW="317160" imgH="203040" progId="Equation.DSMT4">
                  <p:embed/>
                  <p:pic>
                    <p:nvPicPr>
                      <p:cNvPr id="226311" name="Object 7">
                        <a:extLst>
                          <a:ext uri="{FF2B5EF4-FFF2-40B4-BE49-F238E27FC236}">
                            <a16:creationId xmlns:a16="http://schemas.microsoft.com/office/drawing/2014/main" id="{2AB3A914-5FDF-4D4B-8B45-64EF01C9AC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0279" y="659990"/>
                        <a:ext cx="833438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12" name="Rectangle 8">
            <a:extLst>
              <a:ext uri="{FF2B5EF4-FFF2-40B4-BE49-F238E27FC236}">
                <a16:creationId xmlns:a16="http://schemas.microsoft.com/office/drawing/2014/main" id="{AFC3D61D-726A-4D79-929E-E943C90B1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72" y="1901825"/>
            <a:ext cx="10779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解：</a:t>
            </a:r>
            <a:r>
              <a:rPr kumimoji="1" lang="zh-CN" altLang="en-US" sz="2800" b="1" dirty="0">
                <a:solidFill>
                  <a:srgbClr val="003300"/>
                </a:solidFill>
                <a:latin typeface="宋体" panose="02010600030101010101" pitchFamily="2" charset="-122"/>
              </a:rPr>
              <a:t> </a:t>
            </a:r>
            <a:endParaRPr kumimoji="1" lang="zh-CN" altLang="en-US" sz="2800" dirty="0">
              <a:solidFill>
                <a:srgbClr val="0033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26313" name="Object 9">
            <a:extLst>
              <a:ext uri="{FF2B5EF4-FFF2-40B4-BE49-F238E27FC236}">
                <a16:creationId xmlns:a16="http://schemas.microsoft.com/office/drawing/2014/main" id="{29D01C79-FF3E-47DB-A528-0753040906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178838"/>
              </p:ext>
            </p:extLst>
          </p:nvPr>
        </p:nvGraphicFramePr>
        <p:xfrm>
          <a:off x="254000" y="4954588"/>
          <a:ext cx="8607425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66800" imgH="711000" progId="Equation.DSMT4">
                  <p:embed/>
                </p:oleObj>
              </mc:Choice>
              <mc:Fallback>
                <p:oleObj name="Equation" r:id="rId6" imgW="3466800" imgH="711000" progId="Equation.DSMT4">
                  <p:embed/>
                  <p:pic>
                    <p:nvPicPr>
                      <p:cNvPr id="226313" name="Object 9">
                        <a:extLst>
                          <a:ext uri="{FF2B5EF4-FFF2-40B4-BE49-F238E27FC236}">
                            <a16:creationId xmlns:a16="http://schemas.microsoft.com/office/drawing/2014/main" id="{29D01C79-FF3E-47DB-A528-0753040906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" y="4954588"/>
                        <a:ext cx="8607425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>
            <a:extLst>
              <a:ext uri="{FF2B5EF4-FFF2-40B4-BE49-F238E27FC236}">
                <a16:creationId xmlns:a16="http://schemas.microsoft.com/office/drawing/2014/main" id="{1192C281-494F-4F6E-8A21-2AD4FF07B7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907690"/>
              </p:ext>
            </p:extLst>
          </p:nvPr>
        </p:nvGraphicFramePr>
        <p:xfrm>
          <a:off x="1453420" y="3233579"/>
          <a:ext cx="5381626" cy="194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49080" imgH="711000" progId="Equation.DSMT4">
                  <p:embed/>
                </p:oleObj>
              </mc:Choice>
              <mc:Fallback>
                <p:oleObj name="Equation" r:id="rId8" imgW="1549080" imgH="711000" progId="Equation.DSMT4">
                  <p:embed/>
                  <p:pic>
                    <p:nvPicPr>
                      <p:cNvPr id="226311" name="Object 7">
                        <a:extLst>
                          <a:ext uri="{FF2B5EF4-FFF2-40B4-BE49-F238E27FC236}">
                            <a16:creationId xmlns:a16="http://schemas.microsoft.com/office/drawing/2014/main" id="{2AB3A914-5FDF-4D4B-8B45-64EF01C9AC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3420" y="3233579"/>
                        <a:ext cx="5381626" cy="19478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>
            <a:extLst>
              <a:ext uri="{FF2B5EF4-FFF2-40B4-BE49-F238E27FC236}">
                <a16:creationId xmlns:a16="http://schemas.microsoft.com/office/drawing/2014/main" id="{8343361D-448C-41EB-AAA2-2C02C3EE0A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850736"/>
              </p:ext>
            </p:extLst>
          </p:nvPr>
        </p:nvGraphicFramePr>
        <p:xfrm>
          <a:off x="1524000" y="1663700"/>
          <a:ext cx="539115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71520" imgH="711000" progId="Equation.DSMT4">
                  <p:embed/>
                </p:oleObj>
              </mc:Choice>
              <mc:Fallback>
                <p:oleObj name="Equation" r:id="rId10" imgW="2171520" imgH="711000" progId="Equation.DSMT4">
                  <p:embed/>
                  <p:pic>
                    <p:nvPicPr>
                      <p:cNvPr id="226313" name="Object 9">
                        <a:extLst>
                          <a:ext uri="{FF2B5EF4-FFF2-40B4-BE49-F238E27FC236}">
                            <a16:creationId xmlns:a16="http://schemas.microsoft.com/office/drawing/2014/main" id="{29D01C79-FF3E-47DB-A528-0753040906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63700"/>
                        <a:ext cx="5391150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6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8" grpId="0"/>
      <p:bldP spid="226310" grpId="0"/>
      <p:bldP spid="2263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6" name="Picture 6">
            <a:extLst>
              <a:ext uri="{FF2B5EF4-FFF2-40B4-BE49-F238E27FC236}">
                <a16:creationId xmlns:a16="http://schemas.microsoft.com/office/drawing/2014/main" id="{D7671FCF-914D-4069-926B-046FE1AEB0B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362" y="5313363"/>
            <a:ext cx="1544638" cy="154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4">
            <a:extLst>
              <a:ext uri="{FF2B5EF4-FFF2-40B4-BE49-F238E27FC236}">
                <a16:creationId xmlns:a16="http://schemas.microsoft.com/office/drawing/2014/main" id="{C61935CB-4E28-4CFB-AD5A-C530EFAD8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1444034"/>
            <a:ext cx="6699770" cy="3869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求逆矩阵的方法有以下四种</a:t>
            </a:r>
            <a:endParaRPr lang="en-US" altLang="zh-CN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）定义法  </a:t>
            </a:r>
            <a:endParaRPr lang="en-US" altLang="zh-CN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）推论</a:t>
            </a:r>
            <a:endParaRPr lang="en-US" altLang="zh-CN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）性质</a:t>
            </a:r>
            <a:endParaRPr lang="en-US" altLang="zh-CN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）初等行变换</a:t>
            </a:r>
            <a:endParaRPr lang="en-US" altLang="zh-CN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endParaRPr lang="zh-CN" altLang="en-US" dirty="0">
              <a:solidFill>
                <a:srgbClr val="0000FF"/>
              </a:solidFill>
              <a:latin typeface="黑体" panose="02010609060101010101" pitchFamily="49" charset="-122"/>
            </a:endParaRP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9F3207D5-B36F-40A6-89D7-71A3E4489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620688"/>
            <a:ext cx="632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C000"/>
                </a:solidFill>
                <a:latin typeface="黑体" panose="02010609060101010101" pitchFamily="49" charset="-122"/>
              </a:rPr>
              <a:t>矩阵的逆矩阵</a:t>
            </a:r>
            <a:endParaRPr lang="en-US" altLang="zh-CN" sz="2800" dirty="0">
              <a:solidFill>
                <a:srgbClr val="FFC000"/>
              </a:solidFill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450754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3058</TotalTime>
  <Words>1297</Words>
  <Application>Microsoft Office PowerPoint</Application>
  <PresentationFormat>全屏显示(4:3)</PresentationFormat>
  <Paragraphs>153</Paragraphs>
  <Slides>32</Slides>
  <Notes>0</Notes>
  <HiddenSlides>1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黑体</vt:lpstr>
      <vt:lpstr>宋体</vt:lpstr>
      <vt:lpstr>Arial</vt:lpstr>
      <vt:lpstr>Calibri</vt:lpstr>
      <vt:lpstr>Constantia</vt:lpstr>
      <vt:lpstr>Times New Roman</vt:lpstr>
      <vt:lpstr>Wingdings 2</vt:lpstr>
      <vt:lpstr>流畅</vt:lpstr>
      <vt:lpstr>Equation</vt:lpstr>
      <vt:lpstr>Equation.3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西安通信学院数学教研室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</dc:creator>
  <cp:lastModifiedBy>美华 俞</cp:lastModifiedBy>
  <cp:revision>135</cp:revision>
  <dcterms:created xsi:type="dcterms:W3CDTF">1990-03-28T00:00:48Z</dcterms:created>
  <dcterms:modified xsi:type="dcterms:W3CDTF">2022-12-23T08:57:53Z</dcterms:modified>
</cp:coreProperties>
</file>