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8" r:id="rId4"/>
    <p:sldId id="285" r:id="rId5"/>
    <p:sldId id="267" r:id="rId6"/>
    <p:sldId id="286" r:id="rId7"/>
    <p:sldId id="287" r:id="rId8"/>
    <p:sldId id="297" r:id="rId9"/>
    <p:sldId id="298" r:id="rId10"/>
    <p:sldId id="288" r:id="rId11"/>
    <p:sldId id="289" r:id="rId12"/>
    <p:sldId id="290" r:id="rId13"/>
    <p:sldId id="299" r:id="rId14"/>
    <p:sldId id="300" r:id="rId15"/>
    <p:sldId id="301" r:id="rId16"/>
    <p:sldId id="302" r:id="rId17"/>
    <p:sldId id="303" r:id="rId18"/>
    <p:sldId id="304" r:id="rId19"/>
    <p:sldId id="291" r:id="rId20"/>
    <p:sldId id="292" r:id="rId21"/>
    <p:sldId id="305" r:id="rId22"/>
    <p:sldId id="306" r:id="rId23"/>
    <p:sldId id="293" r:id="rId24"/>
    <p:sldId id="294" r:id="rId25"/>
    <p:sldId id="284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65228-921D-4BE3-9989-33DA0C4B9FB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2FAA9-3500-4AAE-8891-D117D3F10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70990-A172-A066-C579-63C73B022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7AD71E-389A-FD5F-2791-6A3F5C37E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882B08-583B-4308-7032-0126B733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F5D-A6EF-4889-9834-F5727F233112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A0D774-2EAB-5566-D678-515615B5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42CD64-8293-DB36-951B-6E5C51D0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44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447D5-F9B3-ECD3-42E3-3A8C9F09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1DF064-3D48-6B0C-DB7F-AEFF856D7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4E49E9-522F-7B86-A697-DB6A6F3B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6A50-5BC4-4854-B28A-87CF24FAE244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6B119C-7923-8DD2-370B-C0307656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381FA3-4B67-41EA-DEF3-546680A4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93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F39BA2-E7B1-F46C-D3E0-63F845289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37FDF6-893C-32E7-E0D7-6F60D284C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50E808-379A-67C9-1737-44F6B95C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C819-8E63-4133-A6A5-4C60D66756CD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962DCF-D6A9-947C-9807-B1C1C62C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029DBF-A4C0-D0CD-78EA-A40733B4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90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6A59E-15E5-3A02-E83A-C2BE2564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7F2E33-0C30-DD38-D4BD-20F40E27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38157B-FC9E-2FC7-FE11-C2306F05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55A-9535-46D9-A572-52139CCBAC5B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7A6F9F-F0E3-0875-CFED-F298CC1E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970F1D-DEE1-6534-DFAF-3700CAFD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51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96AE6-95EE-2048-1B39-6C7704CB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FA7865-41D4-43E7-DDE8-0DEE2FF4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D6CC3B-A443-ADE5-395D-DB9CF0F9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725C-DFB2-4103-97BC-3BC1B9B8A352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95CF56-F87C-558D-8ECD-409E3B51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B0A40D-83F2-FE7B-3D89-9DE2DD28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03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07C51-13E8-B45C-3977-A684E20E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368DF9-3439-F373-A0A2-1B2E33ED9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E06FF8-901F-055E-5D7C-74A48B22B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43AFC2-EAAF-71BB-8929-FA08AAA1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8BF6-DD10-4673-930C-17C51F9B35D4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62EBFF-CF57-5DF8-0E99-3D9D3236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A760BD-15B8-1431-2024-30EF4A97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71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6A64F-C990-A381-1B31-3AF0BDD7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B18BC5-56B9-92F1-28D6-FFC99743D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06095F-6B4A-FFE7-9B4C-B79C4E2F9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13B885-45B9-A55D-DF71-C9479DC83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282025-D8B6-C195-ECFE-BA7646626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3E415E-0E5E-4C9F-00F2-BAD29549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A3A8-851C-4DD0-ABBD-74F7E2AB8A38}" type="datetime1">
              <a:rPr lang="ru-RU" smtClean="0"/>
              <a:t>14.06.2023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EEBFC5-91FD-8245-255A-A225D36B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8F8242-523A-16E1-5443-F3A6A27F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5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3B2B8-8646-F4A6-2F2B-270F6648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F4F069-95F6-B084-8962-6AA7BBD3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C16-9C1D-4967-9344-99FA4EB734D7}" type="datetime1">
              <a:rPr lang="ru-RU" smtClean="0"/>
              <a:t>14.06.2023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F5E3D1-EC61-FC24-C99C-C45CA5E3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4773FA-1AFD-250B-F15E-4649E493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14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532B91-267B-6F40-A523-B835A1DF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672E-6448-4C6F-90F2-6600DA9A599E}" type="datetime1">
              <a:rPr lang="ru-RU" smtClean="0"/>
              <a:t>14.06.2023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79F419-25CF-FD46-6710-AB4A68BB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B37719-6CED-D037-AEAB-8CE3ECD6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65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E4044-F8B5-4B24-4F2F-D7177873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7C7504-F0AF-1D71-B30C-8D6EF02D7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5B554D-2A6B-FB6C-32B0-6D8F954AD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1F889-8F3F-9BE3-77EF-43B07E83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EDF4-4C7E-4356-95E6-E08DEC63E053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236BF6-5E42-765A-AE97-B7BF5747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31EEAD-0F88-A5FB-E154-C9142BD2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72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1936D-64D1-4091-DDEF-F0CC89E8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7337D7-29C1-65F3-86F6-5B3DDED33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4D128E-DB0A-B553-B13E-C81432594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6A0116-BB0A-821D-2C4B-FAB0DF0B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D6BD-13BB-4E0C-8C68-A48537AEFE2F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747C9A-C36C-9B0F-C4D7-873CB4EF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1828AC-2223-2A91-4482-2539B0DB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39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D44D4-4B2F-9D00-1F6E-6B06A674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15F05A-B69D-FD1E-7524-DA215EEC6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B68F2-5FF2-21D4-7FF2-B5CB75165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6636E-5371-4788-BC88-D1133AECE26B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DA51A4-68CF-9A12-8234-72F033A5D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EC6D7-BCA4-2AD8-CA2C-E46EC26E1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74C4-3413-4B34-8AA2-1494DBB6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81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62416-5979-2CFB-BD15-E0B49BB74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468681"/>
            <a:ext cx="9144000" cy="1071563"/>
          </a:xfrm>
        </p:spPr>
        <p:txBody>
          <a:bodyPr>
            <a:noAutofit/>
          </a:bodyPr>
          <a:lstStyle/>
          <a:p>
            <a:pPr indent="431800" algn="ctr">
              <a:lnSpc>
                <a:spcPct val="115000"/>
              </a:lnSpc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графического приложения «Калькулятор для оптимизации доходов и расходов на производстве»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3E3138F-2194-F38F-691C-2DC4AA4ED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5" b="16321"/>
          <a:stretch>
            <a:fillRect/>
          </a:stretch>
        </p:blipFill>
        <p:spPr bwMode="auto">
          <a:xfrm>
            <a:off x="179512" y="104232"/>
            <a:ext cx="3528392" cy="70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3">
            <a:extLst>
              <a:ext uri="{FF2B5EF4-FFF2-40B4-BE49-F238E27FC236}">
                <a16:creationId xmlns:a16="http://schemas.microsoft.com/office/drawing/2014/main" id="{CD983FA5-233F-400D-46C8-8EA0E64C4D0A}"/>
              </a:ext>
            </a:extLst>
          </p:cNvPr>
          <p:cNvGrpSpPr>
            <a:grpSpLocks/>
          </p:cNvGrpSpPr>
          <p:nvPr/>
        </p:nvGrpSpPr>
        <p:grpSpPr bwMode="auto">
          <a:xfrm>
            <a:off x="10668000" y="104232"/>
            <a:ext cx="776502" cy="785023"/>
            <a:chOff x="1900" y="5603"/>
            <a:chExt cx="2028" cy="2372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EE9ED58A-E6BD-C0DF-2D8A-59894EEC5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" y="6880"/>
              <a:ext cx="610" cy="912"/>
            </a:xfrm>
            <a:custGeom>
              <a:avLst/>
              <a:gdLst>
                <a:gd name="T0" fmla="*/ 0 w 610"/>
                <a:gd name="T1" fmla="*/ 202 h 912"/>
                <a:gd name="T2" fmla="*/ 610 w 610"/>
                <a:gd name="T3" fmla="*/ 0 h 912"/>
                <a:gd name="T4" fmla="*/ 610 w 610"/>
                <a:gd name="T5" fmla="*/ 216 h 912"/>
                <a:gd name="T6" fmla="*/ 409 w 610"/>
                <a:gd name="T7" fmla="*/ 283 h 912"/>
                <a:gd name="T8" fmla="*/ 414 w 610"/>
                <a:gd name="T9" fmla="*/ 855 h 912"/>
                <a:gd name="T10" fmla="*/ 197 w 610"/>
                <a:gd name="T11" fmla="*/ 912 h 912"/>
                <a:gd name="T12" fmla="*/ 197 w 610"/>
                <a:gd name="T13" fmla="*/ 355 h 912"/>
                <a:gd name="T14" fmla="*/ 0 w 610"/>
                <a:gd name="T15" fmla="*/ 423 h 912"/>
                <a:gd name="T16" fmla="*/ 0 w 610"/>
                <a:gd name="T17" fmla="*/ 202 h 9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10"/>
                <a:gd name="T28" fmla="*/ 0 h 912"/>
                <a:gd name="T29" fmla="*/ 610 w 610"/>
                <a:gd name="T30" fmla="*/ 912 h 9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10" h="912">
                  <a:moveTo>
                    <a:pt x="0" y="202"/>
                  </a:moveTo>
                  <a:lnTo>
                    <a:pt x="610" y="0"/>
                  </a:lnTo>
                  <a:lnTo>
                    <a:pt x="610" y="216"/>
                  </a:lnTo>
                  <a:lnTo>
                    <a:pt x="409" y="283"/>
                  </a:lnTo>
                  <a:lnTo>
                    <a:pt x="414" y="855"/>
                  </a:lnTo>
                  <a:lnTo>
                    <a:pt x="197" y="912"/>
                  </a:lnTo>
                  <a:lnTo>
                    <a:pt x="197" y="355"/>
                  </a:lnTo>
                  <a:lnTo>
                    <a:pt x="0" y="423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87AFDF08-F14A-8391-55AD-D0D28061A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" y="6851"/>
              <a:ext cx="648" cy="260"/>
            </a:xfrm>
            <a:custGeom>
              <a:avLst/>
              <a:gdLst>
                <a:gd name="T0" fmla="*/ 648 w 648"/>
                <a:gd name="T1" fmla="*/ 29 h 260"/>
                <a:gd name="T2" fmla="*/ 610 w 648"/>
                <a:gd name="T3" fmla="*/ 0 h 260"/>
                <a:gd name="T4" fmla="*/ 0 w 648"/>
                <a:gd name="T5" fmla="*/ 202 h 260"/>
                <a:gd name="T6" fmla="*/ 19 w 648"/>
                <a:gd name="T7" fmla="*/ 260 h 260"/>
                <a:gd name="T8" fmla="*/ 629 w 648"/>
                <a:gd name="T9" fmla="*/ 58 h 260"/>
                <a:gd name="T10" fmla="*/ 591 w 648"/>
                <a:gd name="T11" fmla="*/ 29 h 260"/>
                <a:gd name="T12" fmla="*/ 629 w 648"/>
                <a:gd name="T13" fmla="*/ 58 h 260"/>
                <a:gd name="T14" fmla="*/ 639 w 648"/>
                <a:gd name="T15" fmla="*/ 53 h 260"/>
                <a:gd name="T16" fmla="*/ 648 w 648"/>
                <a:gd name="T17" fmla="*/ 44 h 260"/>
                <a:gd name="T18" fmla="*/ 648 w 648"/>
                <a:gd name="T19" fmla="*/ 29 h 260"/>
                <a:gd name="T20" fmla="*/ 648 w 648"/>
                <a:gd name="T21" fmla="*/ 20 h 260"/>
                <a:gd name="T22" fmla="*/ 644 w 648"/>
                <a:gd name="T23" fmla="*/ 10 h 260"/>
                <a:gd name="T24" fmla="*/ 634 w 648"/>
                <a:gd name="T25" fmla="*/ 5 h 260"/>
                <a:gd name="T26" fmla="*/ 624 w 648"/>
                <a:gd name="T27" fmla="*/ 0 h 260"/>
                <a:gd name="T28" fmla="*/ 610 w 648"/>
                <a:gd name="T29" fmla="*/ 0 h 260"/>
                <a:gd name="T30" fmla="*/ 648 w 648"/>
                <a:gd name="T31" fmla="*/ 29 h 2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8"/>
                <a:gd name="T49" fmla="*/ 0 h 260"/>
                <a:gd name="T50" fmla="*/ 648 w 648"/>
                <a:gd name="T51" fmla="*/ 260 h 2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8" h="260">
                  <a:moveTo>
                    <a:pt x="648" y="29"/>
                  </a:moveTo>
                  <a:lnTo>
                    <a:pt x="610" y="0"/>
                  </a:lnTo>
                  <a:lnTo>
                    <a:pt x="0" y="202"/>
                  </a:lnTo>
                  <a:lnTo>
                    <a:pt x="19" y="260"/>
                  </a:lnTo>
                  <a:lnTo>
                    <a:pt x="629" y="58"/>
                  </a:lnTo>
                  <a:lnTo>
                    <a:pt x="591" y="29"/>
                  </a:lnTo>
                  <a:lnTo>
                    <a:pt x="629" y="58"/>
                  </a:lnTo>
                  <a:lnTo>
                    <a:pt x="639" y="53"/>
                  </a:lnTo>
                  <a:lnTo>
                    <a:pt x="648" y="44"/>
                  </a:lnTo>
                  <a:lnTo>
                    <a:pt x="648" y="29"/>
                  </a:lnTo>
                  <a:lnTo>
                    <a:pt x="648" y="20"/>
                  </a:lnTo>
                  <a:lnTo>
                    <a:pt x="644" y="10"/>
                  </a:lnTo>
                  <a:lnTo>
                    <a:pt x="634" y="5"/>
                  </a:lnTo>
                  <a:lnTo>
                    <a:pt x="624" y="0"/>
                  </a:lnTo>
                  <a:lnTo>
                    <a:pt x="610" y="0"/>
                  </a:lnTo>
                  <a:lnTo>
                    <a:pt x="648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258D5EE1-9232-D836-BD08-DFE138338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6880"/>
              <a:ext cx="57" cy="250"/>
            </a:xfrm>
            <a:custGeom>
              <a:avLst/>
              <a:gdLst>
                <a:gd name="T0" fmla="*/ 38 w 57"/>
                <a:gd name="T1" fmla="*/ 245 h 250"/>
                <a:gd name="T2" fmla="*/ 57 w 57"/>
                <a:gd name="T3" fmla="*/ 216 h 250"/>
                <a:gd name="T4" fmla="*/ 57 w 57"/>
                <a:gd name="T5" fmla="*/ 0 h 250"/>
                <a:gd name="T6" fmla="*/ 0 w 57"/>
                <a:gd name="T7" fmla="*/ 0 h 250"/>
                <a:gd name="T8" fmla="*/ 0 w 57"/>
                <a:gd name="T9" fmla="*/ 216 h 250"/>
                <a:gd name="T10" fmla="*/ 19 w 57"/>
                <a:gd name="T11" fmla="*/ 187 h 250"/>
                <a:gd name="T12" fmla="*/ 0 w 57"/>
                <a:gd name="T13" fmla="*/ 216 h 250"/>
                <a:gd name="T14" fmla="*/ 0 w 57"/>
                <a:gd name="T15" fmla="*/ 231 h 250"/>
                <a:gd name="T16" fmla="*/ 9 w 57"/>
                <a:gd name="T17" fmla="*/ 240 h 250"/>
                <a:gd name="T18" fmla="*/ 19 w 57"/>
                <a:gd name="T19" fmla="*/ 245 h 250"/>
                <a:gd name="T20" fmla="*/ 28 w 57"/>
                <a:gd name="T21" fmla="*/ 250 h 250"/>
                <a:gd name="T22" fmla="*/ 38 w 57"/>
                <a:gd name="T23" fmla="*/ 245 h 250"/>
                <a:gd name="T24" fmla="*/ 48 w 57"/>
                <a:gd name="T25" fmla="*/ 240 h 250"/>
                <a:gd name="T26" fmla="*/ 57 w 57"/>
                <a:gd name="T27" fmla="*/ 231 h 250"/>
                <a:gd name="T28" fmla="*/ 57 w 57"/>
                <a:gd name="T29" fmla="*/ 216 h 250"/>
                <a:gd name="T30" fmla="*/ 38 w 57"/>
                <a:gd name="T31" fmla="*/ 245 h 2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7"/>
                <a:gd name="T49" fmla="*/ 0 h 250"/>
                <a:gd name="T50" fmla="*/ 57 w 57"/>
                <a:gd name="T51" fmla="*/ 250 h 2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7" h="250">
                  <a:moveTo>
                    <a:pt x="38" y="245"/>
                  </a:moveTo>
                  <a:lnTo>
                    <a:pt x="57" y="216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19" y="187"/>
                  </a:lnTo>
                  <a:lnTo>
                    <a:pt x="0" y="216"/>
                  </a:lnTo>
                  <a:lnTo>
                    <a:pt x="0" y="231"/>
                  </a:lnTo>
                  <a:lnTo>
                    <a:pt x="9" y="240"/>
                  </a:lnTo>
                  <a:lnTo>
                    <a:pt x="19" y="245"/>
                  </a:lnTo>
                  <a:lnTo>
                    <a:pt x="28" y="250"/>
                  </a:lnTo>
                  <a:lnTo>
                    <a:pt x="38" y="245"/>
                  </a:lnTo>
                  <a:lnTo>
                    <a:pt x="48" y="240"/>
                  </a:lnTo>
                  <a:lnTo>
                    <a:pt x="57" y="231"/>
                  </a:lnTo>
                  <a:lnTo>
                    <a:pt x="57" y="216"/>
                  </a:lnTo>
                  <a:lnTo>
                    <a:pt x="38" y="24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1AA5A1DB-FB70-10A4-93ED-488767792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" y="7067"/>
              <a:ext cx="240" cy="125"/>
            </a:xfrm>
            <a:custGeom>
              <a:avLst/>
              <a:gdLst>
                <a:gd name="T0" fmla="*/ 58 w 240"/>
                <a:gd name="T1" fmla="*/ 96 h 125"/>
                <a:gd name="T2" fmla="*/ 38 w 240"/>
                <a:gd name="T3" fmla="*/ 125 h 125"/>
                <a:gd name="T4" fmla="*/ 240 w 240"/>
                <a:gd name="T5" fmla="*/ 58 h 125"/>
                <a:gd name="T6" fmla="*/ 221 w 240"/>
                <a:gd name="T7" fmla="*/ 0 h 125"/>
                <a:gd name="T8" fmla="*/ 19 w 240"/>
                <a:gd name="T9" fmla="*/ 68 h 125"/>
                <a:gd name="T10" fmla="*/ 0 w 240"/>
                <a:gd name="T11" fmla="*/ 96 h 125"/>
                <a:gd name="T12" fmla="*/ 19 w 240"/>
                <a:gd name="T13" fmla="*/ 68 h 125"/>
                <a:gd name="T14" fmla="*/ 9 w 240"/>
                <a:gd name="T15" fmla="*/ 77 h 125"/>
                <a:gd name="T16" fmla="*/ 0 w 240"/>
                <a:gd name="T17" fmla="*/ 87 h 125"/>
                <a:gd name="T18" fmla="*/ 0 w 240"/>
                <a:gd name="T19" fmla="*/ 96 h 125"/>
                <a:gd name="T20" fmla="*/ 0 w 240"/>
                <a:gd name="T21" fmla="*/ 106 h 125"/>
                <a:gd name="T22" fmla="*/ 5 w 240"/>
                <a:gd name="T23" fmla="*/ 116 h 125"/>
                <a:gd name="T24" fmla="*/ 14 w 240"/>
                <a:gd name="T25" fmla="*/ 125 h 125"/>
                <a:gd name="T26" fmla="*/ 24 w 240"/>
                <a:gd name="T27" fmla="*/ 125 h 125"/>
                <a:gd name="T28" fmla="*/ 38 w 240"/>
                <a:gd name="T29" fmla="*/ 125 h 125"/>
                <a:gd name="T30" fmla="*/ 58 w 240"/>
                <a:gd name="T31" fmla="*/ 96 h 1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0"/>
                <a:gd name="T49" fmla="*/ 0 h 125"/>
                <a:gd name="T50" fmla="*/ 240 w 240"/>
                <a:gd name="T51" fmla="*/ 125 h 12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0" h="125">
                  <a:moveTo>
                    <a:pt x="58" y="96"/>
                  </a:moveTo>
                  <a:lnTo>
                    <a:pt x="38" y="125"/>
                  </a:lnTo>
                  <a:lnTo>
                    <a:pt x="240" y="58"/>
                  </a:lnTo>
                  <a:lnTo>
                    <a:pt x="221" y="0"/>
                  </a:lnTo>
                  <a:lnTo>
                    <a:pt x="19" y="68"/>
                  </a:lnTo>
                  <a:lnTo>
                    <a:pt x="0" y="96"/>
                  </a:lnTo>
                  <a:lnTo>
                    <a:pt x="19" y="68"/>
                  </a:lnTo>
                  <a:lnTo>
                    <a:pt x="9" y="77"/>
                  </a:lnTo>
                  <a:lnTo>
                    <a:pt x="0" y="87"/>
                  </a:lnTo>
                  <a:lnTo>
                    <a:pt x="0" y="96"/>
                  </a:lnTo>
                  <a:lnTo>
                    <a:pt x="0" y="106"/>
                  </a:lnTo>
                  <a:lnTo>
                    <a:pt x="5" y="116"/>
                  </a:lnTo>
                  <a:lnTo>
                    <a:pt x="14" y="125"/>
                  </a:lnTo>
                  <a:lnTo>
                    <a:pt x="24" y="125"/>
                  </a:lnTo>
                  <a:lnTo>
                    <a:pt x="38" y="125"/>
                  </a:lnTo>
                  <a:lnTo>
                    <a:pt x="58" y="9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E3E1DC65-4969-BA0A-4AC6-5E183D708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" y="7163"/>
              <a:ext cx="62" cy="601"/>
            </a:xfrm>
            <a:custGeom>
              <a:avLst/>
              <a:gdLst>
                <a:gd name="T0" fmla="*/ 43 w 62"/>
                <a:gd name="T1" fmla="*/ 601 h 601"/>
                <a:gd name="T2" fmla="*/ 62 w 62"/>
                <a:gd name="T3" fmla="*/ 572 h 601"/>
                <a:gd name="T4" fmla="*/ 58 w 62"/>
                <a:gd name="T5" fmla="*/ 0 h 601"/>
                <a:gd name="T6" fmla="*/ 0 w 62"/>
                <a:gd name="T7" fmla="*/ 0 h 601"/>
                <a:gd name="T8" fmla="*/ 5 w 62"/>
                <a:gd name="T9" fmla="*/ 572 h 601"/>
                <a:gd name="T10" fmla="*/ 24 w 62"/>
                <a:gd name="T11" fmla="*/ 543 h 601"/>
                <a:gd name="T12" fmla="*/ 5 w 62"/>
                <a:gd name="T13" fmla="*/ 572 h 601"/>
                <a:gd name="T14" fmla="*/ 5 w 62"/>
                <a:gd name="T15" fmla="*/ 586 h 601"/>
                <a:gd name="T16" fmla="*/ 14 w 62"/>
                <a:gd name="T17" fmla="*/ 596 h 601"/>
                <a:gd name="T18" fmla="*/ 24 w 62"/>
                <a:gd name="T19" fmla="*/ 601 h 601"/>
                <a:gd name="T20" fmla="*/ 34 w 62"/>
                <a:gd name="T21" fmla="*/ 601 h 601"/>
                <a:gd name="T22" fmla="*/ 43 w 62"/>
                <a:gd name="T23" fmla="*/ 601 h 601"/>
                <a:gd name="T24" fmla="*/ 53 w 62"/>
                <a:gd name="T25" fmla="*/ 596 h 601"/>
                <a:gd name="T26" fmla="*/ 62 w 62"/>
                <a:gd name="T27" fmla="*/ 586 h 601"/>
                <a:gd name="T28" fmla="*/ 62 w 62"/>
                <a:gd name="T29" fmla="*/ 572 h 601"/>
                <a:gd name="T30" fmla="*/ 43 w 62"/>
                <a:gd name="T31" fmla="*/ 601 h 60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"/>
                <a:gd name="T49" fmla="*/ 0 h 601"/>
                <a:gd name="T50" fmla="*/ 62 w 62"/>
                <a:gd name="T51" fmla="*/ 601 h 60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" h="601">
                  <a:moveTo>
                    <a:pt x="43" y="601"/>
                  </a:moveTo>
                  <a:lnTo>
                    <a:pt x="62" y="572"/>
                  </a:lnTo>
                  <a:lnTo>
                    <a:pt x="58" y="0"/>
                  </a:lnTo>
                  <a:lnTo>
                    <a:pt x="0" y="0"/>
                  </a:lnTo>
                  <a:lnTo>
                    <a:pt x="5" y="572"/>
                  </a:lnTo>
                  <a:lnTo>
                    <a:pt x="24" y="543"/>
                  </a:lnTo>
                  <a:lnTo>
                    <a:pt x="5" y="572"/>
                  </a:lnTo>
                  <a:lnTo>
                    <a:pt x="5" y="586"/>
                  </a:lnTo>
                  <a:lnTo>
                    <a:pt x="14" y="596"/>
                  </a:lnTo>
                  <a:lnTo>
                    <a:pt x="24" y="601"/>
                  </a:lnTo>
                  <a:lnTo>
                    <a:pt x="34" y="601"/>
                  </a:lnTo>
                  <a:lnTo>
                    <a:pt x="43" y="601"/>
                  </a:lnTo>
                  <a:lnTo>
                    <a:pt x="53" y="596"/>
                  </a:lnTo>
                  <a:lnTo>
                    <a:pt x="62" y="586"/>
                  </a:lnTo>
                  <a:lnTo>
                    <a:pt x="62" y="572"/>
                  </a:lnTo>
                  <a:lnTo>
                    <a:pt x="43" y="60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FF3C39B5-77E0-01A2-B219-CD879943E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" y="7706"/>
              <a:ext cx="259" cy="120"/>
            </a:xfrm>
            <a:custGeom>
              <a:avLst/>
              <a:gdLst>
                <a:gd name="T0" fmla="*/ 0 w 259"/>
                <a:gd name="T1" fmla="*/ 86 h 120"/>
                <a:gd name="T2" fmla="*/ 38 w 259"/>
                <a:gd name="T3" fmla="*/ 115 h 120"/>
                <a:gd name="T4" fmla="*/ 259 w 259"/>
                <a:gd name="T5" fmla="*/ 58 h 120"/>
                <a:gd name="T6" fmla="*/ 240 w 259"/>
                <a:gd name="T7" fmla="*/ 0 h 120"/>
                <a:gd name="T8" fmla="*/ 24 w 259"/>
                <a:gd name="T9" fmla="*/ 58 h 120"/>
                <a:gd name="T10" fmla="*/ 62 w 259"/>
                <a:gd name="T11" fmla="*/ 86 h 120"/>
                <a:gd name="T12" fmla="*/ 24 w 259"/>
                <a:gd name="T13" fmla="*/ 58 h 120"/>
                <a:gd name="T14" fmla="*/ 9 w 259"/>
                <a:gd name="T15" fmla="*/ 67 h 120"/>
                <a:gd name="T16" fmla="*/ 4 w 259"/>
                <a:gd name="T17" fmla="*/ 72 h 120"/>
                <a:gd name="T18" fmla="*/ 0 w 259"/>
                <a:gd name="T19" fmla="*/ 86 h 120"/>
                <a:gd name="T20" fmla="*/ 4 w 259"/>
                <a:gd name="T21" fmla="*/ 96 h 120"/>
                <a:gd name="T22" fmla="*/ 4 w 259"/>
                <a:gd name="T23" fmla="*/ 106 h 120"/>
                <a:gd name="T24" fmla="*/ 14 w 259"/>
                <a:gd name="T25" fmla="*/ 115 h 120"/>
                <a:gd name="T26" fmla="*/ 24 w 259"/>
                <a:gd name="T27" fmla="*/ 120 h 120"/>
                <a:gd name="T28" fmla="*/ 38 w 259"/>
                <a:gd name="T29" fmla="*/ 115 h 120"/>
                <a:gd name="T30" fmla="*/ 0 w 259"/>
                <a:gd name="T31" fmla="*/ 86 h 1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9"/>
                <a:gd name="T49" fmla="*/ 0 h 120"/>
                <a:gd name="T50" fmla="*/ 259 w 259"/>
                <a:gd name="T51" fmla="*/ 120 h 1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9" h="120">
                  <a:moveTo>
                    <a:pt x="0" y="86"/>
                  </a:moveTo>
                  <a:lnTo>
                    <a:pt x="38" y="115"/>
                  </a:lnTo>
                  <a:lnTo>
                    <a:pt x="259" y="58"/>
                  </a:lnTo>
                  <a:lnTo>
                    <a:pt x="240" y="0"/>
                  </a:lnTo>
                  <a:lnTo>
                    <a:pt x="24" y="58"/>
                  </a:lnTo>
                  <a:lnTo>
                    <a:pt x="62" y="86"/>
                  </a:lnTo>
                  <a:lnTo>
                    <a:pt x="24" y="58"/>
                  </a:lnTo>
                  <a:lnTo>
                    <a:pt x="9" y="67"/>
                  </a:lnTo>
                  <a:lnTo>
                    <a:pt x="4" y="72"/>
                  </a:lnTo>
                  <a:lnTo>
                    <a:pt x="0" y="86"/>
                  </a:lnTo>
                  <a:lnTo>
                    <a:pt x="4" y="96"/>
                  </a:lnTo>
                  <a:lnTo>
                    <a:pt x="4" y="106"/>
                  </a:lnTo>
                  <a:lnTo>
                    <a:pt x="14" y="115"/>
                  </a:lnTo>
                  <a:lnTo>
                    <a:pt x="24" y="120"/>
                  </a:lnTo>
                  <a:lnTo>
                    <a:pt x="38" y="115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003E7C60-75EA-3B9A-31EC-0BB8DC2DD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" y="7207"/>
              <a:ext cx="62" cy="585"/>
            </a:xfrm>
            <a:custGeom>
              <a:avLst/>
              <a:gdLst>
                <a:gd name="T0" fmla="*/ 38 w 62"/>
                <a:gd name="T1" fmla="*/ 57 h 585"/>
                <a:gd name="T2" fmla="*/ 0 w 62"/>
                <a:gd name="T3" fmla="*/ 28 h 585"/>
                <a:gd name="T4" fmla="*/ 0 w 62"/>
                <a:gd name="T5" fmla="*/ 585 h 585"/>
                <a:gd name="T6" fmla="*/ 62 w 62"/>
                <a:gd name="T7" fmla="*/ 585 h 585"/>
                <a:gd name="T8" fmla="*/ 62 w 62"/>
                <a:gd name="T9" fmla="*/ 28 h 585"/>
                <a:gd name="T10" fmla="*/ 24 w 62"/>
                <a:gd name="T11" fmla="*/ 0 h 585"/>
                <a:gd name="T12" fmla="*/ 62 w 62"/>
                <a:gd name="T13" fmla="*/ 28 h 585"/>
                <a:gd name="T14" fmla="*/ 57 w 62"/>
                <a:gd name="T15" fmla="*/ 14 h 585"/>
                <a:gd name="T16" fmla="*/ 53 w 62"/>
                <a:gd name="T17" fmla="*/ 4 h 585"/>
                <a:gd name="T18" fmla="*/ 43 w 62"/>
                <a:gd name="T19" fmla="*/ 0 h 585"/>
                <a:gd name="T20" fmla="*/ 33 w 62"/>
                <a:gd name="T21" fmla="*/ 0 h 585"/>
                <a:gd name="T22" fmla="*/ 19 w 62"/>
                <a:gd name="T23" fmla="*/ 0 h 585"/>
                <a:gd name="T24" fmla="*/ 9 w 62"/>
                <a:gd name="T25" fmla="*/ 4 h 585"/>
                <a:gd name="T26" fmla="*/ 4 w 62"/>
                <a:gd name="T27" fmla="*/ 14 h 585"/>
                <a:gd name="T28" fmla="*/ 0 w 62"/>
                <a:gd name="T29" fmla="*/ 28 h 585"/>
                <a:gd name="T30" fmla="*/ 38 w 62"/>
                <a:gd name="T31" fmla="*/ 57 h 58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"/>
                <a:gd name="T49" fmla="*/ 0 h 585"/>
                <a:gd name="T50" fmla="*/ 62 w 62"/>
                <a:gd name="T51" fmla="*/ 585 h 58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" h="585">
                  <a:moveTo>
                    <a:pt x="38" y="57"/>
                  </a:moveTo>
                  <a:lnTo>
                    <a:pt x="0" y="28"/>
                  </a:lnTo>
                  <a:lnTo>
                    <a:pt x="0" y="585"/>
                  </a:lnTo>
                  <a:lnTo>
                    <a:pt x="62" y="585"/>
                  </a:lnTo>
                  <a:lnTo>
                    <a:pt x="62" y="28"/>
                  </a:lnTo>
                  <a:lnTo>
                    <a:pt x="24" y="0"/>
                  </a:lnTo>
                  <a:lnTo>
                    <a:pt x="62" y="28"/>
                  </a:lnTo>
                  <a:lnTo>
                    <a:pt x="57" y="14"/>
                  </a:lnTo>
                  <a:lnTo>
                    <a:pt x="53" y="4"/>
                  </a:lnTo>
                  <a:lnTo>
                    <a:pt x="43" y="0"/>
                  </a:lnTo>
                  <a:lnTo>
                    <a:pt x="33" y="0"/>
                  </a:lnTo>
                  <a:lnTo>
                    <a:pt x="19" y="0"/>
                  </a:lnTo>
                  <a:lnTo>
                    <a:pt x="9" y="4"/>
                  </a:lnTo>
                  <a:lnTo>
                    <a:pt x="4" y="14"/>
                  </a:lnTo>
                  <a:lnTo>
                    <a:pt x="0" y="28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24E25839-3D76-4992-CFAE-C00C6FE3E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" y="7207"/>
              <a:ext cx="231" cy="124"/>
            </a:xfrm>
            <a:custGeom>
              <a:avLst/>
              <a:gdLst>
                <a:gd name="T0" fmla="*/ 0 w 231"/>
                <a:gd name="T1" fmla="*/ 96 h 124"/>
                <a:gd name="T2" fmla="*/ 39 w 231"/>
                <a:gd name="T3" fmla="*/ 120 h 124"/>
                <a:gd name="T4" fmla="*/ 231 w 231"/>
                <a:gd name="T5" fmla="*/ 57 h 124"/>
                <a:gd name="T6" fmla="*/ 217 w 231"/>
                <a:gd name="T7" fmla="*/ 0 h 124"/>
                <a:gd name="T8" fmla="*/ 20 w 231"/>
                <a:gd name="T9" fmla="*/ 67 h 124"/>
                <a:gd name="T10" fmla="*/ 58 w 231"/>
                <a:gd name="T11" fmla="*/ 96 h 124"/>
                <a:gd name="T12" fmla="*/ 20 w 231"/>
                <a:gd name="T13" fmla="*/ 67 h 124"/>
                <a:gd name="T14" fmla="*/ 10 w 231"/>
                <a:gd name="T15" fmla="*/ 72 h 124"/>
                <a:gd name="T16" fmla="*/ 0 w 231"/>
                <a:gd name="T17" fmla="*/ 81 h 124"/>
                <a:gd name="T18" fmla="*/ 0 w 231"/>
                <a:gd name="T19" fmla="*/ 91 h 124"/>
                <a:gd name="T20" fmla="*/ 0 w 231"/>
                <a:gd name="T21" fmla="*/ 105 h 124"/>
                <a:gd name="T22" fmla="*/ 5 w 231"/>
                <a:gd name="T23" fmla="*/ 115 h 124"/>
                <a:gd name="T24" fmla="*/ 15 w 231"/>
                <a:gd name="T25" fmla="*/ 120 h 124"/>
                <a:gd name="T26" fmla="*/ 24 w 231"/>
                <a:gd name="T27" fmla="*/ 124 h 124"/>
                <a:gd name="T28" fmla="*/ 39 w 231"/>
                <a:gd name="T29" fmla="*/ 120 h 124"/>
                <a:gd name="T30" fmla="*/ 0 w 231"/>
                <a:gd name="T31" fmla="*/ 96 h 1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31"/>
                <a:gd name="T49" fmla="*/ 0 h 124"/>
                <a:gd name="T50" fmla="*/ 231 w 231"/>
                <a:gd name="T51" fmla="*/ 124 h 12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1" h="124">
                  <a:moveTo>
                    <a:pt x="0" y="96"/>
                  </a:moveTo>
                  <a:lnTo>
                    <a:pt x="39" y="120"/>
                  </a:lnTo>
                  <a:lnTo>
                    <a:pt x="231" y="57"/>
                  </a:lnTo>
                  <a:lnTo>
                    <a:pt x="217" y="0"/>
                  </a:lnTo>
                  <a:lnTo>
                    <a:pt x="20" y="67"/>
                  </a:lnTo>
                  <a:lnTo>
                    <a:pt x="58" y="96"/>
                  </a:lnTo>
                  <a:lnTo>
                    <a:pt x="20" y="67"/>
                  </a:lnTo>
                  <a:lnTo>
                    <a:pt x="10" y="72"/>
                  </a:lnTo>
                  <a:lnTo>
                    <a:pt x="0" y="81"/>
                  </a:lnTo>
                  <a:lnTo>
                    <a:pt x="0" y="91"/>
                  </a:lnTo>
                  <a:lnTo>
                    <a:pt x="0" y="105"/>
                  </a:lnTo>
                  <a:lnTo>
                    <a:pt x="5" y="115"/>
                  </a:lnTo>
                  <a:lnTo>
                    <a:pt x="15" y="120"/>
                  </a:lnTo>
                  <a:lnTo>
                    <a:pt x="24" y="124"/>
                  </a:lnTo>
                  <a:lnTo>
                    <a:pt x="39" y="12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1C89BDE1-6A32-1D66-5668-404B131A6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" y="7053"/>
              <a:ext cx="58" cy="250"/>
            </a:xfrm>
            <a:custGeom>
              <a:avLst/>
              <a:gdLst>
                <a:gd name="T0" fmla="*/ 20 w 58"/>
                <a:gd name="T1" fmla="*/ 0 h 250"/>
                <a:gd name="T2" fmla="*/ 0 w 58"/>
                <a:gd name="T3" fmla="*/ 29 h 250"/>
                <a:gd name="T4" fmla="*/ 0 w 58"/>
                <a:gd name="T5" fmla="*/ 250 h 250"/>
                <a:gd name="T6" fmla="*/ 58 w 58"/>
                <a:gd name="T7" fmla="*/ 250 h 250"/>
                <a:gd name="T8" fmla="*/ 58 w 58"/>
                <a:gd name="T9" fmla="*/ 29 h 250"/>
                <a:gd name="T10" fmla="*/ 39 w 58"/>
                <a:gd name="T11" fmla="*/ 58 h 250"/>
                <a:gd name="T12" fmla="*/ 58 w 58"/>
                <a:gd name="T13" fmla="*/ 29 h 250"/>
                <a:gd name="T14" fmla="*/ 58 w 58"/>
                <a:gd name="T15" fmla="*/ 19 h 250"/>
                <a:gd name="T16" fmla="*/ 49 w 58"/>
                <a:gd name="T17" fmla="*/ 10 h 250"/>
                <a:gd name="T18" fmla="*/ 39 w 58"/>
                <a:gd name="T19" fmla="*/ 0 h 250"/>
                <a:gd name="T20" fmla="*/ 29 w 58"/>
                <a:gd name="T21" fmla="*/ 0 h 250"/>
                <a:gd name="T22" fmla="*/ 20 w 58"/>
                <a:gd name="T23" fmla="*/ 0 h 250"/>
                <a:gd name="T24" fmla="*/ 10 w 58"/>
                <a:gd name="T25" fmla="*/ 10 h 250"/>
                <a:gd name="T26" fmla="*/ 0 w 58"/>
                <a:gd name="T27" fmla="*/ 19 h 250"/>
                <a:gd name="T28" fmla="*/ 0 w 58"/>
                <a:gd name="T29" fmla="*/ 29 h 250"/>
                <a:gd name="T30" fmla="*/ 20 w 58"/>
                <a:gd name="T31" fmla="*/ 0 h 2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250"/>
                <a:gd name="T50" fmla="*/ 58 w 58"/>
                <a:gd name="T51" fmla="*/ 250 h 2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250">
                  <a:moveTo>
                    <a:pt x="20" y="0"/>
                  </a:moveTo>
                  <a:lnTo>
                    <a:pt x="0" y="29"/>
                  </a:lnTo>
                  <a:lnTo>
                    <a:pt x="0" y="250"/>
                  </a:lnTo>
                  <a:lnTo>
                    <a:pt x="58" y="250"/>
                  </a:lnTo>
                  <a:lnTo>
                    <a:pt x="58" y="29"/>
                  </a:lnTo>
                  <a:lnTo>
                    <a:pt x="39" y="58"/>
                  </a:lnTo>
                  <a:lnTo>
                    <a:pt x="58" y="29"/>
                  </a:lnTo>
                  <a:lnTo>
                    <a:pt x="58" y="19"/>
                  </a:lnTo>
                  <a:lnTo>
                    <a:pt x="49" y="10"/>
                  </a:lnTo>
                  <a:lnTo>
                    <a:pt x="39" y="0"/>
                  </a:lnTo>
                  <a:lnTo>
                    <a:pt x="29" y="0"/>
                  </a:lnTo>
                  <a:lnTo>
                    <a:pt x="20" y="0"/>
                  </a:lnTo>
                  <a:lnTo>
                    <a:pt x="10" y="10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0E839FD7-2D65-A09C-1FDD-A7957B674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" y="6573"/>
              <a:ext cx="711" cy="1003"/>
            </a:xfrm>
            <a:custGeom>
              <a:avLst/>
              <a:gdLst>
                <a:gd name="T0" fmla="*/ 481 w 711"/>
                <a:gd name="T1" fmla="*/ 855 h 1003"/>
                <a:gd name="T2" fmla="*/ 711 w 711"/>
                <a:gd name="T3" fmla="*/ 792 h 1003"/>
                <a:gd name="T4" fmla="*/ 711 w 711"/>
                <a:gd name="T5" fmla="*/ 14 h 1003"/>
                <a:gd name="T6" fmla="*/ 711 w 711"/>
                <a:gd name="T7" fmla="*/ 0 h 1003"/>
                <a:gd name="T8" fmla="*/ 711 w 711"/>
                <a:gd name="T9" fmla="*/ 0 h 1003"/>
                <a:gd name="T10" fmla="*/ 711 w 711"/>
                <a:gd name="T11" fmla="*/ 0 h 1003"/>
                <a:gd name="T12" fmla="*/ 702 w 711"/>
                <a:gd name="T13" fmla="*/ 10 h 1003"/>
                <a:gd name="T14" fmla="*/ 341 w 711"/>
                <a:gd name="T15" fmla="*/ 408 h 1003"/>
                <a:gd name="T16" fmla="*/ 0 w 711"/>
                <a:gd name="T17" fmla="*/ 178 h 1003"/>
                <a:gd name="T18" fmla="*/ 0 w 711"/>
                <a:gd name="T19" fmla="*/ 182 h 1003"/>
                <a:gd name="T20" fmla="*/ 0 w 711"/>
                <a:gd name="T21" fmla="*/ 178 h 1003"/>
                <a:gd name="T22" fmla="*/ 0 w 711"/>
                <a:gd name="T23" fmla="*/ 1003 h 1003"/>
                <a:gd name="T24" fmla="*/ 231 w 711"/>
                <a:gd name="T25" fmla="*/ 941 h 1003"/>
                <a:gd name="T26" fmla="*/ 231 w 711"/>
                <a:gd name="T27" fmla="*/ 638 h 1003"/>
                <a:gd name="T28" fmla="*/ 351 w 711"/>
                <a:gd name="T29" fmla="*/ 720 h 1003"/>
                <a:gd name="T30" fmla="*/ 351 w 711"/>
                <a:gd name="T31" fmla="*/ 725 h 1003"/>
                <a:gd name="T32" fmla="*/ 481 w 711"/>
                <a:gd name="T33" fmla="*/ 581 h 1003"/>
                <a:gd name="T34" fmla="*/ 481 w 711"/>
                <a:gd name="T35" fmla="*/ 855 h 10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11"/>
                <a:gd name="T55" fmla="*/ 0 h 1003"/>
                <a:gd name="T56" fmla="*/ 711 w 711"/>
                <a:gd name="T57" fmla="*/ 1003 h 10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11" h="1003">
                  <a:moveTo>
                    <a:pt x="481" y="855"/>
                  </a:moveTo>
                  <a:lnTo>
                    <a:pt x="711" y="792"/>
                  </a:lnTo>
                  <a:lnTo>
                    <a:pt x="711" y="14"/>
                  </a:lnTo>
                  <a:lnTo>
                    <a:pt x="711" y="0"/>
                  </a:lnTo>
                  <a:lnTo>
                    <a:pt x="702" y="10"/>
                  </a:lnTo>
                  <a:lnTo>
                    <a:pt x="341" y="408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78"/>
                  </a:lnTo>
                  <a:lnTo>
                    <a:pt x="0" y="1003"/>
                  </a:lnTo>
                  <a:lnTo>
                    <a:pt x="231" y="941"/>
                  </a:lnTo>
                  <a:lnTo>
                    <a:pt x="231" y="638"/>
                  </a:lnTo>
                  <a:lnTo>
                    <a:pt x="351" y="720"/>
                  </a:lnTo>
                  <a:lnTo>
                    <a:pt x="351" y="725"/>
                  </a:lnTo>
                  <a:lnTo>
                    <a:pt x="481" y="581"/>
                  </a:lnTo>
                  <a:lnTo>
                    <a:pt x="481" y="85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D20BFB47-56A9-9CD3-3536-85C5C288B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1" y="7336"/>
              <a:ext cx="269" cy="120"/>
            </a:xfrm>
            <a:custGeom>
              <a:avLst/>
              <a:gdLst>
                <a:gd name="T0" fmla="*/ 211 w 269"/>
                <a:gd name="T1" fmla="*/ 29 h 120"/>
                <a:gd name="T2" fmla="*/ 231 w 269"/>
                <a:gd name="T3" fmla="*/ 0 h 120"/>
                <a:gd name="T4" fmla="*/ 0 w 269"/>
                <a:gd name="T5" fmla="*/ 63 h 120"/>
                <a:gd name="T6" fmla="*/ 14 w 269"/>
                <a:gd name="T7" fmla="*/ 120 h 120"/>
                <a:gd name="T8" fmla="*/ 250 w 269"/>
                <a:gd name="T9" fmla="*/ 58 h 120"/>
                <a:gd name="T10" fmla="*/ 269 w 269"/>
                <a:gd name="T11" fmla="*/ 29 h 120"/>
                <a:gd name="T12" fmla="*/ 250 w 269"/>
                <a:gd name="T13" fmla="*/ 58 h 120"/>
                <a:gd name="T14" fmla="*/ 260 w 269"/>
                <a:gd name="T15" fmla="*/ 53 h 120"/>
                <a:gd name="T16" fmla="*/ 269 w 269"/>
                <a:gd name="T17" fmla="*/ 43 h 120"/>
                <a:gd name="T18" fmla="*/ 269 w 269"/>
                <a:gd name="T19" fmla="*/ 34 h 120"/>
                <a:gd name="T20" fmla="*/ 269 w 269"/>
                <a:gd name="T21" fmla="*/ 24 h 120"/>
                <a:gd name="T22" fmla="*/ 264 w 269"/>
                <a:gd name="T23" fmla="*/ 15 h 120"/>
                <a:gd name="T24" fmla="*/ 255 w 269"/>
                <a:gd name="T25" fmla="*/ 5 h 120"/>
                <a:gd name="T26" fmla="*/ 245 w 269"/>
                <a:gd name="T27" fmla="*/ 0 h 120"/>
                <a:gd name="T28" fmla="*/ 231 w 269"/>
                <a:gd name="T29" fmla="*/ 0 h 120"/>
                <a:gd name="T30" fmla="*/ 211 w 269"/>
                <a:gd name="T31" fmla="*/ 29 h 1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9"/>
                <a:gd name="T49" fmla="*/ 0 h 120"/>
                <a:gd name="T50" fmla="*/ 269 w 269"/>
                <a:gd name="T51" fmla="*/ 120 h 1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9" h="120">
                  <a:moveTo>
                    <a:pt x="211" y="29"/>
                  </a:moveTo>
                  <a:lnTo>
                    <a:pt x="231" y="0"/>
                  </a:lnTo>
                  <a:lnTo>
                    <a:pt x="0" y="63"/>
                  </a:lnTo>
                  <a:lnTo>
                    <a:pt x="14" y="120"/>
                  </a:lnTo>
                  <a:lnTo>
                    <a:pt x="250" y="58"/>
                  </a:lnTo>
                  <a:lnTo>
                    <a:pt x="269" y="29"/>
                  </a:lnTo>
                  <a:lnTo>
                    <a:pt x="250" y="58"/>
                  </a:lnTo>
                  <a:lnTo>
                    <a:pt x="260" y="53"/>
                  </a:lnTo>
                  <a:lnTo>
                    <a:pt x="269" y="43"/>
                  </a:lnTo>
                  <a:lnTo>
                    <a:pt x="269" y="34"/>
                  </a:lnTo>
                  <a:lnTo>
                    <a:pt x="269" y="24"/>
                  </a:lnTo>
                  <a:lnTo>
                    <a:pt x="264" y="15"/>
                  </a:lnTo>
                  <a:lnTo>
                    <a:pt x="255" y="5"/>
                  </a:lnTo>
                  <a:lnTo>
                    <a:pt x="245" y="0"/>
                  </a:lnTo>
                  <a:lnTo>
                    <a:pt x="231" y="0"/>
                  </a:lnTo>
                  <a:lnTo>
                    <a:pt x="211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71535C63-DDF9-121D-21A4-2302696CE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6554"/>
              <a:ext cx="58" cy="811"/>
            </a:xfrm>
            <a:custGeom>
              <a:avLst/>
              <a:gdLst>
                <a:gd name="T0" fmla="*/ 0 w 58"/>
                <a:gd name="T1" fmla="*/ 29 h 811"/>
                <a:gd name="T2" fmla="*/ 0 w 58"/>
                <a:gd name="T3" fmla="*/ 33 h 811"/>
                <a:gd name="T4" fmla="*/ 0 w 58"/>
                <a:gd name="T5" fmla="*/ 811 h 811"/>
                <a:gd name="T6" fmla="*/ 58 w 58"/>
                <a:gd name="T7" fmla="*/ 811 h 811"/>
                <a:gd name="T8" fmla="*/ 58 w 58"/>
                <a:gd name="T9" fmla="*/ 33 h 811"/>
                <a:gd name="T10" fmla="*/ 58 w 58"/>
                <a:gd name="T11" fmla="*/ 33 h 811"/>
                <a:gd name="T12" fmla="*/ 58 w 58"/>
                <a:gd name="T13" fmla="*/ 33 h 811"/>
                <a:gd name="T14" fmla="*/ 58 w 58"/>
                <a:gd name="T15" fmla="*/ 19 h 811"/>
                <a:gd name="T16" fmla="*/ 49 w 58"/>
                <a:gd name="T17" fmla="*/ 9 h 811"/>
                <a:gd name="T18" fmla="*/ 39 w 58"/>
                <a:gd name="T19" fmla="*/ 5 h 811"/>
                <a:gd name="T20" fmla="*/ 29 w 58"/>
                <a:gd name="T21" fmla="*/ 0 h 811"/>
                <a:gd name="T22" fmla="*/ 20 w 58"/>
                <a:gd name="T23" fmla="*/ 5 h 811"/>
                <a:gd name="T24" fmla="*/ 10 w 58"/>
                <a:gd name="T25" fmla="*/ 9 h 811"/>
                <a:gd name="T26" fmla="*/ 0 w 58"/>
                <a:gd name="T27" fmla="*/ 19 h 811"/>
                <a:gd name="T28" fmla="*/ 0 w 58"/>
                <a:gd name="T29" fmla="*/ 33 h 811"/>
                <a:gd name="T30" fmla="*/ 0 w 58"/>
                <a:gd name="T31" fmla="*/ 29 h 8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811"/>
                <a:gd name="T50" fmla="*/ 58 w 58"/>
                <a:gd name="T51" fmla="*/ 811 h 81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811">
                  <a:moveTo>
                    <a:pt x="0" y="29"/>
                  </a:moveTo>
                  <a:lnTo>
                    <a:pt x="0" y="33"/>
                  </a:lnTo>
                  <a:lnTo>
                    <a:pt x="0" y="811"/>
                  </a:lnTo>
                  <a:lnTo>
                    <a:pt x="58" y="811"/>
                  </a:lnTo>
                  <a:lnTo>
                    <a:pt x="58" y="33"/>
                  </a:lnTo>
                  <a:lnTo>
                    <a:pt x="58" y="19"/>
                  </a:lnTo>
                  <a:lnTo>
                    <a:pt x="49" y="9"/>
                  </a:lnTo>
                  <a:lnTo>
                    <a:pt x="39" y="5"/>
                  </a:lnTo>
                  <a:lnTo>
                    <a:pt x="29" y="0"/>
                  </a:lnTo>
                  <a:lnTo>
                    <a:pt x="20" y="5"/>
                  </a:lnTo>
                  <a:lnTo>
                    <a:pt x="10" y="9"/>
                  </a:lnTo>
                  <a:lnTo>
                    <a:pt x="0" y="19"/>
                  </a:lnTo>
                  <a:lnTo>
                    <a:pt x="0" y="33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61079A26-AF70-097F-594F-02899206A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6539"/>
              <a:ext cx="58" cy="53"/>
            </a:xfrm>
            <a:custGeom>
              <a:avLst/>
              <a:gdLst>
                <a:gd name="T0" fmla="*/ 53 w 58"/>
                <a:gd name="T1" fmla="*/ 53 h 53"/>
                <a:gd name="T2" fmla="*/ 0 w 58"/>
                <a:gd name="T3" fmla="*/ 29 h 53"/>
                <a:gd name="T4" fmla="*/ 0 w 58"/>
                <a:gd name="T5" fmla="*/ 44 h 53"/>
                <a:gd name="T6" fmla="*/ 58 w 58"/>
                <a:gd name="T7" fmla="*/ 48 h 53"/>
                <a:gd name="T8" fmla="*/ 58 w 58"/>
                <a:gd name="T9" fmla="*/ 34 h 53"/>
                <a:gd name="T10" fmla="*/ 5 w 58"/>
                <a:gd name="T11" fmla="*/ 15 h 53"/>
                <a:gd name="T12" fmla="*/ 58 w 58"/>
                <a:gd name="T13" fmla="*/ 34 h 53"/>
                <a:gd name="T14" fmla="*/ 58 w 58"/>
                <a:gd name="T15" fmla="*/ 20 h 53"/>
                <a:gd name="T16" fmla="*/ 53 w 58"/>
                <a:gd name="T17" fmla="*/ 10 h 53"/>
                <a:gd name="T18" fmla="*/ 44 w 58"/>
                <a:gd name="T19" fmla="*/ 5 h 53"/>
                <a:gd name="T20" fmla="*/ 29 w 58"/>
                <a:gd name="T21" fmla="*/ 0 h 53"/>
                <a:gd name="T22" fmla="*/ 20 w 58"/>
                <a:gd name="T23" fmla="*/ 5 h 53"/>
                <a:gd name="T24" fmla="*/ 10 w 58"/>
                <a:gd name="T25" fmla="*/ 10 h 53"/>
                <a:gd name="T26" fmla="*/ 5 w 58"/>
                <a:gd name="T27" fmla="*/ 20 h 53"/>
                <a:gd name="T28" fmla="*/ 0 w 58"/>
                <a:gd name="T29" fmla="*/ 29 h 53"/>
                <a:gd name="T30" fmla="*/ 53 w 58"/>
                <a:gd name="T31" fmla="*/ 53 h 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53"/>
                <a:gd name="T50" fmla="*/ 58 w 58"/>
                <a:gd name="T51" fmla="*/ 53 h 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53">
                  <a:moveTo>
                    <a:pt x="53" y="53"/>
                  </a:moveTo>
                  <a:lnTo>
                    <a:pt x="0" y="29"/>
                  </a:lnTo>
                  <a:lnTo>
                    <a:pt x="0" y="44"/>
                  </a:lnTo>
                  <a:lnTo>
                    <a:pt x="58" y="48"/>
                  </a:lnTo>
                  <a:lnTo>
                    <a:pt x="58" y="34"/>
                  </a:lnTo>
                  <a:lnTo>
                    <a:pt x="5" y="15"/>
                  </a:lnTo>
                  <a:lnTo>
                    <a:pt x="58" y="34"/>
                  </a:lnTo>
                  <a:lnTo>
                    <a:pt x="58" y="20"/>
                  </a:lnTo>
                  <a:lnTo>
                    <a:pt x="53" y="10"/>
                  </a:lnTo>
                  <a:lnTo>
                    <a:pt x="44" y="5"/>
                  </a:lnTo>
                  <a:lnTo>
                    <a:pt x="29" y="0"/>
                  </a:lnTo>
                  <a:lnTo>
                    <a:pt x="20" y="5"/>
                  </a:lnTo>
                  <a:lnTo>
                    <a:pt x="10" y="10"/>
                  </a:lnTo>
                  <a:lnTo>
                    <a:pt x="5" y="20"/>
                  </a:lnTo>
                  <a:lnTo>
                    <a:pt x="0" y="29"/>
                  </a:lnTo>
                  <a:lnTo>
                    <a:pt x="53" y="5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32DF8349-3D1A-0DB4-C51B-32AE91AAA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6554"/>
              <a:ext cx="58" cy="48"/>
            </a:xfrm>
            <a:custGeom>
              <a:avLst/>
              <a:gdLst>
                <a:gd name="T0" fmla="*/ 0 w 58"/>
                <a:gd name="T1" fmla="*/ 19 h 48"/>
                <a:gd name="T2" fmla="*/ 53 w 58"/>
                <a:gd name="T3" fmla="*/ 38 h 48"/>
                <a:gd name="T4" fmla="*/ 53 w 58"/>
                <a:gd name="T5" fmla="*/ 38 h 48"/>
                <a:gd name="T6" fmla="*/ 5 w 58"/>
                <a:gd name="T7" fmla="*/ 0 h 48"/>
                <a:gd name="T8" fmla="*/ 5 w 58"/>
                <a:gd name="T9" fmla="*/ 0 h 48"/>
                <a:gd name="T10" fmla="*/ 58 w 58"/>
                <a:gd name="T11" fmla="*/ 19 h 48"/>
                <a:gd name="T12" fmla="*/ 5 w 58"/>
                <a:gd name="T13" fmla="*/ 0 h 48"/>
                <a:gd name="T14" fmla="*/ 0 w 58"/>
                <a:gd name="T15" fmla="*/ 9 h 48"/>
                <a:gd name="T16" fmla="*/ 0 w 58"/>
                <a:gd name="T17" fmla="*/ 24 h 48"/>
                <a:gd name="T18" fmla="*/ 0 w 58"/>
                <a:gd name="T19" fmla="*/ 33 h 48"/>
                <a:gd name="T20" fmla="*/ 10 w 58"/>
                <a:gd name="T21" fmla="*/ 43 h 48"/>
                <a:gd name="T22" fmla="*/ 20 w 58"/>
                <a:gd name="T23" fmla="*/ 48 h 48"/>
                <a:gd name="T24" fmla="*/ 29 w 58"/>
                <a:gd name="T25" fmla="*/ 48 h 48"/>
                <a:gd name="T26" fmla="*/ 44 w 58"/>
                <a:gd name="T27" fmla="*/ 48 h 48"/>
                <a:gd name="T28" fmla="*/ 53 w 58"/>
                <a:gd name="T29" fmla="*/ 38 h 48"/>
                <a:gd name="T30" fmla="*/ 0 w 58"/>
                <a:gd name="T31" fmla="*/ 19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48"/>
                <a:gd name="T50" fmla="*/ 58 w 58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48">
                  <a:moveTo>
                    <a:pt x="0" y="19"/>
                  </a:moveTo>
                  <a:lnTo>
                    <a:pt x="53" y="38"/>
                  </a:lnTo>
                  <a:lnTo>
                    <a:pt x="5" y="0"/>
                  </a:lnTo>
                  <a:lnTo>
                    <a:pt x="58" y="19"/>
                  </a:lnTo>
                  <a:lnTo>
                    <a:pt x="5" y="0"/>
                  </a:lnTo>
                  <a:lnTo>
                    <a:pt x="0" y="9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10" y="43"/>
                  </a:lnTo>
                  <a:lnTo>
                    <a:pt x="20" y="48"/>
                  </a:lnTo>
                  <a:lnTo>
                    <a:pt x="29" y="48"/>
                  </a:lnTo>
                  <a:lnTo>
                    <a:pt x="44" y="48"/>
                  </a:lnTo>
                  <a:lnTo>
                    <a:pt x="53" y="3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024FEB5A-3955-1BE7-C583-8A65E8893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6539"/>
              <a:ext cx="58" cy="53"/>
            </a:xfrm>
            <a:custGeom>
              <a:avLst/>
              <a:gdLst>
                <a:gd name="T0" fmla="*/ 53 w 58"/>
                <a:gd name="T1" fmla="*/ 53 h 53"/>
                <a:gd name="T2" fmla="*/ 0 w 58"/>
                <a:gd name="T3" fmla="*/ 34 h 53"/>
                <a:gd name="T4" fmla="*/ 0 w 58"/>
                <a:gd name="T5" fmla="*/ 34 h 53"/>
                <a:gd name="T6" fmla="*/ 58 w 58"/>
                <a:gd name="T7" fmla="*/ 34 h 53"/>
                <a:gd name="T8" fmla="*/ 58 w 58"/>
                <a:gd name="T9" fmla="*/ 34 h 53"/>
                <a:gd name="T10" fmla="*/ 5 w 58"/>
                <a:gd name="T11" fmla="*/ 15 h 53"/>
                <a:gd name="T12" fmla="*/ 58 w 58"/>
                <a:gd name="T13" fmla="*/ 34 h 53"/>
                <a:gd name="T14" fmla="*/ 58 w 58"/>
                <a:gd name="T15" fmla="*/ 20 h 53"/>
                <a:gd name="T16" fmla="*/ 49 w 58"/>
                <a:gd name="T17" fmla="*/ 10 h 53"/>
                <a:gd name="T18" fmla="*/ 39 w 58"/>
                <a:gd name="T19" fmla="*/ 5 h 53"/>
                <a:gd name="T20" fmla="*/ 29 w 58"/>
                <a:gd name="T21" fmla="*/ 0 h 53"/>
                <a:gd name="T22" fmla="*/ 20 w 58"/>
                <a:gd name="T23" fmla="*/ 5 h 53"/>
                <a:gd name="T24" fmla="*/ 10 w 58"/>
                <a:gd name="T25" fmla="*/ 10 h 53"/>
                <a:gd name="T26" fmla="*/ 0 w 58"/>
                <a:gd name="T27" fmla="*/ 20 h 53"/>
                <a:gd name="T28" fmla="*/ 0 w 58"/>
                <a:gd name="T29" fmla="*/ 34 h 53"/>
                <a:gd name="T30" fmla="*/ 53 w 58"/>
                <a:gd name="T31" fmla="*/ 53 h 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53"/>
                <a:gd name="T50" fmla="*/ 58 w 58"/>
                <a:gd name="T51" fmla="*/ 53 h 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53">
                  <a:moveTo>
                    <a:pt x="53" y="53"/>
                  </a:moveTo>
                  <a:lnTo>
                    <a:pt x="0" y="34"/>
                  </a:lnTo>
                  <a:lnTo>
                    <a:pt x="58" y="34"/>
                  </a:lnTo>
                  <a:lnTo>
                    <a:pt x="5" y="15"/>
                  </a:lnTo>
                  <a:lnTo>
                    <a:pt x="58" y="34"/>
                  </a:lnTo>
                  <a:lnTo>
                    <a:pt x="58" y="20"/>
                  </a:lnTo>
                  <a:lnTo>
                    <a:pt x="49" y="10"/>
                  </a:lnTo>
                  <a:lnTo>
                    <a:pt x="39" y="5"/>
                  </a:lnTo>
                  <a:lnTo>
                    <a:pt x="29" y="0"/>
                  </a:lnTo>
                  <a:lnTo>
                    <a:pt x="20" y="5"/>
                  </a:lnTo>
                  <a:lnTo>
                    <a:pt x="10" y="10"/>
                  </a:lnTo>
                  <a:lnTo>
                    <a:pt x="0" y="20"/>
                  </a:lnTo>
                  <a:lnTo>
                    <a:pt x="0" y="34"/>
                  </a:lnTo>
                  <a:lnTo>
                    <a:pt x="53" y="5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CCFE6250-A97D-6D65-F760-FBA7633A5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3" y="6554"/>
              <a:ext cx="62" cy="57"/>
            </a:xfrm>
            <a:custGeom>
              <a:avLst/>
              <a:gdLst>
                <a:gd name="T0" fmla="*/ 53 w 62"/>
                <a:gd name="T1" fmla="*/ 48 h 57"/>
                <a:gd name="T2" fmla="*/ 53 w 62"/>
                <a:gd name="T3" fmla="*/ 48 h 57"/>
                <a:gd name="T4" fmla="*/ 62 w 62"/>
                <a:gd name="T5" fmla="*/ 38 h 57"/>
                <a:gd name="T6" fmla="*/ 14 w 62"/>
                <a:gd name="T7" fmla="*/ 0 h 57"/>
                <a:gd name="T8" fmla="*/ 5 w 62"/>
                <a:gd name="T9" fmla="*/ 9 h 57"/>
                <a:gd name="T10" fmla="*/ 5 w 62"/>
                <a:gd name="T11" fmla="*/ 9 h 57"/>
                <a:gd name="T12" fmla="*/ 5 w 62"/>
                <a:gd name="T13" fmla="*/ 9 h 57"/>
                <a:gd name="T14" fmla="*/ 0 w 62"/>
                <a:gd name="T15" fmla="*/ 19 h 57"/>
                <a:gd name="T16" fmla="*/ 0 w 62"/>
                <a:gd name="T17" fmla="*/ 33 h 57"/>
                <a:gd name="T18" fmla="*/ 5 w 62"/>
                <a:gd name="T19" fmla="*/ 43 h 57"/>
                <a:gd name="T20" fmla="*/ 9 w 62"/>
                <a:gd name="T21" fmla="*/ 53 h 57"/>
                <a:gd name="T22" fmla="*/ 19 w 62"/>
                <a:gd name="T23" fmla="*/ 57 h 57"/>
                <a:gd name="T24" fmla="*/ 29 w 62"/>
                <a:gd name="T25" fmla="*/ 57 h 57"/>
                <a:gd name="T26" fmla="*/ 43 w 62"/>
                <a:gd name="T27" fmla="*/ 57 h 57"/>
                <a:gd name="T28" fmla="*/ 53 w 62"/>
                <a:gd name="T29" fmla="*/ 48 h 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2"/>
                <a:gd name="T46" fmla="*/ 0 h 57"/>
                <a:gd name="T47" fmla="*/ 62 w 62"/>
                <a:gd name="T48" fmla="*/ 57 h 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2" h="57">
                  <a:moveTo>
                    <a:pt x="53" y="48"/>
                  </a:moveTo>
                  <a:lnTo>
                    <a:pt x="53" y="48"/>
                  </a:lnTo>
                  <a:lnTo>
                    <a:pt x="62" y="38"/>
                  </a:lnTo>
                  <a:lnTo>
                    <a:pt x="14" y="0"/>
                  </a:lnTo>
                  <a:lnTo>
                    <a:pt x="5" y="9"/>
                  </a:lnTo>
                  <a:lnTo>
                    <a:pt x="0" y="19"/>
                  </a:lnTo>
                  <a:lnTo>
                    <a:pt x="0" y="33"/>
                  </a:lnTo>
                  <a:lnTo>
                    <a:pt x="5" y="43"/>
                  </a:lnTo>
                  <a:lnTo>
                    <a:pt x="9" y="53"/>
                  </a:lnTo>
                  <a:lnTo>
                    <a:pt x="19" y="57"/>
                  </a:lnTo>
                  <a:lnTo>
                    <a:pt x="29" y="57"/>
                  </a:lnTo>
                  <a:lnTo>
                    <a:pt x="43" y="57"/>
                  </a:lnTo>
                  <a:lnTo>
                    <a:pt x="53" y="4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5F65C6A1-8918-2E4F-68AE-22AEBD552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6563"/>
              <a:ext cx="413" cy="452"/>
            </a:xfrm>
            <a:custGeom>
              <a:avLst/>
              <a:gdLst>
                <a:gd name="T0" fmla="*/ 14 w 413"/>
                <a:gd name="T1" fmla="*/ 442 h 452"/>
                <a:gd name="T2" fmla="*/ 52 w 413"/>
                <a:gd name="T3" fmla="*/ 437 h 452"/>
                <a:gd name="T4" fmla="*/ 413 w 413"/>
                <a:gd name="T5" fmla="*/ 39 h 452"/>
                <a:gd name="T6" fmla="*/ 365 w 413"/>
                <a:gd name="T7" fmla="*/ 0 h 452"/>
                <a:gd name="T8" fmla="*/ 9 w 413"/>
                <a:gd name="T9" fmla="*/ 399 h 452"/>
                <a:gd name="T10" fmla="*/ 48 w 413"/>
                <a:gd name="T11" fmla="*/ 394 h 452"/>
                <a:gd name="T12" fmla="*/ 9 w 413"/>
                <a:gd name="T13" fmla="*/ 399 h 452"/>
                <a:gd name="T14" fmla="*/ 0 w 413"/>
                <a:gd name="T15" fmla="*/ 408 h 452"/>
                <a:gd name="T16" fmla="*/ 0 w 413"/>
                <a:gd name="T17" fmla="*/ 423 h 452"/>
                <a:gd name="T18" fmla="*/ 4 w 413"/>
                <a:gd name="T19" fmla="*/ 432 h 452"/>
                <a:gd name="T20" fmla="*/ 9 w 413"/>
                <a:gd name="T21" fmla="*/ 442 h 452"/>
                <a:gd name="T22" fmla="*/ 19 w 413"/>
                <a:gd name="T23" fmla="*/ 447 h 452"/>
                <a:gd name="T24" fmla="*/ 28 w 413"/>
                <a:gd name="T25" fmla="*/ 452 h 452"/>
                <a:gd name="T26" fmla="*/ 43 w 413"/>
                <a:gd name="T27" fmla="*/ 447 h 452"/>
                <a:gd name="T28" fmla="*/ 52 w 413"/>
                <a:gd name="T29" fmla="*/ 437 h 452"/>
                <a:gd name="T30" fmla="*/ 14 w 413"/>
                <a:gd name="T31" fmla="*/ 442 h 45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13"/>
                <a:gd name="T49" fmla="*/ 0 h 452"/>
                <a:gd name="T50" fmla="*/ 413 w 413"/>
                <a:gd name="T51" fmla="*/ 452 h 45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13" h="452">
                  <a:moveTo>
                    <a:pt x="14" y="442"/>
                  </a:moveTo>
                  <a:lnTo>
                    <a:pt x="52" y="437"/>
                  </a:lnTo>
                  <a:lnTo>
                    <a:pt x="413" y="39"/>
                  </a:lnTo>
                  <a:lnTo>
                    <a:pt x="365" y="0"/>
                  </a:lnTo>
                  <a:lnTo>
                    <a:pt x="9" y="399"/>
                  </a:lnTo>
                  <a:lnTo>
                    <a:pt x="48" y="394"/>
                  </a:lnTo>
                  <a:lnTo>
                    <a:pt x="9" y="399"/>
                  </a:lnTo>
                  <a:lnTo>
                    <a:pt x="0" y="408"/>
                  </a:lnTo>
                  <a:lnTo>
                    <a:pt x="0" y="423"/>
                  </a:lnTo>
                  <a:lnTo>
                    <a:pt x="4" y="432"/>
                  </a:lnTo>
                  <a:lnTo>
                    <a:pt x="9" y="442"/>
                  </a:lnTo>
                  <a:lnTo>
                    <a:pt x="19" y="447"/>
                  </a:lnTo>
                  <a:lnTo>
                    <a:pt x="28" y="452"/>
                  </a:lnTo>
                  <a:lnTo>
                    <a:pt x="43" y="447"/>
                  </a:lnTo>
                  <a:lnTo>
                    <a:pt x="52" y="437"/>
                  </a:lnTo>
                  <a:lnTo>
                    <a:pt x="14" y="44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C066D786-F449-7A10-DD7D-747469D9D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6722"/>
              <a:ext cx="390" cy="283"/>
            </a:xfrm>
            <a:custGeom>
              <a:avLst/>
              <a:gdLst>
                <a:gd name="T0" fmla="*/ 58 w 390"/>
                <a:gd name="T1" fmla="*/ 29 h 283"/>
                <a:gd name="T2" fmla="*/ 15 w 390"/>
                <a:gd name="T3" fmla="*/ 53 h 283"/>
                <a:gd name="T4" fmla="*/ 356 w 390"/>
                <a:gd name="T5" fmla="*/ 283 h 283"/>
                <a:gd name="T6" fmla="*/ 390 w 390"/>
                <a:gd name="T7" fmla="*/ 235 h 283"/>
                <a:gd name="T8" fmla="*/ 48 w 390"/>
                <a:gd name="T9" fmla="*/ 5 h 283"/>
                <a:gd name="T10" fmla="*/ 0 w 390"/>
                <a:gd name="T11" fmla="*/ 29 h 283"/>
                <a:gd name="T12" fmla="*/ 48 w 390"/>
                <a:gd name="T13" fmla="*/ 5 h 283"/>
                <a:gd name="T14" fmla="*/ 34 w 390"/>
                <a:gd name="T15" fmla="*/ 0 h 283"/>
                <a:gd name="T16" fmla="*/ 24 w 390"/>
                <a:gd name="T17" fmla="*/ 0 h 283"/>
                <a:gd name="T18" fmla="*/ 10 w 390"/>
                <a:gd name="T19" fmla="*/ 5 h 283"/>
                <a:gd name="T20" fmla="*/ 5 w 390"/>
                <a:gd name="T21" fmla="*/ 14 h 283"/>
                <a:gd name="T22" fmla="*/ 0 w 390"/>
                <a:gd name="T23" fmla="*/ 24 h 283"/>
                <a:gd name="T24" fmla="*/ 0 w 390"/>
                <a:gd name="T25" fmla="*/ 33 h 283"/>
                <a:gd name="T26" fmla="*/ 5 w 390"/>
                <a:gd name="T27" fmla="*/ 43 h 283"/>
                <a:gd name="T28" fmla="*/ 15 w 390"/>
                <a:gd name="T29" fmla="*/ 53 h 283"/>
                <a:gd name="T30" fmla="*/ 58 w 390"/>
                <a:gd name="T31" fmla="*/ 29 h 28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90"/>
                <a:gd name="T49" fmla="*/ 0 h 283"/>
                <a:gd name="T50" fmla="*/ 390 w 390"/>
                <a:gd name="T51" fmla="*/ 283 h 28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90" h="283">
                  <a:moveTo>
                    <a:pt x="58" y="29"/>
                  </a:moveTo>
                  <a:lnTo>
                    <a:pt x="15" y="53"/>
                  </a:lnTo>
                  <a:lnTo>
                    <a:pt x="356" y="283"/>
                  </a:lnTo>
                  <a:lnTo>
                    <a:pt x="390" y="235"/>
                  </a:lnTo>
                  <a:lnTo>
                    <a:pt x="48" y="5"/>
                  </a:lnTo>
                  <a:lnTo>
                    <a:pt x="0" y="29"/>
                  </a:lnTo>
                  <a:lnTo>
                    <a:pt x="48" y="5"/>
                  </a:lnTo>
                  <a:lnTo>
                    <a:pt x="34" y="0"/>
                  </a:lnTo>
                  <a:lnTo>
                    <a:pt x="24" y="0"/>
                  </a:lnTo>
                  <a:lnTo>
                    <a:pt x="10" y="5"/>
                  </a:lnTo>
                  <a:lnTo>
                    <a:pt x="5" y="14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5" y="43"/>
                  </a:lnTo>
                  <a:lnTo>
                    <a:pt x="15" y="53"/>
                  </a:lnTo>
                  <a:lnTo>
                    <a:pt x="58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2862D23F-D08F-1964-7F97-46519B00C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6727"/>
              <a:ext cx="58" cy="57"/>
            </a:xfrm>
            <a:custGeom>
              <a:avLst/>
              <a:gdLst>
                <a:gd name="T0" fmla="*/ 10 w 58"/>
                <a:gd name="T1" fmla="*/ 52 h 57"/>
                <a:gd name="T2" fmla="*/ 58 w 58"/>
                <a:gd name="T3" fmla="*/ 24 h 57"/>
                <a:gd name="T4" fmla="*/ 58 w 58"/>
                <a:gd name="T5" fmla="*/ 24 h 57"/>
                <a:gd name="T6" fmla="*/ 0 w 58"/>
                <a:gd name="T7" fmla="*/ 24 h 57"/>
                <a:gd name="T8" fmla="*/ 0 w 58"/>
                <a:gd name="T9" fmla="*/ 28 h 57"/>
                <a:gd name="T10" fmla="*/ 48 w 58"/>
                <a:gd name="T11" fmla="*/ 0 h 57"/>
                <a:gd name="T12" fmla="*/ 0 w 58"/>
                <a:gd name="T13" fmla="*/ 28 h 57"/>
                <a:gd name="T14" fmla="*/ 0 w 58"/>
                <a:gd name="T15" fmla="*/ 38 h 57"/>
                <a:gd name="T16" fmla="*/ 10 w 58"/>
                <a:gd name="T17" fmla="*/ 48 h 57"/>
                <a:gd name="T18" fmla="*/ 20 w 58"/>
                <a:gd name="T19" fmla="*/ 52 h 57"/>
                <a:gd name="T20" fmla="*/ 29 w 58"/>
                <a:gd name="T21" fmla="*/ 57 h 57"/>
                <a:gd name="T22" fmla="*/ 39 w 58"/>
                <a:gd name="T23" fmla="*/ 52 h 57"/>
                <a:gd name="T24" fmla="*/ 48 w 58"/>
                <a:gd name="T25" fmla="*/ 48 h 57"/>
                <a:gd name="T26" fmla="*/ 58 w 58"/>
                <a:gd name="T27" fmla="*/ 38 h 57"/>
                <a:gd name="T28" fmla="*/ 58 w 58"/>
                <a:gd name="T29" fmla="*/ 24 h 57"/>
                <a:gd name="T30" fmla="*/ 10 w 58"/>
                <a:gd name="T31" fmla="*/ 52 h 5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57"/>
                <a:gd name="T50" fmla="*/ 58 w 58"/>
                <a:gd name="T51" fmla="*/ 57 h 5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57">
                  <a:moveTo>
                    <a:pt x="10" y="52"/>
                  </a:moveTo>
                  <a:lnTo>
                    <a:pt x="58" y="24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48" y="0"/>
                  </a:lnTo>
                  <a:lnTo>
                    <a:pt x="0" y="28"/>
                  </a:lnTo>
                  <a:lnTo>
                    <a:pt x="0" y="38"/>
                  </a:lnTo>
                  <a:lnTo>
                    <a:pt x="10" y="48"/>
                  </a:lnTo>
                  <a:lnTo>
                    <a:pt x="20" y="52"/>
                  </a:lnTo>
                  <a:lnTo>
                    <a:pt x="29" y="57"/>
                  </a:lnTo>
                  <a:lnTo>
                    <a:pt x="39" y="52"/>
                  </a:lnTo>
                  <a:lnTo>
                    <a:pt x="48" y="48"/>
                  </a:lnTo>
                  <a:lnTo>
                    <a:pt x="58" y="38"/>
                  </a:lnTo>
                  <a:lnTo>
                    <a:pt x="58" y="24"/>
                  </a:lnTo>
                  <a:lnTo>
                    <a:pt x="10" y="5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CB008163-6E11-7BCB-C6D1-2FA56B14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7" y="6722"/>
              <a:ext cx="62" cy="57"/>
            </a:xfrm>
            <a:custGeom>
              <a:avLst/>
              <a:gdLst>
                <a:gd name="T0" fmla="*/ 62 w 62"/>
                <a:gd name="T1" fmla="*/ 29 h 57"/>
                <a:gd name="T2" fmla="*/ 14 w 62"/>
                <a:gd name="T3" fmla="*/ 53 h 57"/>
                <a:gd name="T4" fmla="*/ 14 w 62"/>
                <a:gd name="T5" fmla="*/ 57 h 57"/>
                <a:gd name="T6" fmla="*/ 52 w 62"/>
                <a:gd name="T7" fmla="*/ 5 h 57"/>
                <a:gd name="T8" fmla="*/ 48 w 62"/>
                <a:gd name="T9" fmla="*/ 5 h 57"/>
                <a:gd name="T10" fmla="*/ 0 w 62"/>
                <a:gd name="T11" fmla="*/ 29 h 57"/>
                <a:gd name="T12" fmla="*/ 48 w 62"/>
                <a:gd name="T13" fmla="*/ 5 h 57"/>
                <a:gd name="T14" fmla="*/ 38 w 62"/>
                <a:gd name="T15" fmla="*/ 0 h 57"/>
                <a:gd name="T16" fmla="*/ 24 w 62"/>
                <a:gd name="T17" fmla="*/ 0 h 57"/>
                <a:gd name="T18" fmla="*/ 14 w 62"/>
                <a:gd name="T19" fmla="*/ 5 h 57"/>
                <a:gd name="T20" fmla="*/ 9 w 62"/>
                <a:gd name="T21" fmla="*/ 9 h 57"/>
                <a:gd name="T22" fmla="*/ 4 w 62"/>
                <a:gd name="T23" fmla="*/ 24 h 57"/>
                <a:gd name="T24" fmla="*/ 0 w 62"/>
                <a:gd name="T25" fmla="*/ 33 h 57"/>
                <a:gd name="T26" fmla="*/ 4 w 62"/>
                <a:gd name="T27" fmla="*/ 43 h 57"/>
                <a:gd name="T28" fmla="*/ 14 w 62"/>
                <a:gd name="T29" fmla="*/ 53 h 57"/>
                <a:gd name="T30" fmla="*/ 62 w 62"/>
                <a:gd name="T31" fmla="*/ 29 h 5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"/>
                <a:gd name="T49" fmla="*/ 0 h 57"/>
                <a:gd name="T50" fmla="*/ 62 w 62"/>
                <a:gd name="T51" fmla="*/ 57 h 5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" h="57">
                  <a:moveTo>
                    <a:pt x="62" y="29"/>
                  </a:moveTo>
                  <a:lnTo>
                    <a:pt x="14" y="53"/>
                  </a:lnTo>
                  <a:lnTo>
                    <a:pt x="14" y="57"/>
                  </a:lnTo>
                  <a:lnTo>
                    <a:pt x="52" y="5"/>
                  </a:lnTo>
                  <a:lnTo>
                    <a:pt x="48" y="5"/>
                  </a:lnTo>
                  <a:lnTo>
                    <a:pt x="0" y="29"/>
                  </a:lnTo>
                  <a:lnTo>
                    <a:pt x="48" y="5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14" y="5"/>
                  </a:lnTo>
                  <a:lnTo>
                    <a:pt x="9" y="9"/>
                  </a:lnTo>
                  <a:lnTo>
                    <a:pt x="4" y="24"/>
                  </a:lnTo>
                  <a:lnTo>
                    <a:pt x="0" y="33"/>
                  </a:lnTo>
                  <a:lnTo>
                    <a:pt x="4" y="43"/>
                  </a:lnTo>
                  <a:lnTo>
                    <a:pt x="14" y="53"/>
                  </a:lnTo>
                  <a:lnTo>
                    <a:pt x="62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4A57AEC9-B932-F581-57C7-139471E4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7" y="6751"/>
              <a:ext cx="62" cy="854"/>
            </a:xfrm>
            <a:custGeom>
              <a:avLst/>
              <a:gdLst>
                <a:gd name="T0" fmla="*/ 24 w 62"/>
                <a:gd name="T1" fmla="*/ 797 h 854"/>
                <a:gd name="T2" fmla="*/ 62 w 62"/>
                <a:gd name="T3" fmla="*/ 825 h 854"/>
                <a:gd name="T4" fmla="*/ 62 w 62"/>
                <a:gd name="T5" fmla="*/ 0 h 854"/>
                <a:gd name="T6" fmla="*/ 0 w 62"/>
                <a:gd name="T7" fmla="*/ 0 h 854"/>
                <a:gd name="T8" fmla="*/ 0 w 62"/>
                <a:gd name="T9" fmla="*/ 825 h 854"/>
                <a:gd name="T10" fmla="*/ 38 w 62"/>
                <a:gd name="T11" fmla="*/ 854 h 854"/>
                <a:gd name="T12" fmla="*/ 0 w 62"/>
                <a:gd name="T13" fmla="*/ 825 h 854"/>
                <a:gd name="T14" fmla="*/ 4 w 62"/>
                <a:gd name="T15" fmla="*/ 840 h 854"/>
                <a:gd name="T16" fmla="*/ 9 w 62"/>
                <a:gd name="T17" fmla="*/ 849 h 854"/>
                <a:gd name="T18" fmla="*/ 19 w 62"/>
                <a:gd name="T19" fmla="*/ 854 h 854"/>
                <a:gd name="T20" fmla="*/ 33 w 62"/>
                <a:gd name="T21" fmla="*/ 854 h 854"/>
                <a:gd name="T22" fmla="*/ 43 w 62"/>
                <a:gd name="T23" fmla="*/ 854 h 854"/>
                <a:gd name="T24" fmla="*/ 52 w 62"/>
                <a:gd name="T25" fmla="*/ 849 h 854"/>
                <a:gd name="T26" fmla="*/ 57 w 62"/>
                <a:gd name="T27" fmla="*/ 840 h 854"/>
                <a:gd name="T28" fmla="*/ 62 w 62"/>
                <a:gd name="T29" fmla="*/ 825 h 854"/>
                <a:gd name="T30" fmla="*/ 24 w 62"/>
                <a:gd name="T31" fmla="*/ 797 h 85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"/>
                <a:gd name="T49" fmla="*/ 0 h 854"/>
                <a:gd name="T50" fmla="*/ 62 w 62"/>
                <a:gd name="T51" fmla="*/ 854 h 85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" h="854">
                  <a:moveTo>
                    <a:pt x="24" y="797"/>
                  </a:moveTo>
                  <a:lnTo>
                    <a:pt x="62" y="825"/>
                  </a:lnTo>
                  <a:lnTo>
                    <a:pt x="62" y="0"/>
                  </a:lnTo>
                  <a:lnTo>
                    <a:pt x="0" y="0"/>
                  </a:lnTo>
                  <a:lnTo>
                    <a:pt x="0" y="825"/>
                  </a:lnTo>
                  <a:lnTo>
                    <a:pt x="38" y="854"/>
                  </a:lnTo>
                  <a:lnTo>
                    <a:pt x="0" y="825"/>
                  </a:lnTo>
                  <a:lnTo>
                    <a:pt x="4" y="840"/>
                  </a:lnTo>
                  <a:lnTo>
                    <a:pt x="9" y="849"/>
                  </a:lnTo>
                  <a:lnTo>
                    <a:pt x="19" y="854"/>
                  </a:lnTo>
                  <a:lnTo>
                    <a:pt x="33" y="854"/>
                  </a:lnTo>
                  <a:lnTo>
                    <a:pt x="43" y="854"/>
                  </a:lnTo>
                  <a:lnTo>
                    <a:pt x="52" y="849"/>
                  </a:lnTo>
                  <a:lnTo>
                    <a:pt x="57" y="840"/>
                  </a:lnTo>
                  <a:lnTo>
                    <a:pt x="62" y="825"/>
                  </a:lnTo>
                  <a:lnTo>
                    <a:pt x="24" y="79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E2D932EF-690D-6315-B17A-B2707E58E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" y="7485"/>
              <a:ext cx="269" cy="120"/>
            </a:xfrm>
            <a:custGeom>
              <a:avLst/>
              <a:gdLst>
                <a:gd name="T0" fmla="*/ 211 w 269"/>
                <a:gd name="T1" fmla="*/ 29 h 120"/>
                <a:gd name="T2" fmla="*/ 230 w 269"/>
                <a:gd name="T3" fmla="*/ 0 h 120"/>
                <a:gd name="T4" fmla="*/ 0 w 269"/>
                <a:gd name="T5" fmla="*/ 63 h 120"/>
                <a:gd name="T6" fmla="*/ 14 w 269"/>
                <a:gd name="T7" fmla="*/ 120 h 120"/>
                <a:gd name="T8" fmla="*/ 249 w 269"/>
                <a:gd name="T9" fmla="*/ 58 h 120"/>
                <a:gd name="T10" fmla="*/ 269 w 269"/>
                <a:gd name="T11" fmla="*/ 29 h 120"/>
                <a:gd name="T12" fmla="*/ 249 w 269"/>
                <a:gd name="T13" fmla="*/ 58 h 120"/>
                <a:gd name="T14" fmla="*/ 259 w 269"/>
                <a:gd name="T15" fmla="*/ 53 h 120"/>
                <a:gd name="T16" fmla="*/ 269 w 269"/>
                <a:gd name="T17" fmla="*/ 43 h 120"/>
                <a:gd name="T18" fmla="*/ 269 w 269"/>
                <a:gd name="T19" fmla="*/ 34 h 120"/>
                <a:gd name="T20" fmla="*/ 269 w 269"/>
                <a:gd name="T21" fmla="*/ 19 h 120"/>
                <a:gd name="T22" fmla="*/ 264 w 269"/>
                <a:gd name="T23" fmla="*/ 10 h 120"/>
                <a:gd name="T24" fmla="*/ 254 w 269"/>
                <a:gd name="T25" fmla="*/ 5 h 120"/>
                <a:gd name="T26" fmla="*/ 245 w 269"/>
                <a:gd name="T27" fmla="*/ 0 h 120"/>
                <a:gd name="T28" fmla="*/ 230 w 269"/>
                <a:gd name="T29" fmla="*/ 0 h 120"/>
                <a:gd name="T30" fmla="*/ 211 w 269"/>
                <a:gd name="T31" fmla="*/ 29 h 1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9"/>
                <a:gd name="T49" fmla="*/ 0 h 120"/>
                <a:gd name="T50" fmla="*/ 269 w 269"/>
                <a:gd name="T51" fmla="*/ 120 h 1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9" h="120">
                  <a:moveTo>
                    <a:pt x="211" y="29"/>
                  </a:moveTo>
                  <a:lnTo>
                    <a:pt x="230" y="0"/>
                  </a:lnTo>
                  <a:lnTo>
                    <a:pt x="0" y="63"/>
                  </a:lnTo>
                  <a:lnTo>
                    <a:pt x="14" y="120"/>
                  </a:lnTo>
                  <a:lnTo>
                    <a:pt x="249" y="58"/>
                  </a:lnTo>
                  <a:lnTo>
                    <a:pt x="269" y="29"/>
                  </a:lnTo>
                  <a:lnTo>
                    <a:pt x="249" y="58"/>
                  </a:lnTo>
                  <a:lnTo>
                    <a:pt x="259" y="53"/>
                  </a:lnTo>
                  <a:lnTo>
                    <a:pt x="269" y="43"/>
                  </a:lnTo>
                  <a:lnTo>
                    <a:pt x="269" y="34"/>
                  </a:lnTo>
                  <a:lnTo>
                    <a:pt x="269" y="19"/>
                  </a:lnTo>
                  <a:lnTo>
                    <a:pt x="264" y="10"/>
                  </a:lnTo>
                  <a:lnTo>
                    <a:pt x="254" y="5"/>
                  </a:lnTo>
                  <a:lnTo>
                    <a:pt x="245" y="0"/>
                  </a:lnTo>
                  <a:lnTo>
                    <a:pt x="230" y="0"/>
                  </a:lnTo>
                  <a:lnTo>
                    <a:pt x="211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8F8A3935-0D7C-18DA-DF63-8493820E9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7183"/>
              <a:ext cx="58" cy="331"/>
            </a:xfrm>
            <a:custGeom>
              <a:avLst/>
              <a:gdLst>
                <a:gd name="T0" fmla="*/ 43 w 58"/>
                <a:gd name="T1" fmla="*/ 4 h 331"/>
                <a:gd name="T2" fmla="*/ 0 w 58"/>
                <a:gd name="T3" fmla="*/ 28 h 331"/>
                <a:gd name="T4" fmla="*/ 0 w 58"/>
                <a:gd name="T5" fmla="*/ 331 h 331"/>
                <a:gd name="T6" fmla="*/ 58 w 58"/>
                <a:gd name="T7" fmla="*/ 331 h 331"/>
                <a:gd name="T8" fmla="*/ 58 w 58"/>
                <a:gd name="T9" fmla="*/ 28 h 331"/>
                <a:gd name="T10" fmla="*/ 10 w 58"/>
                <a:gd name="T11" fmla="*/ 52 h 331"/>
                <a:gd name="T12" fmla="*/ 58 w 58"/>
                <a:gd name="T13" fmla="*/ 28 h 331"/>
                <a:gd name="T14" fmla="*/ 58 w 58"/>
                <a:gd name="T15" fmla="*/ 19 h 331"/>
                <a:gd name="T16" fmla="*/ 48 w 58"/>
                <a:gd name="T17" fmla="*/ 9 h 331"/>
                <a:gd name="T18" fmla="*/ 38 w 58"/>
                <a:gd name="T19" fmla="*/ 0 h 331"/>
                <a:gd name="T20" fmla="*/ 29 w 58"/>
                <a:gd name="T21" fmla="*/ 0 h 331"/>
                <a:gd name="T22" fmla="*/ 19 w 58"/>
                <a:gd name="T23" fmla="*/ 0 h 331"/>
                <a:gd name="T24" fmla="*/ 10 w 58"/>
                <a:gd name="T25" fmla="*/ 9 h 331"/>
                <a:gd name="T26" fmla="*/ 0 w 58"/>
                <a:gd name="T27" fmla="*/ 19 h 331"/>
                <a:gd name="T28" fmla="*/ 0 w 58"/>
                <a:gd name="T29" fmla="*/ 28 h 331"/>
                <a:gd name="T30" fmla="*/ 43 w 58"/>
                <a:gd name="T31" fmla="*/ 4 h 33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331"/>
                <a:gd name="T50" fmla="*/ 58 w 58"/>
                <a:gd name="T51" fmla="*/ 331 h 33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331">
                  <a:moveTo>
                    <a:pt x="43" y="4"/>
                  </a:moveTo>
                  <a:lnTo>
                    <a:pt x="0" y="28"/>
                  </a:lnTo>
                  <a:lnTo>
                    <a:pt x="0" y="331"/>
                  </a:lnTo>
                  <a:lnTo>
                    <a:pt x="58" y="331"/>
                  </a:lnTo>
                  <a:lnTo>
                    <a:pt x="58" y="28"/>
                  </a:lnTo>
                  <a:lnTo>
                    <a:pt x="10" y="52"/>
                  </a:lnTo>
                  <a:lnTo>
                    <a:pt x="58" y="28"/>
                  </a:lnTo>
                  <a:lnTo>
                    <a:pt x="58" y="19"/>
                  </a:lnTo>
                  <a:lnTo>
                    <a:pt x="48" y="9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10" y="9"/>
                  </a:lnTo>
                  <a:lnTo>
                    <a:pt x="0" y="19"/>
                  </a:lnTo>
                  <a:lnTo>
                    <a:pt x="0" y="28"/>
                  </a:lnTo>
                  <a:lnTo>
                    <a:pt x="43" y="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332FEAA2-87F4-9832-D6A8-4EE3FD249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7187"/>
              <a:ext cx="168" cy="135"/>
            </a:xfrm>
            <a:custGeom>
              <a:avLst/>
              <a:gdLst>
                <a:gd name="T0" fmla="*/ 158 w 168"/>
                <a:gd name="T1" fmla="*/ 87 h 135"/>
                <a:gd name="T2" fmla="*/ 153 w 168"/>
                <a:gd name="T3" fmla="*/ 82 h 135"/>
                <a:gd name="T4" fmla="*/ 33 w 168"/>
                <a:gd name="T5" fmla="*/ 0 h 135"/>
                <a:gd name="T6" fmla="*/ 0 w 168"/>
                <a:gd name="T7" fmla="*/ 48 h 135"/>
                <a:gd name="T8" fmla="*/ 120 w 168"/>
                <a:gd name="T9" fmla="*/ 130 h 135"/>
                <a:gd name="T10" fmla="*/ 115 w 168"/>
                <a:gd name="T11" fmla="*/ 125 h 135"/>
                <a:gd name="T12" fmla="*/ 120 w 168"/>
                <a:gd name="T13" fmla="*/ 130 h 135"/>
                <a:gd name="T14" fmla="*/ 134 w 168"/>
                <a:gd name="T15" fmla="*/ 135 h 135"/>
                <a:gd name="T16" fmla="*/ 144 w 168"/>
                <a:gd name="T17" fmla="*/ 135 h 135"/>
                <a:gd name="T18" fmla="*/ 153 w 168"/>
                <a:gd name="T19" fmla="*/ 130 h 135"/>
                <a:gd name="T20" fmla="*/ 163 w 168"/>
                <a:gd name="T21" fmla="*/ 120 h 135"/>
                <a:gd name="T22" fmla="*/ 168 w 168"/>
                <a:gd name="T23" fmla="*/ 111 h 135"/>
                <a:gd name="T24" fmla="*/ 168 w 168"/>
                <a:gd name="T25" fmla="*/ 101 h 135"/>
                <a:gd name="T26" fmla="*/ 163 w 168"/>
                <a:gd name="T27" fmla="*/ 92 h 135"/>
                <a:gd name="T28" fmla="*/ 153 w 168"/>
                <a:gd name="T29" fmla="*/ 82 h 135"/>
                <a:gd name="T30" fmla="*/ 158 w 168"/>
                <a:gd name="T31" fmla="*/ 87 h 1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8"/>
                <a:gd name="T49" fmla="*/ 0 h 135"/>
                <a:gd name="T50" fmla="*/ 168 w 168"/>
                <a:gd name="T51" fmla="*/ 135 h 13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8" h="135">
                  <a:moveTo>
                    <a:pt x="158" y="87"/>
                  </a:moveTo>
                  <a:lnTo>
                    <a:pt x="153" y="82"/>
                  </a:lnTo>
                  <a:lnTo>
                    <a:pt x="33" y="0"/>
                  </a:lnTo>
                  <a:lnTo>
                    <a:pt x="0" y="48"/>
                  </a:lnTo>
                  <a:lnTo>
                    <a:pt x="120" y="130"/>
                  </a:lnTo>
                  <a:lnTo>
                    <a:pt x="115" y="125"/>
                  </a:lnTo>
                  <a:lnTo>
                    <a:pt x="120" y="130"/>
                  </a:lnTo>
                  <a:lnTo>
                    <a:pt x="134" y="135"/>
                  </a:lnTo>
                  <a:lnTo>
                    <a:pt x="144" y="135"/>
                  </a:lnTo>
                  <a:lnTo>
                    <a:pt x="153" y="130"/>
                  </a:lnTo>
                  <a:lnTo>
                    <a:pt x="163" y="120"/>
                  </a:lnTo>
                  <a:lnTo>
                    <a:pt x="168" y="111"/>
                  </a:lnTo>
                  <a:lnTo>
                    <a:pt x="168" y="101"/>
                  </a:lnTo>
                  <a:lnTo>
                    <a:pt x="163" y="92"/>
                  </a:lnTo>
                  <a:lnTo>
                    <a:pt x="153" y="82"/>
                  </a:lnTo>
                  <a:lnTo>
                    <a:pt x="158" y="8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E2CF582D-3B92-813E-5442-C9E51F26C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7274"/>
              <a:ext cx="58" cy="53"/>
            </a:xfrm>
            <a:custGeom>
              <a:avLst/>
              <a:gdLst>
                <a:gd name="T0" fmla="*/ 5 w 58"/>
                <a:gd name="T1" fmla="*/ 0 h 53"/>
                <a:gd name="T2" fmla="*/ 48 w 58"/>
                <a:gd name="T3" fmla="*/ 0 h 53"/>
                <a:gd name="T4" fmla="*/ 43 w 58"/>
                <a:gd name="T5" fmla="*/ 0 h 53"/>
                <a:gd name="T6" fmla="*/ 0 w 58"/>
                <a:gd name="T7" fmla="*/ 38 h 53"/>
                <a:gd name="T8" fmla="*/ 5 w 58"/>
                <a:gd name="T9" fmla="*/ 43 h 53"/>
                <a:gd name="T10" fmla="*/ 48 w 58"/>
                <a:gd name="T11" fmla="*/ 43 h 53"/>
                <a:gd name="T12" fmla="*/ 5 w 58"/>
                <a:gd name="T13" fmla="*/ 43 h 53"/>
                <a:gd name="T14" fmla="*/ 14 w 58"/>
                <a:gd name="T15" fmla="*/ 53 h 53"/>
                <a:gd name="T16" fmla="*/ 29 w 58"/>
                <a:gd name="T17" fmla="*/ 53 h 53"/>
                <a:gd name="T18" fmla="*/ 38 w 58"/>
                <a:gd name="T19" fmla="*/ 48 h 53"/>
                <a:gd name="T20" fmla="*/ 48 w 58"/>
                <a:gd name="T21" fmla="*/ 43 h 53"/>
                <a:gd name="T22" fmla="*/ 53 w 58"/>
                <a:gd name="T23" fmla="*/ 33 h 53"/>
                <a:gd name="T24" fmla="*/ 58 w 58"/>
                <a:gd name="T25" fmla="*/ 24 h 53"/>
                <a:gd name="T26" fmla="*/ 53 w 58"/>
                <a:gd name="T27" fmla="*/ 9 h 53"/>
                <a:gd name="T28" fmla="*/ 48 w 58"/>
                <a:gd name="T29" fmla="*/ 0 h 53"/>
                <a:gd name="T30" fmla="*/ 5 w 58"/>
                <a:gd name="T31" fmla="*/ 0 h 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53"/>
                <a:gd name="T50" fmla="*/ 58 w 58"/>
                <a:gd name="T51" fmla="*/ 53 h 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53">
                  <a:moveTo>
                    <a:pt x="5" y="0"/>
                  </a:moveTo>
                  <a:lnTo>
                    <a:pt x="48" y="0"/>
                  </a:lnTo>
                  <a:lnTo>
                    <a:pt x="43" y="0"/>
                  </a:lnTo>
                  <a:lnTo>
                    <a:pt x="0" y="38"/>
                  </a:lnTo>
                  <a:lnTo>
                    <a:pt x="5" y="43"/>
                  </a:lnTo>
                  <a:lnTo>
                    <a:pt x="48" y="43"/>
                  </a:lnTo>
                  <a:lnTo>
                    <a:pt x="5" y="43"/>
                  </a:lnTo>
                  <a:lnTo>
                    <a:pt x="14" y="53"/>
                  </a:lnTo>
                  <a:lnTo>
                    <a:pt x="29" y="53"/>
                  </a:lnTo>
                  <a:lnTo>
                    <a:pt x="38" y="48"/>
                  </a:lnTo>
                  <a:lnTo>
                    <a:pt x="48" y="43"/>
                  </a:lnTo>
                  <a:lnTo>
                    <a:pt x="53" y="33"/>
                  </a:lnTo>
                  <a:lnTo>
                    <a:pt x="58" y="24"/>
                  </a:lnTo>
                  <a:lnTo>
                    <a:pt x="53" y="9"/>
                  </a:lnTo>
                  <a:lnTo>
                    <a:pt x="48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30B9DB73-4E17-DAEA-2A02-0AC3D1B5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7125"/>
              <a:ext cx="178" cy="192"/>
            </a:xfrm>
            <a:custGeom>
              <a:avLst/>
              <a:gdLst>
                <a:gd name="T0" fmla="*/ 178 w 178"/>
                <a:gd name="T1" fmla="*/ 29 h 192"/>
                <a:gd name="T2" fmla="*/ 125 w 178"/>
                <a:gd name="T3" fmla="*/ 10 h 192"/>
                <a:gd name="T4" fmla="*/ 0 w 178"/>
                <a:gd name="T5" fmla="*/ 149 h 192"/>
                <a:gd name="T6" fmla="*/ 43 w 178"/>
                <a:gd name="T7" fmla="*/ 192 h 192"/>
                <a:gd name="T8" fmla="*/ 168 w 178"/>
                <a:gd name="T9" fmla="*/ 48 h 192"/>
                <a:gd name="T10" fmla="*/ 115 w 178"/>
                <a:gd name="T11" fmla="*/ 29 h 192"/>
                <a:gd name="T12" fmla="*/ 168 w 178"/>
                <a:gd name="T13" fmla="*/ 48 h 192"/>
                <a:gd name="T14" fmla="*/ 178 w 178"/>
                <a:gd name="T15" fmla="*/ 38 h 192"/>
                <a:gd name="T16" fmla="*/ 178 w 178"/>
                <a:gd name="T17" fmla="*/ 29 h 192"/>
                <a:gd name="T18" fmla="*/ 173 w 178"/>
                <a:gd name="T19" fmla="*/ 14 h 192"/>
                <a:gd name="T20" fmla="*/ 168 w 178"/>
                <a:gd name="T21" fmla="*/ 10 h 192"/>
                <a:gd name="T22" fmla="*/ 158 w 178"/>
                <a:gd name="T23" fmla="*/ 0 h 192"/>
                <a:gd name="T24" fmla="*/ 149 w 178"/>
                <a:gd name="T25" fmla="*/ 0 h 192"/>
                <a:gd name="T26" fmla="*/ 134 w 178"/>
                <a:gd name="T27" fmla="*/ 0 h 192"/>
                <a:gd name="T28" fmla="*/ 125 w 178"/>
                <a:gd name="T29" fmla="*/ 10 h 192"/>
                <a:gd name="T30" fmla="*/ 178 w 178"/>
                <a:gd name="T31" fmla="*/ 29 h 1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8"/>
                <a:gd name="T49" fmla="*/ 0 h 192"/>
                <a:gd name="T50" fmla="*/ 178 w 178"/>
                <a:gd name="T51" fmla="*/ 192 h 19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8" h="192">
                  <a:moveTo>
                    <a:pt x="178" y="29"/>
                  </a:moveTo>
                  <a:lnTo>
                    <a:pt x="125" y="10"/>
                  </a:lnTo>
                  <a:lnTo>
                    <a:pt x="0" y="149"/>
                  </a:lnTo>
                  <a:lnTo>
                    <a:pt x="43" y="192"/>
                  </a:lnTo>
                  <a:lnTo>
                    <a:pt x="168" y="48"/>
                  </a:lnTo>
                  <a:lnTo>
                    <a:pt x="115" y="29"/>
                  </a:lnTo>
                  <a:lnTo>
                    <a:pt x="168" y="48"/>
                  </a:lnTo>
                  <a:lnTo>
                    <a:pt x="178" y="38"/>
                  </a:lnTo>
                  <a:lnTo>
                    <a:pt x="178" y="29"/>
                  </a:lnTo>
                  <a:lnTo>
                    <a:pt x="173" y="14"/>
                  </a:lnTo>
                  <a:lnTo>
                    <a:pt x="168" y="10"/>
                  </a:lnTo>
                  <a:lnTo>
                    <a:pt x="158" y="0"/>
                  </a:lnTo>
                  <a:lnTo>
                    <a:pt x="149" y="0"/>
                  </a:lnTo>
                  <a:lnTo>
                    <a:pt x="134" y="0"/>
                  </a:lnTo>
                  <a:lnTo>
                    <a:pt x="125" y="10"/>
                  </a:lnTo>
                  <a:lnTo>
                    <a:pt x="178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6F50D7AF-A200-869F-8EBE-A65E2406A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" y="7154"/>
              <a:ext cx="63" cy="302"/>
            </a:xfrm>
            <a:custGeom>
              <a:avLst/>
              <a:gdLst>
                <a:gd name="T0" fmla="*/ 24 w 63"/>
                <a:gd name="T1" fmla="*/ 245 h 302"/>
                <a:gd name="T2" fmla="*/ 63 w 63"/>
                <a:gd name="T3" fmla="*/ 274 h 302"/>
                <a:gd name="T4" fmla="*/ 63 w 63"/>
                <a:gd name="T5" fmla="*/ 0 h 302"/>
                <a:gd name="T6" fmla="*/ 0 w 63"/>
                <a:gd name="T7" fmla="*/ 0 h 302"/>
                <a:gd name="T8" fmla="*/ 0 w 63"/>
                <a:gd name="T9" fmla="*/ 274 h 302"/>
                <a:gd name="T10" fmla="*/ 38 w 63"/>
                <a:gd name="T11" fmla="*/ 302 h 302"/>
                <a:gd name="T12" fmla="*/ 0 w 63"/>
                <a:gd name="T13" fmla="*/ 274 h 302"/>
                <a:gd name="T14" fmla="*/ 5 w 63"/>
                <a:gd name="T15" fmla="*/ 288 h 302"/>
                <a:gd name="T16" fmla="*/ 10 w 63"/>
                <a:gd name="T17" fmla="*/ 298 h 302"/>
                <a:gd name="T18" fmla="*/ 19 w 63"/>
                <a:gd name="T19" fmla="*/ 302 h 302"/>
                <a:gd name="T20" fmla="*/ 34 w 63"/>
                <a:gd name="T21" fmla="*/ 302 h 302"/>
                <a:gd name="T22" fmla="*/ 43 w 63"/>
                <a:gd name="T23" fmla="*/ 302 h 302"/>
                <a:gd name="T24" fmla="*/ 53 w 63"/>
                <a:gd name="T25" fmla="*/ 298 h 302"/>
                <a:gd name="T26" fmla="*/ 58 w 63"/>
                <a:gd name="T27" fmla="*/ 288 h 302"/>
                <a:gd name="T28" fmla="*/ 63 w 63"/>
                <a:gd name="T29" fmla="*/ 274 h 302"/>
                <a:gd name="T30" fmla="*/ 24 w 63"/>
                <a:gd name="T31" fmla="*/ 245 h 3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3"/>
                <a:gd name="T49" fmla="*/ 0 h 302"/>
                <a:gd name="T50" fmla="*/ 63 w 63"/>
                <a:gd name="T51" fmla="*/ 302 h 3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3" h="302">
                  <a:moveTo>
                    <a:pt x="24" y="245"/>
                  </a:moveTo>
                  <a:lnTo>
                    <a:pt x="63" y="274"/>
                  </a:lnTo>
                  <a:lnTo>
                    <a:pt x="63" y="0"/>
                  </a:lnTo>
                  <a:lnTo>
                    <a:pt x="0" y="0"/>
                  </a:lnTo>
                  <a:lnTo>
                    <a:pt x="0" y="274"/>
                  </a:lnTo>
                  <a:lnTo>
                    <a:pt x="38" y="302"/>
                  </a:lnTo>
                  <a:lnTo>
                    <a:pt x="0" y="274"/>
                  </a:lnTo>
                  <a:lnTo>
                    <a:pt x="5" y="288"/>
                  </a:lnTo>
                  <a:lnTo>
                    <a:pt x="10" y="298"/>
                  </a:lnTo>
                  <a:lnTo>
                    <a:pt x="19" y="302"/>
                  </a:lnTo>
                  <a:lnTo>
                    <a:pt x="34" y="302"/>
                  </a:lnTo>
                  <a:lnTo>
                    <a:pt x="43" y="302"/>
                  </a:lnTo>
                  <a:lnTo>
                    <a:pt x="53" y="298"/>
                  </a:lnTo>
                  <a:lnTo>
                    <a:pt x="58" y="288"/>
                  </a:lnTo>
                  <a:lnTo>
                    <a:pt x="63" y="274"/>
                  </a:lnTo>
                  <a:lnTo>
                    <a:pt x="24" y="24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id="{3C7EF915-3BC3-425C-C48F-B20CF174B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7029"/>
              <a:ext cx="643" cy="912"/>
            </a:xfrm>
            <a:custGeom>
              <a:avLst/>
              <a:gdLst>
                <a:gd name="T0" fmla="*/ 639 w 643"/>
                <a:gd name="T1" fmla="*/ 0 h 912"/>
                <a:gd name="T2" fmla="*/ 639 w 643"/>
                <a:gd name="T3" fmla="*/ 0 h 912"/>
                <a:gd name="T4" fmla="*/ 643 w 643"/>
                <a:gd name="T5" fmla="*/ 0 h 912"/>
                <a:gd name="T6" fmla="*/ 643 w 643"/>
                <a:gd name="T7" fmla="*/ 739 h 912"/>
                <a:gd name="T8" fmla="*/ 408 w 643"/>
                <a:gd name="T9" fmla="*/ 811 h 912"/>
                <a:gd name="T10" fmla="*/ 408 w 643"/>
                <a:gd name="T11" fmla="*/ 600 h 912"/>
                <a:gd name="T12" fmla="*/ 4 w 643"/>
                <a:gd name="T13" fmla="*/ 907 h 912"/>
                <a:gd name="T14" fmla="*/ 0 w 643"/>
                <a:gd name="T15" fmla="*/ 912 h 912"/>
                <a:gd name="T16" fmla="*/ 0 w 643"/>
                <a:gd name="T17" fmla="*/ 139 h 912"/>
                <a:gd name="T18" fmla="*/ 235 w 643"/>
                <a:gd name="T19" fmla="*/ 67 h 912"/>
                <a:gd name="T20" fmla="*/ 235 w 643"/>
                <a:gd name="T21" fmla="*/ 312 h 912"/>
                <a:gd name="T22" fmla="*/ 639 w 643"/>
                <a:gd name="T23" fmla="*/ 0 h 9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43"/>
                <a:gd name="T37" fmla="*/ 0 h 912"/>
                <a:gd name="T38" fmla="*/ 643 w 643"/>
                <a:gd name="T39" fmla="*/ 912 h 9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43" h="912">
                  <a:moveTo>
                    <a:pt x="639" y="0"/>
                  </a:moveTo>
                  <a:lnTo>
                    <a:pt x="639" y="0"/>
                  </a:lnTo>
                  <a:lnTo>
                    <a:pt x="643" y="0"/>
                  </a:lnTo>
                  <a:lnTo>
                    <a:pt x="643" y="739"/>
                  </a:lnTo>
                  <a:lnTo>
                    <a:pt x="408" y="811"/>
                  </a:lnTo>
                  <a:lnTo>
                    <a:pt x="408" y="600"/>
                  </a:lnTo>
                  <a:lnTo>
                    <a:pt x="4" y="907"/>
                  </a:lnTo>
                  <a:lnTo>
                    <a:pt x="0" y="912"/>
                  </a:lnTo>
                  <a:lnTo>
                    <a:pt x="0" y="139"/>
                  </a:lnTo>
                  <a:lnTo>
                    <a:pt x="235" y="67"/>
                  </a:lnTo>
                  <a:lnTo>
                    <a:pt x="235" y="312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Freeform 42">
              <a:extLst>
                <a:ext uri="{FF2B5EF4-FFF2-40B4-BE49-F238E27FC236}">
                  <a16:creationId xmlns:a16="http://schemas.microsoft.com/office/drawing/2014/main" id="{39BDB178-9735-C554-4AE3-7BFB2DE53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7005"/>
              <a:ext cx="57" cy="53"/>
            </a:xfrm>
            <a:custGeom>
              <a:avLst/>
              <a:gdLst>
                <a:gd name="T0" fmla="*/ 9 w 57"/>
                <a:gd name="T1" fmla="*/ 0 h 53"/>
                <a:gd name="T2" fmla="*/ 57 w 57"/>
                <a:gd name="T3" fmla="*/ 24 h 53"/>
                <a:gd name="T4" fmla="*/ 57 w 57"/>
                <a:gd name="T5" fmla="*/ 24 h 53"/>
                <a:gd name="T6" fmla="*/ 0 w 57"/>
                <a:gd name="T7" fmla="*/ 24 h 53"/>
                <a:gd name="T8" fmla="*/ 0 w 57"/>
                <a:gd name="T9" fmla="*/ 24 h 53"/>
                <a:gd name="T10" fmla="*/ 48 w 57"/>
                <a:gd name="T11" fmla="*/ 48 h 53"/>
                <a:gd name="T12" fmla="*/ 0 w 57"/>
                <a:gd name="T13" fmla="*/ 24 h 53"/>
                <a:gd name="T14" fmla="*/ 0 w 57"/>
                <a:gd name="T15" fmla="*/ 38 h 53"/>
                <a:gd name="T16" fmla="*/ 9 w 57"/>
                <a:gd name="T17" fmla="*/ 48 h 53"/>
                <a:gd name="T18" fmla="*/ 19 w 57"/>
                <a:gd name="T19" fmla="*/ 53 h 53"/>
                <a:gd name="T20" fmla="*/ 29 w 57"/>
                <a:gd name="T21" fmla="*/ 53 h 53"/>
                <a:gd name="T22" fmla="*/ 38 w 57"/>
                <a:gd name="T23" fmla="*/ 53 h 53"/>
                <a:gd name="T24" fmla="*/ 48 w 57"/>
                <a:gd name="T25" fmla="*/ 48 h 53"/>
                <a:gd name="T26" fmla="*/ 57 w 57"/>
                <a:gd name="T27" fmla="*/ 38 h 53"/>
                <a:gd name="T28" fmla="*/ 57 w 57"/>
                <a:gd name="T29" fmla="*/ 24 h 53"/>
                <a:gd name="T30" fmla="*/ 9 w 57"/>
                <a:gd name="T31" fmla="*/ 0 h 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7"/>
                <a:gd name="T49" fmla="*/ 0 h 53"/>
                <a:gd name="T50" fmla="*/ 57 w 57"/>
                <a:gd name="T51" fmla="*/ 53 h 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7" h="53">
                  <a:moveTo>
                    <a:pt x="9" y="0"/>
                  </a:moveTo>
                  <a:lnTo>
                    <a:pt x="57" y="24"/>
                  </a:lnTo>
                  <a:lnTo>
                    <a:pt x="0" y="24"/>
                  </a:lnTo>
                  <a:lnTo>
                    <a:pt x="48" y="48"/>
                  </a:lnTo>
                  <a:lnTo>
                    <a:pt x="0" y="24"/>
                  </a:lnTo>
                  <a:lnTo>
                    <a:pt x="0" y="38"/>
                  </a:lnTo>
                  <a:lnTo>
                    <a:pt x="9" y="48"/>
                  </a:lnTo>
                  <a:lnTo>
                    <a:pt x="19" y="53"/>
                  </a:lnTo>
                  <a:lnTo>
                    <a:pt x="29" y="53"/>
                  </a:lnTo>
                  <a:lnTo>
                    <a:pt x="38" y="53"/>
                  </a:lnTo>
                  <a:lnTo>
                    <a:pt x="48" y="48"/>
                  </a:lnTo>
                  <a:lnTo>
                    <a:pt x="57" y="38"/>
                  </a:lnTo>
                  <a:lnTo>
                    <a:pt x="57" y="2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Freeform 43">
              <a:extLst>
                <a:ext uri="{FF2B5EF4-FFF2-40B4-BE49-F238E27FC236}">
                  <a16:creationId xmlns:a16="http://schemas.microsoft.com/office/drawing/2014/main" id="{2FBFB22D-CF6A-A950-F70D-7026300F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7000"/>
              <a:ext cx="62" cy="53"/>
            </a:xfrm>
            <a:custGeom>
              <a:avLst/>
              <a:gdLst>
                <a:gd name="T0" fmla="*/ 62 w 62"/>
                <a:gd name="T1" fmla="*/ 29 h 53"/>
                <a:gd name="T2" fmla="*/ 9 w 62"/>
                <a:gd name="T3" fmla="*/ 5 h 53"/>
                <a:gd name="T4" fmla="*/ 9 w 62"/>
                <a:gd name="T5" fmla="*/ 5 h 53"/>
                <a:gd name="T6" fmla="*/ 48 w 62"/>
                <a:gd name="T7" fmla="*/ 53 h 53"/>
                <a:gd name="T8" fmla="*/ 53 w 62"/>
                <a:gd name="T9" fmla="*/ 53 h 53"/>
                <a:gd name="T10" fmla="*/ 0 w 62"/>
                <a:gd name="T11" fmla="*/ 29 h 53"/>
                <a:gd name="T12" fmla="*/ 53 w 62"/>
                <a:gd name="T13" fmla="*/ 53 h 53"/>
                <a:gd name="T14" fmla="*/ 57 w 62"/>
                <a:gd name="T15" fmla="*/ 39 h 53"/>
                <a:gd name="T16" fmla="*/ 62 w 62"/>
                <a:gd name="T17" fmla="*/ 29 h 53"/>
                <a:gd name="T18" fmla="*/ 57 w 62"/>
                <a:gd name="T19" fmla="*/ 19 h 53"/>
                <a:gd name="T20" fmla="*/ 53 w 62"/>
                <a:gd name="T21" fmla="*/ 10 h 53"/>
                <a:gd name="T22" fmla="*/ 48 w 62"/>
                <a:gd name="T23" fmla="*/ 0 h 53"/>
                <a:gd name="T24" fmla="*/ 33 w 62"/>
                <a:gd name="T25" fmla="*/ 0 h 53"/>
                <a:gd name="T26" fmla="*/ 24 w 62"/>
                <a:gd name="T27" fmla="*/ 0 h 53"/>
                <a:gd name="T28" fmla="*/ 9 w 62"/>
                <a:gd name="T29" fmla="*/ 5 h 53"/>
                <a:gd name="T30" fmla="*/ 62 w 62"/>
                <a:gd name="T31" fmla="*/ 29 h 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"/>
                <a:gd name="T49" fmla="*/ 0 h 53"/>
                <a:gd name="T50" fmla="*/ 62 w 62"/>
                <a:gd name="T51" fmla="*/ 53 h 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" h="53">
                  <a:moveTo>
                    <a:pt x="62" y="29"/>
                  </a:moveTo>
                  <a:lnTo>
                    <a:pt x="9" y="5"/>
                  </a:lnTo>
                  <a:lnTo>
                    <a:pt x="48" y="53"/>
                  </a:lnTo>
                  <a:lnTo>
                    <a:pt x="53" y="53"/>
                  </a:lnTo>
                  <a:lnTo>
                    <a:pt x="0" y="29"/>
                  </a:lnTo>
                  <a:lnTo>
                    <a:pt x="53" y="53"/>
                  </a:lnTo>
                  <a:lnTo>
                    <a:pt x="57" y="39"/>
                  </a:lnTo>
                  <a:lnTo>
                    <a:pt x="62" y="29"/>
                  </a:lnTo>
                  <a:lnTo>
                    <a:pt x="57" y="19"/>
                  </a:lnTo>
                  <a:lnTo>
                    <a:pt x="53" y="10"/>
                  </a:lnTo>
                  <a:lnTo>
                    <a:pt x="48" y="0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9" y="5"/>
                  </a:lnTo>
                  <a:lnTo>
                    <a:pt x="62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Freeform 44">
              <a:extLst>
                <a:ext uri="{FF2B5EF4-FFF2-40B4-BE49-F238E27FC236}">
                  <a16:creationId xmlns:a16="http://schemas.microsoft.com/office/drawing/2014/main" id="{557010BA-B70C-4175-3945-C6282A6D6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7029"/>
              <a:ext cx="62" cy="768"/>
            </a:xfrm>
            <a:custGeom>
              <a:avLst/>
              <a:gdLst>
                <a:gd name="T0" fmla="*/ 38 w 62"/>
                <a:gd name="T1" fmla="*/ 768 h 768"/>
                <a:gd name="T2" fmla="*/ 62 w 62"/>
                <a:gd name="T3" fmla="*/ 739 h 768"/>
                <a:gd name="T4" fmla="*/ 62 w 62"/>
                <a:gd name="T5" fmla="*/ 0 h 768"/>
                <a:gd name="T6" fmla="*/ 0 w 62"/>
                <a:gd name="T7" fmla="*/ 0 h 768"/>
                <a:gd name="T8" fmla="*/ 0 w 62"/>
                <a:gd name="T9" fmla="*/ 739 h 768"/>
                <a:gd name="T10" fmla="*/ 24 w 62"/>
                <a:gd name="T11" fmla="*/ 711 h 768"/>
                <a:gd name="T12" fmla="*/ 0 w 62"/>
                <a:gd name="T13" fmla="*/ 739 h 768"/>
                <a:gd name="T14" fmla="*/ 4 w 62"/>
                <a:gd name="T15" fmla="*/ 754 h 768"/>
                <a:gd name="T16" fmla="*/ 9 w 62"/>
                <a:gd name="T17" fmla="*/ 763 h 768"/>
                <a:gd name="T18" fmla="*/ 19 w 62"/>
                <a:gd name="T19" fmla="*/ 768 h 768"/>
                <a:gd name="T20" fmla="*/ 33 w 62"/>
                <a:gd name="T21" fmla="*/ 768 h 768"/>
                <a:gd name="T22" fmla="*/ 43 w 62"/>
                <a:gd name="T23" fmla="*/ 768 h 768"/>
                <a:gd name="T24" fmla="*/ 53 w 62"/>
                <a:gd name="T25" fmla="*/ 763 h 768"/>
                <a:gd name="T26" fmla="*/ 57 w 62"/>
                <a:gd name="T27" fmla="*/ 754 h 768"/>
                <a:gd name="T28" fmla="*/ 62 w 62"/>
                <a:gd name="T29" fmla="*/ 739 h 768"/>
                <a:gd name="T30" fmla="*/ 38 w 62"/>
                <a:gd name="T31" fmla="*/ 768 h 7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"/>
                <a:gd name="T49" fmla="*/ 0 h 768"/>
                <a:gd name="T50" fmla="*/ 62 w 62"/>
                <a:gd name="T51" fmla="*/ 768 h 76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" h="768">
                  <a:moveTo>
                    <a:pt x="38" y="768"/>
                  </a:moveTo>
                  <a:lnTo>
                    <a:pt x="62" y="739"/>
                  </a:lnTo>
                  <a:lnTo>
                    <a:pt x="62" y="0"/>
                  </a:lnTo>
                  <a:lnTo>
                    <a:pt x="0" y="0"/>
                  </a:lnTo>
                  <a:lnTo>
                    <a:pt x="0" y="739"/>
                  </a:lnTo>
                  <a:lnTo>
                    <a:pt x="24" y="711"/>
                  </a:lnTo>
                  <a:lnTo>
                    <a:pt x="0" y="739"/>
                  </a:lnTo>
                  <a:lnTo>
                    <a:pt x="4" y="754"/>
                  </a:lnTo>
                  <a:lnTo>
                    <a:pt x="9" y="763"/>
                  </a:lnTo>
                  <a:lnTo>
                    <a:pt x="19" y="768"/>
                  </a:lnTo>
                  <a:lnTo>
                    <a:pt x="33" y="768"/>
                  </a:lnTo>
                  <a:lnTo>
                    <a:pt x="43" y="768"/>
                  </a:lnTo>
                  <a:lnTo>
                    <a:pt x="53" y="763"/>
                  </a:lnTo>
                  <a:lnTo>
                    <a:pt x="57" y="754"/>
                  </a:lnTo>
                  <a:lnTo>
                    <a:pt x="62" y="739"/>
                  </a:lnTo>
                  <a:lnTo>
                    <a:pt x="38" y="76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Freeform 45">
              <a:extLst>
                <a:ext uri="{FF2B5EF4-FFF2-40B4-BE49-F238E27FC236}">
                  <a16:creationId xmlns:a16="http://schemas.microsoft.com/office/drawing/2014/main" id="{76595F80-65A5-0B73-981A-BD862C8D3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6" y="7740"/>
              <a:ext cx="269" cy="129"/>
            </a:xfrm>
            <a:custGeom>
              <a:avLst/>
              <a:gdLst>
                <a:gd name="T0" fmla="*/ 0 w 269"/>
                <a:gd name="T1" fmla="*/ 100 h 129"/>
                <a:gd name="T2" fmla="*/ 39 w 269"/>
                <a:gd name="T3" fmla="*/ 129 h 129"/>
                <a:gd name="T4" fmla="*/ 269 w 269"/>
                <a:gd name="T5" fmla="*/ 57 h 129"/>
                <a:gd name="T6" fmla="*/ 255 w 269"/>
                <a:gd name="T7" fmla="*/ 0 h 129"/>
                <a:gd name="T8" fmla="*/ 19 w 269"/>
                <a:gd name="T9" fmla="*/ 72 h 129"/>
                <a:gd name="T10" fmla="*/ 63 w 269"/>
                <a:gd name="T11" fmla="*/ 100 h 129"/>
                <a:gd name="T12" fmla="*/ 19 w 269"/>
                <a:gd name="T13" fmla="*/ 72 h 129"/>
                <a:gd name="T14" fmla="*/ 10 w 269"/>
                <a:gd name="T15" fmla="*/ 76 h 129"/>
                <a:gd name="T16" fmla="*/ 5 w 269"/>
                <a:gd name="T17" fmla="*/ 86 h 129"/>
                <a:gd name="T18" fmla="*/ 0 w 269"/>
                <a:gd name="T19" fmla="*/ 100 h 129"/>
                <a:gd name="T20" fmla="*/ 0 w 269"/>
                <a:gd name="T21" fmla="*/ 110 h 129"/>
                <a:gd name="T22" fmla="*/ 5 w 269"/>
                <a:gd name="T23" fmla="*/ 120 h 129"/>
                <a:gd name="T24" fmla="*/ 14 w 269"/>
                <a:gd name="T25" fmla="*/ 124 h 129"/>
                <a:gd name="T26" fmla="*/ 24 w 269"/>
                <a:gd name="T27" fmla="*/ 129 h 129"/>
                <a:gd name="T28" fmla="*/ 39 w 269"/>
                <a:gd name="T29" fmla="*/ 129 h 129"/>
                <a:gd name="T30" fmla="*/ 0 w 269"/>
                <a:gd name="T31" fmla="*/ 100 h 12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9"/>
                <a:gd name="T49" fmla="*/ 0 h 129"/>
                <a:gd name="T50" fmla="*/ 269 w 269"/>
                <a:gd name="T51" fmla="*/ 129 h 12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9" h="129">
                  <a:moveTo>
                    <a:pt x="0" y="100"/>
                  </a:moveTo>
                  <a:lnTo>
                    <a:pt x="39" y="129"/>
                  </a:lnTo>
                  <a:lnTo>
                    <a:pt x="269" y="57"/>
                  </a:lnTo>
                  <a:lnTo>
                    <a:pt x="255" y="0"/>
                  </a:lnTo>
                  <a:lnTo>
                    <a:pt x="19" y="72"/>
                  </a:lnTo>
                  <a:lnTo>
                    <a:pt x="63" y="100"/>
                  </a:lnTo>
                  <a:lnTo>
                    <a:pt x="19" y="72"/>
                  </a:lnTo>
                  <a:lnTo>
                    <a:pt x="10" y="76"/>
                  </a:lnTo>
                  <a:lnTo>
                    <a:pt x="5" y="86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5" y="120"/>
                  </a:lnTo>
                  <a:lnTo>
                    <a:pt x="14" y="124"/>
                  </a:lnTo>
                  <a:lnTo>
                    <a:pt x="24" y="129"/>
                  </a:lnTo>
                  <a:lnTo>
                    <a:pt x="39" y="129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id="{19B585D3-67E7-0915-2982-78444EF06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6" y="7596"/>
              <a:ext cx="63" cy="244"/>
            </a:xfrm>
            <a:custGeom>
              <a:avLst/>
              <a:gdLst>
                <a:gd name="T0" fmla="*/ 48 w 63"/>
                <a:gd name="T1" fmla="*/ 57 h 244"/>
                <a:gd name="T2" fmla="*/ 0 w 63"/>
                <a:gd name="T3" fmla="*/ 33 h 244"/>
                <a:gd name="T4" fmla="*/ 0 w 63"/>
                <a:gd name="T5" fmla="*/ 244 h 244"/>
                <a:gd name="T6" fmla="*/ 63 w 63"/>
                <a:gd name="T7" fmla="*/ 244 h 244"/>
                <a:gd name="T8" fmla="*/ 63 w 63"/>
                <a:gd name="T9" fmla="*/ 33 h 244"/>
                <a:gd name="T10" fmla="*/ 10 w 63"/>
                <a:gd name="T11" fmla="*/ 9 h 244"/>
                <a:gd name="T12" fmla="*/ 63 w 63"/>
                <a:gd name="T13" fmla="*/ 33 h 244"/>
                <a:gd name="T14" fmla="*/ 58 w 63"/>
                <a:gd name="T15" fmla="*/ 19 h 244"/>
                <a:gd name="T16" fmla="*/ 53 w 63"/>
                <a:gd name="T17" fmla="*/ 9 h 244"/>
                <a:gd name="T18" fmla="*/ 43 w 63"/>
                <a:gd name="T19" fmla="*/ 4 h 244"/>
                <a:gd name="T20" fmla="*/ 29 w 63"/>
                <a:gd name="T21" fmla="*/ 0 h 244"/>
                <a:gd name="T22" fmla="*/ 19 w 63"/>
                <a:gd name="T23" fmla="*/ 4 h 244"/>
                <a:gd name="T24" fmla="*/ 10 w 63"/>
                <a:gd name="T25" fmla="*/ 9 h 244"/>
                <a:gd name="T26" fmla="*/ 5 w 63"/>
                <a:gd name="T27" fmla="*/ 19 h 244"/>
                <a:gd name="T28" fmla="*/ 0 w 63"/>
                <a:gd name="T29" fmla="*/ 33 h 244"/>
                <a:gd name="T30" fmla="*/ 48 w 63"/>
                <a:gd name="T31" fmla="*/ 57 h 2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3"/>
                <a:gd name="T49" fmla="*/ 0 h 244"/>
                <a:gd name="T50" fmla="*/ 63 w 63"/>
                <a:gd name="T51" fmla="*/ 244 h 2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3" h="244">
                  <a:moveTo>
                    <a:pt x="48" y="57"/>
                  </a:moveTo>
                  <a:lnTo>
                    <a:pt x="0" y="33"/>
                  </a:lnTo>
                  <a:lnTo>
                    <a:pt x="0" y="244"/>
                  </a:lnTo>
                  <a:lnTo>
                    <a:pt x="63" y="244"/>
                  </a:lnTo>
                  <a:lnTo>
                    <a:pt x="63" y="33"/>
                  </a:lnTo>
                  <a:lnTo>
                    <a:pt x="10" y="9"/>
                  </a:lnTo>
                  <a:lnTo>
                    <a:pt x="63" y="33"/>
                  </a:lnTo>
                  <a:lnTo>
                    <a:pt x="58" y="19"/>
                  </a:lnTo>
                  <a:lnTo>
                    <a:pt x="53" y="9"/>
                  </a:lnTo>
                  <a:lnTo>
                    <a:pt x="43" y="4"/>
                  </a:lnTo>
                  <a:lnTo>
                    <a:pt x="29" y="0"/>
                  </a:lnTo>
                  <a:lnTo>
                    <a:pt x="19" y="4"/>
                  </a:lnTo>
                  <a:lnTo>
                    <a:pt x="10" y="9"/>
                  </a:lnTo>
                  <a:lnTo>
                    <a:pt x="5" y="19"/>
                  </a:lnTo>
                  <a:lnTo>
                    <a:pt x="0" y="33"/>
                  </a:lnTo>
                  <a:lnTo>
                    <a:pt x="48" y="5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Freeform 47">
              <a:extLst>
                <a:ext uri="{FF2B5EF4-FFF2-40B4-BE49-F238E27FC236}">
                  <a16:creationId xmlns:a16="http://schemas.microsoft.com/office/drawing/2014/main" id="{FB504BF6-1961-BD45-FE3A-2A820FD00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" y="7605"/>
              <a:ext cx="452" cy="365"/>
            </a:xfrm>
            <a:custGeom>
              <a:avLst/>
              <a:gdLst>
                <a:gd name="T0" fmla="*/ 49 w 452"/>
                <a:gd name="T1" fmla="*/ 355 h 365"/>
                <a:gd name="T2" fmla="*/ 49 w 452"/>
                <a:gd name="T3" fmla="*/ 355 h 365"/>
                <a:gd name="T4" fmla="*/ 452 w 452"/>
                <a:gd name="T5" fmla="*/ 48 h 365"/>
                <a:gd name="T6" fmla="*/ 414 w 452"/>
                <a:gd name="T7" fmla="*/ 0 h 365"/>
                <a:gd name="T8" fmla="*/ 10 w 452"/>
                <a:gd name="T9" fmla="*/ 312 h 365"/>
                <a:gd name="T10" fmla="*/ 10 w 452"/>
                <a:gd name="T11" fmla="*/ 312 h 365"/>
                <a:gd name="T12" fmla="*/ 10 w 452"/>
                <a:gd name="T13" fmla="*/ 312 h 365"/>
                <a:gd name="T14" fmla="*/ 0 w 452"/>
                <a:gd name="T15" fmla="*/ 322 h 365"/>
                <a:gd name="T16" fmla="*/ 0 w 452"/>
                <a:gd name="T17" fmla="*/ 331 h 365"/>
                <a:gd name="T18" fmla="*/ 0 w 452"/>
                <a:gd name="T19" fmla="*/ 341 h 365"/>
                <a:gd name="T20" fmla="*/ 5 w 452"/>
                <a:gd name="T21" fmla="*/ 351 h 365"/>
                <a:gd name="T22" fmla="*/ 15 w 452"/>
                <a:gd name="T23" fmla="*/ 360 h 365"/>
                <a:gd name="T24" fmla="*/ 25 w 452"/>
                <a:gd name="T25" fmla="*/ 365 h 365"/>
                <a:gd name="T26" fmla="*/ 34 w 452"/>
                <a:gd name="T27" fmla="*/ 365 h 365"/>
                <a:gd name="T28" fmla="*/ 49 w 452"/>
                <a:gd name="T29" fmla="*/ 355 h 3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52"/>
                <a:gd name="T46" fmla="*/ 0 h 365"/>
                <a:gd name="T47" fmla="*/ 452 w 452"/>
                <a:gd name="T48" fmla="*/ 365 h 3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52" h="365">
                  <a:moveTo>
                    <a:pt x="49" y="355"/>
                  </a:moveTo>
                  <a:lnTo>
                    <a:pt x="49" y="355"/>
                  </a:lnTo>
                  <a:lnTo>
                    <a:pt x="452" y="48"/>
                  </a:lnTo>
                  <a:lnTo>
                    <a:pt x="414" y="0"/>
                  </a:lnTo>
                  <a:lnTo>
                    <a:pt x="10" y="312"/>
                  </a:lnTo>
                  <a:lnTo>
                    <a:pt x="0" y="322"/>
                  </a:lnTo>
                  <a:lnTo>
                    <a:pt x="0" y="331"/>
                  </a:lnTo>
                  <a:lnTo>
                    <a:pt x="0" y="341"/>
                  </a:lnTo>
                  <a:lnTo>
                    <a:pt x="5" y="351"/>
                  </a:lnTo>
                  <a:lnTo>
                    <a:pt x="15" y="360"/>
                  </a:lnTo>
                  <a:lnTo>
                    <a:pt x="25" y="365"/>
                  </a:lnTo>
                  <a:lnTo>
                    <a:pt x="34" y="365"/>
                  </a:lnTo>
                  <a:lnTo>
                    <a:pt x="49" y="35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Freeform 48">
              <a:extLst>
                <a:ext uri="{FF2B5EF4-FFF2-40B4-BE49-F238E27FC236}">
                  <a16:creationId xmlns:a16="http://schemas.microsoft.com/office/drawing/2014/main" id="{A6F68498-C778-344D-7B5F-CE9568F93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" y="7917"/>
              <a:ext cx="62" cy="58"/>
            </a:xfrm>
            <a:custGeom>
              <a:avLst/>
              <a:gdLst>
                <a:gd name="T0" fmla="*/ 0 w 62"/>
                <a:gd name="T1" fmla="*/ 24 h 58"/>
                <a:gd name="T2" fmla="*/ 48 w 62"/>
                <a:gd name="T3" fmla="*/ 48 h 58"/>
                <a:gd name="T4" fmla="*/ 53 w 62"/>
                <a:gd name="T5" fmla="*/ 43 h 58"/>
                <a:gd name="T6" fmla="*/ 14 w 62"/>
                <a:gd name="T7" fmla="*/ 0 h 58"/>
                <a:gd name="T8" fmla="*/ 9 w 62"/>
                <a:gd name="T9" fmla="*/ 5 h 58"/>
                <a:gd name="T10" fmla="*/ 62 w 62"/>
                <a:gd name="T11" fmla="*/ 24 h 58"/>
                <a:gd name="T12" fmla="*/ 9 w 62"/>
                <a:gd name="T13" fmla="*/ 5 h 58"/>
                <a:gd name="T14" fmla="*/ 0 w 62"/>
                <a:gd name="T15" fmla="*/ 15 h 58"/>
                <a:gd name="T16" fmla="*/ 0 w 62"/>
                <a:gd name="T17" fmla="*/ 24 h 58"/>
                <a:gd name="T18" fmla="*/ 0 w 62"/>
                <a:gd name="T19" fmla="*/ 34 h 58"/>
                <a:gd name="T20" fmla="*/ 9 w 62"/>
                <a:gd name="T21" fmla="*/ 43 h 58"/>
                <a:gd name="T22" fmla="*/ 14 w 62"/>
                <a:gd name="T23" fmla="*/ 53 h 58"/>
                <a:gd name="T24" fmla="*/ 29 w 62"/>
                <a:gd name="T25" fmla="*/ 58 h 58"/>
                <a:gd name="T26" fmla="*/ 38 w 62"/>
                <a:gd name="T27" fmla="*/ 53 h 58"/>
                <a:gd name="T28" fmla="*/ 48 w 62"/>
                <a:gd name="T29" fmla="*/ 48 h 58"/>
                <a:gd name="T30" fmla="*/ 0 w 62"/>
                <a:gd name="T31" fmla="*/ 24 h 5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"/>
                <a:gd name="T49" fmla="*/ 0 h 58"/>
                <a:gd name="T50" fmla="*/ 62 w 62"/>
                <a:gd name="T51" fmla="*/ 58 h 5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" h="58">
                  <a:moveTo>
                    <a:pt x="0" y="24"/>
                  </a:moveTo>
                  <a:lnTo>
                    <a:pt x="48" y="48"/>
                  </a:lnTo>
                  <a:lnTo>
                    <a:pt x="53" y="43"/>
                  </a:lnTo>
                  <a:lnTo>
                    <a:pt x="14" y="0"/>
                  </a:lnTo>
                  <a:lnTo>
                    <a:pt x="9" y="5"/>
                  </a:lnTo>
                  <a:lnTo>
                    <a:pt x="62" y="24"/>
                  </a:lnTo>
                  <a:lnTo>
                    <a:pt x="9" y="5"/>
                  </a:lnTo>
                  <a:lnTo>
                    <a:pt x="0" y="15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9" y="43"/>
                  </a:lnTo>
                  <a:lnTo>
                    <a:pt x="14" y="53"/>
                  </a:lnTo>
                  <a:lnTo>
                    <a:pt x="29" y="58"/>
                  </a:lnTo>
                  <a:lnTo>
                    <a:pt x="38" y="53"/>
                  </a:lnTo>
                  <a:lnTo>
                    <a:pt x="48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82B8366E-3947-A73F-6234-368E7FCAB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" y="7139"/>
              <a:ext cx="62" cy="802"/>
            </a:xfrm>
            <a:custGeom>
              <a:avLst/>
              <a:gdLst>
                <a:gd name="T0" fmla="*/ 19 w 62"/>
                <a:gd name="T1" fmla="*/ 0 h 802"/>
                <a:gd name="T2" fmla="*/ 0 w 62"/>
                <a:gd name="T3" fmla="*/ 29 h 802"/>
                <a:gd name="T4" fmla="*/ 0 w 62"/>
                <a:gd name="T5" fmla="*/ 802 h 802"/>
                <a:gd name="T6" fmla="*/ 62 w 62"/>
                <a:gd name="T7" fmla="*/ 802 h 802"/>
                <a:gd name="T8" fmla="*/ 62 w 62"/>
                <a:gd name="T9" fmla="*/ 29 h 802"/>
                <a:gd name="T10" fmla="*/ 38 w 62"/>
                <a:gd name="T11" fmla="*/ 58 h 802"/>
                <a:gd name="T12" fmla="*/ 62 w 62"/>
                <a:gd name="T13" fmla="*/ 29 h 802"/>
                <a:gd name="T14" fmla="*/ 57 w 62"/>
                <a:gd name="T15" fmla="*/ 15 h 802"/>
                <a:gd name="T16" fmla="*/ 53 w 62"/>
                <a:gd name="T17" fmla="*/ 10 h 802"/>
                <a:gd name="T18" fmla="*/ 43 w 62"/>
                <a:gd name="T19" fmla="*/ 0 h 802"/>
                <a:gd name="T20" fmla="*/ 29 w 62"/>
                <a:gd name="T21" fmla="*/ 0 h 802"/>
                <a:gd name="T22" fmla="*/ 19 w 62"/>
                <a:gd name="T23" fmla="*/ 0 h 802"/>
                <a:gd name="T24" fmla="*/ 9 w 62"/>
                <a:gd name="T25" fmla="*/ 10 h 802"/>
                <a:gd name="T26" fmla="*/ 4 w 62"/>
                <a:gd name="T27" fmla="*/ 15 h 802"/>
                <a:gd name="T28" fmla="*/ 0 w 62"/>
                <a:gd name="T29" fmla="*/ 29 h 802"/>
                <a:gd name="T30" fmla="*/ 19 w 62"/>
                <a:gd name="T31" fmla="*/ 0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"/>
                <a:gd name="T49" fmla="*/ 0 h 802"/>
                <a:gd name="T50" fmla="*/ 62 w 62"/>
                <a:gd name="T51" fmla="*/ 802 h 8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" h="802">
                  <a:moveTo>
                    <a:pt x="19" y="0"/>
                  </a:moveTo>
                  <a:lnTo>
                    <a:pt x="0" y="29"/>
                  </a:lnTo>
                  <a:lnTo>
                    <a:pt x="0" y="802"/>
                  </a:lnTo>
                  <a:lnTo>
                    <a:pt x="62" y="802"/>
                  </a:lnTo>
                  <a:lnTo>
                    <a:pt x="62" y="29"/>
                  </a:lnTo>
                  <a:lnTo>
                    <a:pt x="38" y="58"/>
                  </a:lnTo>
                  <a:lnTo>
                    <a:pt x="62" y="29"/>
                  </a:lnTo>
                  <a:lnTo>
                    <a:pt x="57" y="15"/>
                  </a:lnTo>
                  <a:lnTo>
                    <a:pt x="53" y="10"/>
                  </a:lnTo>
                  <a:lnTo>
                    <a:pt x="43" y="0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9" y="10"/>
                  </a:lnTo>
                  <a:lnTo>
                    <a:pt x="4" y="15"/>
                  </a:lnTo>
                  <a:lnTo>
                    <a:pt x="0" y="2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Freeform 50">
              <a:extLst>
                <a:ext uri="{FF2B5EF4-FFF2-40B4-BE49-F238E27FC236}">
                  <a16:creationId xmlns:a16="http://schemas.microsoft.com/office/drawing/2014/main" id="{F7EB4D10-7C2E-D49E-2D75-2FD6EB25B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" y="7067"/>
              <a:ext cx="274" cy="130"/>
            </a:xfrm>
            <a:custGeom>
              <a:avLst/>
              <a:gdLst>
                <a:gd name="T0" fmla="*/ 274 w 274"/>
                <a:gd name="T1" fmla="*/ 29 h 130"/>
                <a:gd name="T2" fmla="*/ 235 w 274"/>
                <a:gd name="T3" fmla="*/ 0 h 130"/>
                <a:gd name="T4" fmla="*/ 0 w 274"/>
                <a:gd name="T5" fmla="*/ 72 h 130"/>
                <a:gd name="T6" fmla="*/ 19 w 274"/>
                <a:gd name="T7" fmla="*/ 130 h 130"/>
                <a:gd name="T8" fmla="*/ 250 w 274"/>
                <a:gd name="T9" fmla="*/ 58 h 130"/>
                <a:gd name="T10" fmla="*/ 211 w 274"/>
                <a:gd name="T11" fmla="*/ 29 h 130"/>
                <a:gd name="T12" fmla="*/ 250 w 274"/>
                <a:gd name="T13" fmla="*/ 58 h 130"/>
                <a:gd name="T14" fmla="*/ 264 w 274"/>
                <a:gd name="T15" fmla="*/ 53 h 130"/>
                <a:gd name="T16" fmla="*/ 269 w 274"/>
                <a:gd name="T17" fmla="*/ 44 h 130"/>
                <a:gd name="T18" fmla="*/ 274 w 274"/>
                <a:gd name="T19" fmla="*/ 29 h 130"/>
                <a:gd name="T20" fmla="*/ 269 w 274"/>
                <a:gd name="T21" fmla="*/ 20 h 130"/>
                <a:gd name="T22" fmla="*/ 264 w 274"/>
                <a:gd name="T23" fmla="*/ 10 h 130"/>
                <a:gd name="T24" fmla="*/ 259 w 274"/>
                <a:gd name="T25" fmla="*/ 5 h 130"/>
                <a:gd name="T26" fmla="*/ 245 w 274"/>
                <a:gd name="T27" fmla="*/ 0 h 130"/>
                <a:gd name="T28" fmla="*/ 235 w 274"/>
                <a:gd name="T29" fmla="*/ 0 h 130"/>
                <a:gd name="T30" fmla="*/ 274 w 274"/>
                <a:gd name="T31" fmla="*/ 29 h 13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4"/>
                <a:gd name="T49" fmla="*/ 0 h 130"/>
                <a:gd name="T50" fmla="*/ 274 w 274"/>
                <a:gd name="T51" fmla="*/ 130 h 13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4" h="130">
                  <a:moveTo>
                    <a:pt x="274" y="29"/>
                  </a:moveTo>
                  <a:lnTo>
                    <a:pt x="235" y="0"/>
                  </a:lnTo>
                  <a:lnTo>
                    <a:pt x="0" y="72"/>
                  </a:lnTo>
                  <a:lnTo>
                    <a:pt x="19" y="130"/>
                  </a:lnTo>
                  <a:lnTo>
                    <a:pt x="250" y="58"/>
                  </a:lnTo>
                  <a:lnTo>
                    <a:pt x="211" y="29"/>
                  </a:lnTo>
                  <a:lnTo>
                    <a:pt x="250" y="58"/>
                  </a:lnTo>
                  <a:lnTo>
                    <a:pt x="264" y="53"/>
                  </a:lnTo>
                  <a:lnTo>
                    <a:pt x="269" y="44"/>
                  </a:lnTo>
                  <a:lnTo>
                    <a:pt x="274" y="29"/>
                  </a:lnTo>
                  <a:lnTo>
                    <a:pt x="269" y="20"/>
                  </a:lnTo>
                  <a:lnTo>
                    <a:pt x="264" y="10"/>
                  </a:lnTo>
                  <a:lnTo>
                    <a:pt x="259" y="5"/>
                  </a:lnTo>
                  <a:lnTo>
                    <a:pt x="245" y="0"/>
                  </a:lnTo>
                  <a:lnTo>
                    <a:pt x="235" y="0"/>
                  </a:lnTo>
                  <a:lnTo>
                    <a:pt x="274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Freeform 51">
              <a:extLst>
                <a:ext uri="{FF2B5EF4-FFF2-40B4-BE49-F238E27FC236}">
                  <a16:creationId xmlns:a16="http://schemas.microsoft.com/office/drawing/2014/main" id="{9C0D5BB1-E8C8-4935-B370-9D8192C43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7096"/>
              <a:ext cx="63" cy="274"/>
            </a:xfrm>
            <a:custGeom>
              <a:avLst/>
              <a:gdLst>
                <a:gd name="T0" fmla="*/ 15 w 63"/>
                <a:gd name="T1" fmla="*/ 221 h 274"/>
                <a:gd name="T2" fmla="*/ 63 w 63"/>
                <a:gd name="T3" fmla="*/ 245 h 274"/>
                <a:gd name="T4" fmla="*/ 63 w 63"/>
                <a:gd name="T5" fmla="*/ 0 h 274"/>
                <a:gd name="T6" fmla="*/ 0 w 63"/>
                <a:gd name="T7" fmla="*/ 0 h 274"/>
                <a:gd name="T8" fmla="*/ 0 w 63"/>
                <a:gd name="T9" fmla="*/ 245 h 274"/>
                <a:gd name="T10" fmla="*/ 48 w 63"/>
                <a:gd name="T11" fmla="*/ 269 h 274"/>
                <a:gd name="T12" fmla="*/ 0 w 63"/>
                <a:gd name="T13" fmla="*/ 245 h 274"/>
                <a:gd name="T14" fmla="*/ 5 w 63"/>
                <a:gd name="T15" fmla="*/ 255 h 274"/>
                <a:gd name="T16" fmla="*/ 10 w 63"/>
                <a:gd name="T17" fmla="*/ 264 h 274"/>
                <a:gd name="T18" fmla="*/ 20 w 63"/>
                <a:gd name="T19" fmla="*/ 274 h 274"/>
                <a:gd name="T20" fmla="*/ 34 w 63"/>
                <a:gd name="T21" fmla="*/ 274 h 274"/>
                <a:gd name="T22" fmla="*/ 44 w 63"/>
                <a:gd name="T23" fmla="*/ 274 h 274"/>
                <a:gd name="T24" fmla="*/ 53 w 63"/>
                <a:gd name="T25" fmla="*/ 264 h 274"/>
                <a:gd name="T26" fmla="*/ 58 w 63"/>
                <a:gd name="T27" fmla="*/ 255 h 274"/>
                <a:gd name="T28" fmla="*/ 63 w 63"/>
                <a:gd name="T29" fmla="*/ 245 h 274"/>
                <a:gd name="T30" fmla="*/ 15 w 63"/>
                <a:gd name="T31" fmla="*/ 221 h 27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3"/>
                <a:gd name="T49" fmla="*/ 0 h 274"/>
                <a:gd name="T50" fmla="*/ 63 w 63"/>
                <a:gd name="T51" fmla="*/ 274 h 27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3" h="274">
                  <a:moveTo>
                    <a:pt x="15" y="221"/>
                  </a:moveTo>
                  <a:lnTo>
                    <a:pt x="63" y="245"/>
                  </a:lnTo>
                  <a:lnTo>
                    <a:pt x="63" y="0"/>
                  </a:lnTo>
                  <a:lnTo>
                    <a:pt x="0" y="0"/>
                  </a:lnTo>
                  <a:lnTo>
                    <a:pt x="0" y="245"/>
                  </a:lnTo>
                  <a:lnTo>
                    <a:pt x="48" y="269"/>
                  </a:lnTo>
                  <a:lnTo>
                    <a:pt x="0" y="245"/>
                  </a:lnTo>
                  <a:lnTo>
                    <a:pt x="5" y="255"/>
                  </a:lnTo>
                  <a:lnTo>
                    <a:pt x="10" y="264"/>
                  </a:lnTo>
                  <a:lnTo>
                    <a:pt x="20" y="274"/>
                  </a:lnTo>
                  <a:lnTo>
                    <a:pt x="34" y="274"/>
                  </a:lnTo>
                  <a:lnTo>
                    <a:pt x="44" y="274"/>
                  </a:lnTo>
                  <a:lnTo>
                    <a:pt x="53" y="264"/>
                  </a:lnTo>
                  <a:lnTo>
                    <a:pt x="58" y="255"/>
                  </a:lnTo>
                  <a:lnTo>
                    <a:pt x="63" y="245"/>
                  </a:lnTo>
                  <a:lnTo>
                    <a:pt x="15" y="22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FCF44C9C-81E9-7072-9A81-706F2A663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7000"/>
              <a:ext cx="451" cy="365"/>
            </a:xfrm>
            <a:custGeom>
              <a:avLst/>
              <a:gdLst>
                <a:gd name="T0" fmla="*/ 451 w 451"/>
                <a:gd name="T1" fmla="*/ 29 h 365"/>
                <a:gd name="T2" fmla="*/ 403 w 451"/>
                <a:gd name="T3" fmla="*/ 5 h 365"/>
                <a:gd name="T4" fmla="*/ 0 w 451"/>
                <a:gd name="T5" fmla="*/ 317 h 365"/>
                <a:gd name="T6" fmla="*/ 33 w 451"/>
                <a:gd name="T7" fmla="*/ 365 h 365"/>
                <a:gd name="T8" fmla="*/ 442 w 451"/>
                <a:gd name="T9" fmla="*/ 53 h 365"/>
                <a:gd name="T10" fmla="*/ 394 w 451"/>
                <a:gd name="T11" fmla="*/ 29 h 365"/>
                <a:gd name="T12" fmla="*/ 442 w 451"/>
                <a:gd name="T13" fmla="*/ 53 h 365"/>
                <a:gd name="T14" fmla="*/ 451 w 451"/>
                <a:gd name="T15" fmla="*/ 43 h 365"/>
                <a:gd name="T16" fmla="*/ 451 w 451"/>
                <a:gd name="T17" fmla="*/ 29 h 365"/>
                <a:gd name="T18" fmla="*/ 451 w 451"/>
                <a:gd name="T19" fmla="*/ 19 h 365"/>
                <a:gd name="T20" fmla="*/ 447 w 451"/>
                <a:gd name="T21" fmla="*/ 10 h 365"/>
                <a:gd name="T22" fmla="*/ 437 w 451"/>
                <a:gd name="T23" fmla="*/ 0 h 365"/>
                <a:gd name="T24" fmla="*/ 427 w 451"/>
                <a:gd name="T25" fmla="*/ 0 h 365"/>
                <a:gd name="T26" fmla="*/ 418 w 451"/>
                <a:gd name="T27" fmla="*/ 0 h 365"/>
                <a:gd name="T28" fmla="*/ 403 w 451"/>
                <a:gd name="T29" fmla="*/ 5 h 365"/>
                <a:gd name="T30" fmla="*/ 451 w 451"/>
                <a:gd name="T31" fmla="*/ 29 h 36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51"/>
                <a:gd name="T49" fmla="*/ 0 h 365"/>
                <a:gd name="T50" fmla="*/ 451 w 451"/>
                <a:gd name="T51" fmla="*/ 365 h 36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51" h="365">
                  <a:moveTo>
                    <a:pt x="451" y="29"/>
                  </a:moveTo>
                  <a:lnTo>
                    <a:pt x="403" y="5"/>
                  </a:lnTo>
                  <a:lnTo>
                    <a:pt x="0" y="317"/>
                  </a:lnTo>
                  <a:lnTo>
                    <a:pt x="33" y="365"/>
                  </a:lnTo>
                  <a:lnTo>
                    <a:pt x="442" y="53"/>
                  </a:lnTo>
                  <a:lnTo>
                    <a:pt x="394" y="29"/>
                  </a:lnTo>
                  <a:lnTo>
                    <a:pt x="442" y="53"/>
                  </a:lnTo>
                  <a:lnTo>
                    <a:pt x="451" y="43"/>
                  </a:lnTo>
                  <a:lnTo>
                    <a:pt x="451" y="29"/>
                  </a:lnTo>
                  <a:lnTo>
                    <a:pt x="451" y="19"/>
                  </a:lnTo>
                  <a:lnTo>
                    <a:pt x="447" y="10"/>
                  </a:lnTo>
                  <a:lnTo>
                    <a:pt x="437" y="0"/>
                  </a:lnTo>
                  <a:lnTo>
                    <a:pt x="427" y="0"/>
                  </a:lnTo>
                  <a:lnTo>
                    <a:pt x="418" y="0"/>
                  </a:lnTo>
                  <a:lnTo>
                    <a:pt x="403" y="5"/>
                  </a:lnTo>
                  <a:lnTo>
                    <a:pt x="451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3CB7C742-CF8A-8C36-BB96-CC752D33B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4" y="5637"/>
              <a:ext cx="1960" cy="1267"/>
            </a:xfrm>
            <a:custGeom>
              <a:avLst/>
              <a:gdLst>
                <a:gd name="T0" fmla="*/ 1681 w 1960"/>
                <a:gd name="T1" fmla="*/ 782 h 1267"/>
                <a:gd name="T2" fmla="*/ 1590 w 1960"/>
                <a:gd name="T3" fmla="*/ 854 h 1267"/>
                <a:gd name="T4" fmla="*/ 1499 w 1960"/>
                <a:gd name="T5" fmla="*/ 902 h 1267"/>
                <a:gd name="T6" fmla="*/ 1417 w 1960"/>
                <a:gd name="T7" fmla="*/ 936 h 1267"/>
                <a:gd name="T8" fmla="*/ 1292 w 1960"/>
                <a:gd name="T9" fmla="*/ 965 h 1267"/>
                <a:gd name="T10" fmla="*/ 1134 w 1960"/>
                <a:gd name="T11" fmla="*/ 979 h 1267"/>
                <a:gd name="T12" fmla="*/ 980 w 1960"/>
                <a:gd name="T13" fmla="*/ 984 h 1267"/>
                <a:gd name="T14" fmla="*/ 874 w 1960"/>
                <a:gd name="T15" fmla="*/ 994 h 1267"/>
                <a:gd name="T16" fmla="*/ 802 w 1960"/>
                <a:gd name="T17" fmla="*/ 1008 h 1267"/>
                <a:gd name="T18" fmla="*/ 735 w 1960"/>
                <a:gd name="T19" fmla="*/ 1037 h 1267"/>
                <a:gd name="T20" fmla="*/ 668 w 1960"/>
                <a:gd name="T21" fmla="*/ 1080 h 1267"/>
                <a:gd name="T22" fmla="*/ 605 w 1960"/>
                <a:gd name="T23" fmla="*/ 1138 h 1267"/>
                <a:gd name="T24" fmla="*/ 538 w 1960"/>
                <a:gd name="T25" fmla="*/ 1219 h 1267"/>
                <a:gd name="T26" fmla="*/ 461 w 1960"/>
                <a:gd name="T27" fmla="*/ 1253 h 1267"/>
                <a:gd name="T28" fmla="*/ 375 w 1960"/>
                <a:gd name="T29" fmla="*/ 1219 h 1267"/>
                <a:gd name="T30" fmla="*/ 298 w 1960"/>
                <a:gd name="T31" fmla="*/ 1181 h 1267"/>
                <a:gd name="T32" fmla="*/ 226 w 1960"/>
                <a:gd name="T33" fmla="*/ 1128 h 1267"/>
                <a:gd name="T34" fmla="*/ 163 w 1960"/>
                <a:gd name="T35" fmla="*/ 1070 h 1267"/>
                <a:gd name="T36" fmla="*/ 110 w 1960"/>
                <a:gd name="T37" fmla="*/ 1003 h 1267"/>
                <a:gd name="T38" fmla="*/ 67 w 1960"/>
                <a:gd name="T39" fmla="*/ 936 h 1267"/>
                <a:gd name="T40" fmla="*/ 33 w 1960"/>
                <a:gd name="T41" fmla="*/ 859 h 1267"/>
                <a:gd name="T42" fmla="*/ 14 w 1960"/>
                <a:gd name="T43" fmla="*/ 782 h 1267"/>
                <a:gd name="T44" fmla="*/ 0 w 1960"/>
                <a:gd name="T45" fmla="*/ 701 h 1267"/>
                <a:gd name="T46" fmla="*/ 0 w 1960"/>
                <a:gd name="T47" fmla="*/ 614 h 1267"/>
                <a:gd name="T48" fmla="*/ 9 w 1960"/>
                <a:gd name="T49" fmla="*/ 528 h 1267"/>
                <a:gd name="T50" fmla="*/ 33 w 1960"/>
                <a:gd name="T51" fmla="*/ 446 h 1267"/>
                <a:gd name="T52" fmla="*/ 67 w 1960"/>
                <a:gd name="T53" fmla="*/ 360 h 1267"/>
                <a:gd name="T54" fmla="*/ 115 w 1960"/>
                <a:gd name="T55" fmla="*/ 278 h 1267"/>
                <a:gd name="T56" fmla="*/ 178 w 1960"/>
                <a:gd name="T57" fmla="*/ 201 h 1267"/>
                <a:gd name="T58" fmla="*/ 250 w 1960"/>
                <a:gd name="T59" fmla="*/ 125 h 1267"/>
                <a:gd name="T60" fmla="*/ 336 w 1960"/>
                <a:gd name="T61" fmla="*/ 72 h 1267"/>
                <a:gd name="T62" fmla="*/ 432 w 1960"/>
                <a:gd name="T63" fmla="*/ 33 h 1267"/>
                <a:gd name="T64" fmla="*/ 538 w 1960"/>
                <a:gd name="T65" fmla="*/ 9 h 1267"/>
                <a:gd name="T66" fmla="*/ 711 w 1960"/>
                <a:gd name="T67" fmla="*/ 0 h 1267"/>
                <a:gd name="T68" fmla="*/ 961 w 1960"/>
                <a:gd name="T69" fmla="*/ 19 h 1267"/>
                <a:gd name="T70" fmla="*/ 1215 w 1960"/>
                <a:gd name="T71" fmla="*/ 48 h 1267"/>
                <a:gd name="T72" fmla="*/ 1460 w 1960"/>
                <a:gd name="T73" fmla="*/ 77 h 1267"/>
                <a:gd name="T74" fmla="*/ 1633 w 1960"/>
                <a:gd name="T75" fmla="*/ 81 h 1267"/>
                <a:gd name="T76" fmla="*/ 1739 w 1960"/>
                <a:gd name="T77" fmla="*/ 77 h 1267"/>
                <a:gd name="T78" fmla="*/ 1835 w 1960"/>
                <a:gd name="T79" fmla="*/ 57 h 1267"/>
                <a:gd name="T80" fmla="*/ 1922 w 1960"/>
                <a:gd name="T81" fmla="*/ 24 h 1267"/>
                <a:gd name="T82" fmla="*/ 1917 w 1960"/>
                <a:gd name="T83" fmla="*/ 57 h 1267"/>
                <a:gd name="T84" fmla="*/ 1816 w 1960"/>
                <a:gd name="T85" fmla="*/ 153 h 1267"/>
                <a:gd name="T86" fmla="*/ 1720 w 1960"/>
                <a:gd name="T87" fmla="*/ 225 h 1267"/>
                <a:gd name="T88" fmla="*/ 1614 w 1960"/>
                <a:gd name="T89" fmla="*/ 273 h 1267"/>
                <a:gd name="T90" fmla="*/ 1470 w 1960"/>
                <a:gd name="T91" fmla="*/ 317 h 1267"/>
                <a:gd name="T92" fmla="*/ 1292 w 1960"/>
                <a:gd name="T93" fmla="*/ 350 h 1267"/>
                <a:gd name="T94" fmla="*/ 1316 w 1960"/>
                <a:gd name="T95" fmla="*/ 393 h 1267"/>
                <a:gd name="T96" fmla="*/ 1465 w 1960"/>
                <a:gd name="T97" fmla="*/ 417 h 1267"/>
                <a:gd name="T98" fmla="*/ 1600 w 1960"/>
                <a:gd name="T99" fmla="*/ 413 h 1267"/>
                <a:gd name="T100" fmla="*/ 1763 w 1960"/>
                <a:gd name="T101" fmla="*/ 384 h 1267"/>
                <a:gd name="T102" fmla="*/ 1826 w 1960"/>
                <a:gd name="T103" fmla="*/ 417 h 1267"/>
                <a:gd name="T104" fmla="*/ 1744 w 1960"/>
                <a:gd name="T105" fmla="*/ 504 h 1267"/>
                <a:gd name="T106" fmla="*/ 1657 w 1960"/>
                <a:gd name="T107" fmla="*/ 571 h 1267"/>
                <a:gd name="T108" fmla="*/ 1571 w 1960"/>
                <a:gd name="T109" fmla="*/ 619 h 1267"/>
                <a:gd name="T110" fmla="*/ 1480 w 1960"/>
                <a:gd name="T111" fmla="*/ 653 h 1267"/>
                <a:gd name="T112" fmla="*/ 1384 w 1960"/>
                <a:gd name="T113" fmla="*/ 677 h 1267"/>
                <a:gd name="T114" fmla="*/ 1230 w 1960"/>
                <a:gd name="T115" fmla="*/ 696 h 1267"/>
                <a:gd name="T116" fmla="*/ 1187 w 1960"/>
                <a:gd name="T117" fmla="*/ 725 h 1267"/>
                <a:gd name="T118" fmla="*/ 1326 w 1960"/>
                <a:gd name="T119" fmla="*/ 758 h 1267"/>
                <a:gd name="T120" fmla="*/ 1475 w 1960"/>
                <a:gd name="T121" fmla="*/ 768 h 1267"/>
                <a:gd name="T122" fmla="*/ 1638 w 1960"/>
                <a:gd name="T123" fmla="*/ 754 h 126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60"/>
                <a:gd name="T187" fmla="*/ 0 h 1267"/>
                <a:gd name="T188" fmla="*/ 1960 w 1960"/>
                <a:gd name="T189" fmla="*/ 1267 h 126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60" h="1267">
                  <a:moveTo>
                    <a:pt x="1730" y="739"/>
                  </a:moveTo>
                  <a:lnTo>
                    <a:pt x="1681" y="782"/>
                  </a:lnTo>
                  <a:lnTo>
                    <a:pt x="1633" y="821"/>
                  </a:lnTo>
                  <a:lnTo>
                    <a:pt x="1590" y="854"/>
                  </a:lnTo>
                  <a:lnTo>
                    <a:pt x="1547" y="878"/>
                  </a:lnTo>
                  <a:lnTo>
                    <a:pt x="1499" y="902"/>
                  </a:lnTo>
                  <a:lnTo>
                    <a:pt x="1456" y="922"/>
                  </a:lnTo>
                  <a:lnTo>
                    <a:pt x="1417" y="936"/>
                  </a:lnTo>
                  <a:lnTo>
                    <a:pt x="1374" y="950"/>
                  </a:lnTo>
                  <a:lnTo>
                    <a:pt x="1292" y="965"/>
                  </a:lnTo>
                  <a:lnTo>
                    <a:pt x="1211" y="974"/>
                  </a:lnTo>
                  <a:lnTo>
                    <a:pt x="1134" y="979"/>
                  </a:lnTo>
                  <a:lnTo>
                    <a:pt x="1057" y="979"/>
                  </a:lnTo>
                  <a:lnTo>
                    <a:pt x="980" y="984"/>
                  </a:lnTo>
                  <a:lnTo>
                    <a:pt x="908" y="989"/>
                  </a:lnTo>
                  <a:lnTo>
                    <a:pt x="874" y="994"/>
                  </a:lnTo>
                  <a:lnTo>
                    <a:pt x="841" y="998"/>
                  </a:lnTo>
                  <a:lnTo>
                    <a:pt x="802" y="1008"/>
                  </a:lnTo>
                  <a:lnTo>
                    <a:pt x="769" y="1022"/>
                  </a:lnTo>
                  <a:lnTo>
                    <a:pt x="735" y="1037"/>
                  </a:lnTo>
                  <a:lnTo>
                    <a:pt x="701" y="1056"/>
                  </a:lnTo>
                  <a:lnTo>
                    <a:pt x="668" y="1080"/>
                  </a:lnTo>
                  <a:lnTo>
                    <a:pt x="634" y="1109"/>
                  </a:lnTo>
                  <a:lnTo>
                    <a:pt x="605" y="1138"/>
                  </a:lnTo>
                  <a:lnTo>
                    <a:pt x="572" y="1176"/>
                  </a:lnTo>
                  <a:lnTo>
                    <a:pt x="538" y="1219"/>
                  </a:lnTo>
                  <a:lnTo>
                    <a:pt x="509" y="1267"/>
                  </a:lnTo>
                  <a:lnTo>
                    <a:pt x="461" y="1253"/>
                  </a:lnTo>
                  <a:lnTo>
                    <a:pt x="418" y="1238"/>
                  </a:lnTo>
                  <a:lnTo>
                    <a:pt x="375" y="1219"/>
                  </a:lnTo>
                  <a:lnTo>
                    <a:pt x="336" y="1200"/>
                  </a:lnTo>
                  <a:lnTo>
                    <a:pt x="298" y="1181"/>
                  </a:lnTo>
                  <a:lnTo>
                    <a:pt x="259" y="1157"/>
                  </a:lnTo>
                  <a:lnTo>
                    <a:pt x="226" y="1128"/>
                  </a:lnTo>
                  <a:lnTo>
                    <a:pt x="192" y="1099"/>
                  </a:lnTo>
                  <a:lnTo>
                    <a:pt x="163" y="1070"/>
                  </a:lnTo>
                  <a:lnTo>
                    <a:pt x="134" y="1037"/>
                  </a:lnTo>
                  <a:lnTo>
                    <a:pt x="110" y="1003"/>
                  </a:lnTo>
                  <a:lnTo>
                    <a:pt x="86" y="970"/>
                  </a:lnTo>
                  <a:lnTo>
                    <a:pt x="67" y="936"/>
                  </a:lnTo>
                  <a:lnTo>
                    <a:pt x="53" y="898"/>
                  </a:lnTo>
                  <a:lnTo>
                    <a:pt x="33" y="859"/>
                  </a:lnTo>
                  <a:lnTo>
                    <a:pt x="24" y="821"/>
                  </a:lnTo>
                  <a:lnTo>
                    <a:pt x="14" y="782"/>
                  </a:lnTo>
                  <a:lnTo>
                    <a:pt x="5" y="739"/>
                  </a:lnTo>
                  <a:lnTo>
                    <a:pt x="0" y="701"/>
                  </a:lnTo>
                  <a:lnTo>
                    <a:pt x="0" y="658"/>
                  </a:lnTo>
                  <a:lnTo>
                    <a:pt x="0" y="614"/>
                  </a:lnTo>
                  <a:lnTo>
                    <a:pt x="5" y="571"/>
                  </a:lnTo>
                  <a:lnTo>
                    <a:pt x="9" y="528"/>
                  </a:lnTo>
                  <a:lnTo>
                    <a:pt x="19" y="489"/>
                  </a:lnTo>
                  <a:lnTo>
                    <a:pt x="33" y="446"/>
                  </a:lnTo>
                  <a:lnTo>
                    <a:pt x="48" y="403"/>
                  </a:lnTo>
                  <a:lnTo>
                    <a:pt x="67" y="360"/>
                  </a:lnTo>
                  <a:lnTo>
                    <a:pt x="91" y="321"/>
                  </a:lnTo>
                  <a:lnTo>
                    <a:pt x="115" y="278"/>
                  </a:lnTo>
                  <a:lnTo>
                    <a:pt x="144" y="240"/>
                  </a:lnTo>
                  <a:lnTo>
                    <a:pt x="178" y="201"/>
                  </a:lnTo>
                  <a:lnTo>
                    <a:pt x="211" y="163"/>
                  </a:lnTo>
                  <a:lnTo>
                    <a:pt x="250" y="125"/>
                  </a:lnTo>
                  <a:lnTo>
                    <a:pt x="293" y="96"/>
                  </a:lnTo>
                  <a:lnTo>
                    <a:pt x="336" y="72"/>
                  </a:lnTo>
                  <a:lnTo>
                    <a:pt x="384" y="48"/>
                  </a:lnTo>
                  <a:lnTo>
                    <a:pt x="432" y="33"/>
                  </a:lnTo>
                  <a:lnTo>
                    <a:pt x="485" y="19"/>
                  </a:lnTo>
                  <a:lnTo>
                    <a:pt x="538" y="9"/>
                  </a:lnTo>
                  <a:lnTo>
                    <a:pt x="596" y="5"/>
                  </a:lnTo>
                  <a:lnTo>
                    <a:pt x="711" y="0"/>
                  </a:lnTo>
                  <a:lnTo>
                    <a:pt x="836" y="5"/>
                  </a:lnTo>
                  <a:lnTo>
                    <a:pt x="961" y="19"/>
                  </a:lnTo>
                  <a:lnTo>
                    <a:pt x="1086" y="33"/>
                  </a:lnTo>
                  <a:lnTo>
                    <a:pt x="1215" y="48"/>
                  </a:lnTo>
                  <a:lnTo>
                    <a:pt x="1340" y="67"/>
                  </a:lnTo>
                  <a:lnTo>
                    <a:pt x="1460" y="77"/>
                  </a:lnTo>
                  <a:lnTo>
                    <a:pt x="1576" y="81"/>
                  </a:lnTo>
                  <a:lnTo>
                    <a:pt x="1633" y="81"/>
                  </a:lnTo>
                  <a:lnTo>
                    <a:pt x="1686" y="81"/>
                  </a:lnTo>
                  <a:lnTo>
                    <a:pt x="1739" y="77"/>
                  </a:lnTo>
                  <a:lnTo>
                    <a:pt x="1792" y="67"/>
                  </a:lnTo>
                  <a:lnTo>
                    <a:pt x="1835" y="57"/>
                  </a:lnTo>
                  <a:lnTo>
                    <a:pt x="1883" y="43"/>
                  </a:lnTo>
                  <a:lnTo>
                    <a:pt x="1922" y="24"/>
                  </a:lnTo>
                  <a:lnTo>
                    <a:pt x="1960" y="0"/>
                  </a:lnTo>
                  <a:lnTo>
                    <a:pt x="1917" y="57"/>
                  </a:lnTo>
                  <a:lnTo>
                    <a:pt x="1869" y="110"/>
                  </a:lnTo>
                  <a:lnTo>
                    <a:pt x="1816" y="153"/>
                  </a:lnTo>
                  <a:lnTo>
                    <a:pt x="1768" y="192"/>
                  </a:lnTo>
                  <a:lnTo>
                    <a:pt x="1720" y="225"/>
                  </a:lnTo>
                  <a:lnTo>
                    <a:pt x="1667" y="254"/>
                  </a:lnTo>
                  <a:lnTo>
                    <a:pt x="1614" y="273"/>
                  </a:lnTo>
                  <a:lnTo>
                    <a:pt x="1566" y="293"/>
                  </a:lnTo>
                  <a:lnTo>
                    <a:pt x="1470" y="317"/>
                  </a:lnTo>
                  <a:lnTo>
                    <a:pt x="1379" y="336"/>
                  </a:lnTo>
                  <a:lnTo>
                    <a:pt x="1292" y="350"/>
                  </a:lnTo>
                  <a:lnTo>
                    <a:pt x="1225" y="365"/>
                  </a:lnTo>
                  <a:lnTo>
                    <a:pt x="1316" y="393"/>
                  </a:lnTo>
                  <a:lnTo>
                    <a:pt x="1393" y="408"/>
                  </a:lnTo>
                  <a:lnTo>
                    <a:pt x="1465" y="417"/>
                  </a:lnTo>
                  <a:lnTo>
                    <a:pt x="1533" y="417"/>
                  </a:lnTo>
                  <a:lnTo>
                    <a:pt x="1600" y="413"/>
                  </a:lnTo>
                  <a:lnTo>
                    <a:pt x="1677" y="398"/>
                  </a:lnTo>
                  <a:lnTo>
                    <a:pt x="1763" y="384"/>
                  </a:lnTo>
                  <a:lnTo>
                    <a:pt x="1869" y="365"/>
                  </a:lnTo>
                  <a:lnTo>
                    <a:pt x="1826" y="417"/>
                  </a:lnTo>
                  <a:lnTo>
                    <a:pt x="1787" y="461"/>
                  </a:lnTo>
                  <a:lnTo>
                    <a:pt x="1744" y="504"/>
                  </a:lnTo>
                  <a:lnTo>
                    <a:pt x="1701" y="537"/>
                  </a:lnTo>
                  <a:lnTo>
                    <a:pt x="1657" y="571"/>
                  </a:lnTo>
                  <a:lnTo>
                    <a:pt x="1614" y="595"/>
                  </a:lnTo>
                  <a:lnTo>
                    <a:pt x="1571" y="619"/>
                  </a:lnTo>
                  <a:lnTo>
                    <a:pt x="1523" y="638"/>
                  </a:lnTo>
                  <a:lnTo>
                    <a:pt x="1480" y="653"/>
                  </a:lnTo>
                  <a:lnTo>
                    <a:pt x="1432" y="667"/>
                  </a:lnTo>
                  <a:lnTo>
                    <a:pt x="1384" y="677"/>
                  </a:lnTo>
                  <a:lnTo>
                    <a:pt x="1336" y="682"/>
                  </a:lnTo>
                  <a:lnTo>
                    <a:pt x="1230" y="696"/>
                  </a:lnTo>
                  <a:lnTo>
                    <a:pt x="1124" y="701"/>
                  </a:lnTo>
                  <a:lnTo>
                    <a:pt x="1187" y="725"/>
                  </a:lnTo>
                  <a:lnTo>
                    <a:pt x="1259" y="744"/>
                  </a:lnTo>
                  <a:lnTo>
                    <a:pt x="1326" y="758"/>
                  </a:lnTo>
                  <a:lnTo>
                    <a:pt x="1398" y="768"/>
                  </a:lnTo>
                  <a:lnTo>
                    <a:pt x="1475" y="768"/>
                  </a:lnTo>
                  <a:lnTo>
                    <a:pt x="1552" y="763"/>
                  </a:lnTo>
                  <a:lnTo>
                    <a:pt x="1638" y="754"/>
                  </a:lnTo>
                  <a:lnTo>
                    <a:pt x="1730" y="739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877C52AD-AD62-FEDC-F605-BB9F494AD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0" y="6357"/>
              <a:ext cx="1273" cy="576"/>
            </a:xfrm>
            <a:custGeom>
              <a:avLst/>
              <a:gdLst>
                <a:gd name="T0" fmla="*/ 57 w 1273"/>
                <a:gd name="T1" fmla="*/ 562 h 576"/>
                <a:gd name="T2" fmla="*/ 120 w 1273"/>
                <a:gd name="T3" fmla="*/ 475 h 576"/>
                <a:gd name="T4" fmla="*/ 182 w 1273"/>
                <a:gd name="T5" fmla="*/ 408 h 576"/>
                <a:gd name="T6" fmla="*/ 240 w 1273"/>
                <a:gd name="T7" fmla="*/ 360 h 576"/>
                <a:gd name="T8" fmla="*/ 307 w 1273"/>
                <a:gd name="T9" fmla="*/ 331 h 576"/>
                <a:gd name="T10" fmla="*/ 369 w 1273"/>
                <a:gd name="T11" fmla="*/ 307 h 576"/>
                <a:gd name="T12" fmla="*/ 437 w 1273"/>
                <a:gd name="T13" fmla="*/ 298 h 576"/>
                <a:gd name="T14" fmla="*/ 581 w 1273"/>
                <a:gd name="T15" fmla="*/ 288 h 576"/>
                <a:gd name="T16" fmla="*/ 735 w 1273"/>
                <a:gd name="T17" fmla="*/ 283 h 576"/>
                <a:gd name="T18" fmla="*/ 903 w 1273"/>
                <a:gd name="T19" fmla="*/ 259 h 576"/>
                <a:gd name="T20" fmla="*/ 994 w 1273"/>
                <a:gd name="T21" fmla="*/ 230 h 576"/>
                <a:gd name="T22" fmla="*/ 1085 w 1273"/>
                <a:gd name="T23" fmla="*/ 187 h 576"/>
                <a:gd name="T24" fmla="*/ 1177 w 1273"/>
                <a:gd name="T25" fmla="*/ 125 h 576"/>
                <a:gd name="T26" fmla="*/ 1273 w 1273"/>
                <a:gd name="T27" fmla="*/ 43 h 576"/>
                <a:gd name="T28" fmla="*/ 1186 w 1273"/>
                <a:gd name="T29" fmla="*/ 38 h 576"/>
                <a:gd name="T30" fmla="*/ 1095 w 1273"/>
                <a:gd name="T31" fmla="*/ 106 h 576"/>
                <a:gd name="T32" fmla="*/ 1013 w 1273"/>
                <a:gd name="T33" fmla="*/ 154 h 576"/>
                <a:gd name="T34" fmla="*/ 932 w 1273"/>
                <a:gd name="T35" fmla="*/ 187 h 576"/>
                <a:gd name="T36" fmla="*/ 811 w 1273"/>
                <a:gd name="T37" fmla="*/ 216 h 576"/>
                <a:gd name="T38" fmla="*/ 658 w 1273"/>
                <a:gd name="T39" fmla="*/ 230 h 576"/>
                <a:gd name="T40" fmla="*/ 504 w 1273"/>
                <a:gd name="T41" fmla="*/ 230 h 576"/>
                <a:gd name="T42" fmla="*/ 393 w 1273"/>
                <a:gd name="T43" fmla="*/ 245 h 576"/>
                <a:gd name="T44" fmla="*/ 321 w 1273"/>
                <a:gd name="T45" fmla="*/ 259 h 576"/>
                <a:gd name="T46" fmla="*/ 245 w 1273"/>
                <a:gd name="T47" fmla="*/ 293 h 576"/>
                <a:gd name="T48" fmla="*/ 172 w 1273"/>
                <a:gd name="T49" fmla="*/ 336 h 576"/>
                <a:gd name="T50" fmla="*/ 105 w 1273"/>
                <a:gd name="T51" fmla="*/ 398 h 576"/>
                <a:gd name="T52" fmla="*/ 38 w 1273"/>
                <a:gd name="T53" fmla="*/ 480 h 576"/>
                <a:gd name="T54" fmla="*/ 38 w 1273"/>
                <a:gd name="T55" fmla="*/ 514 h 576"/>
                <a:gd name="T56" fmla="*/ 0 w 1273"/>
                <a:gd name="T57" fmla="*/ 542 h 576"/>
                <a:gd name="T58" fmla="*/ 9 w 1273"/>
                <a:gd name="T59" fmla="*/ 562 h 576"/>
                <a:gd name="T60" fmla="*/ 24 w 1273"/>
                <a:gd name="T61" fmla="*/ 576 h 576"/>
                <a:gd name="T62" fmla="*/ 48 w 1273"/>
                <a:gd name="T63" fmla="*/ 571 h 576"/>
                <a:gd name="T64" fmla="*/ 24 w 1273"/>
                <a:gd name="T65" fmla="*/ 576 h 5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73"/>
                <a:gd name="T100" fmla="*/ 0 h 576"/>
                <a:gd name="T101" fmla="*/ 1273 w 1273"/>
                <a:gd name="T102" fmla="*/ 576 h 5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73" h="576">
                  <a:moveTo>
                    <a:pt x="24" y="576"/>
                  </a:moveTo>
                  <a:lnTo>
                    <a:pt x="57" y="562"/>
                  </a:lnTo>
                  <a:lnTo>
                    <a:pt x="86" y="514"/>
                  </a:lnTo>
                  <a:lnTo>
                    <a:pt x="120" y="475"/>
                  </a:lnTo>
                  <a:lnTo>
                    <a:pt x="148" y="437"/>
                  </a:lnTo>
                  <a:lnTo>
                    <a:pt x="182" y="408"/>
                  </a:lnTo>
                  <a:lnTo>
                    <a:pt x="211" y="384"/>
                  </a:lnTo>
                  <a:lnTo>
                    <a:pt x="240" y="360"/>
                  </a:lnTo>
                  <a:lnTo>
                    <a:pt x="273" y="346"/>
                  </a:lnTo>
                  <a:lnTo>
                    <a:pt x="307" y="331"/>
                  </a:lnTo>
                  <a:lnTo>
                    <a:pt x="336" y="317"/>
                  </a:lnTo>
                  <a:lnTo>
                    <a:pt x="369" y="307"/>
                  </a:lnTo>
                  <a:lnTo>
                    <a:pt x="403" y="302"/>
                  </a:lnTo>
                  <a:lnTo>
                    <a:pt x="437" y="298"/>
                  </a:lnTo>
                  <a:lnTo>
                    <a:pt x="509" y="293"/>
                  </a:lnTo>
                  <a:lnTo>
                    <a:pt x="581" y="288"/>
                  </a:lnTo>
                  <a:lnTo>
                    <a:pt x="658" y="288"/>
                  </a:lnTo>
                  <a:lnTo>
                    <a:pt x="735" y="283"/>
                  </a:lnTo>
                  <a:lnTo>
                    <a:pt x="821" y="278"/>
                  </a:lnTo>
                  <a:lnTo>
                    <a:pt x="903" y="259"/>
                  </a:lnTo>
                  <a:lnTo>
                    <a:pt x="951" y="245"/>
                  </a:lnTo>
                  <a:lnTo>
                    <a:pt x="994" y="230"/>
                  </a:lnTo>
                  <a:lnTo>
                    <a:pt x="1037" y="211"/>
                  </a:lnTo>
                  <a:lnTo>
                    <a:pt x="1085" y="187"/>
                  </a:lnTo>
                  <a:lnTo>
                    <a:pt x="1129" y="158"/>
                  </a:lnTo>
                  <a:lnTo>
                    <a:pt x="1177" y="125"/>
                  </a:lnTo>
                  <a:lnTo>
                    <a:pt x="1225" y="86"/>
                  </a:lnTo>
                  <a:lnTo>
                    <a:pt x="1273" y="43"/>
                  </a:lnTo>
                  <a:lnTo>
                    <a:pt x="1230" y="0"/>
                  </a:lnTo>
                  <a:lnTo>
                    <a:pt x="1186" y="38"/>
                  </a:lnTo>
                  <a:lnTo>
                    <a:pt x="1143" y="77"/>
                  </a:lnTo>
                  <a:lnTo>
                    <a:pt x="1095" y="106"/>
                  </a:lnTo>
                  <a:lnTo>
                    <a:pt x="1057" y="134"/>
                  </a:lnTo>
                  <a:lnTo>
                    <a:pt x="1013" y="154"/>
                  </a:lnTo>
                  <a:lnTo>
                    <a:pt x="970" y="173"/>
                  </a:lnTo>
                  <a:lnTo>
                    <a:pt x="932" y="187"/>
                  </a:lnTo>
                  <a:lnTo>
                    <a:pt x="888" y="202"/>
                  </a:lnTo>
                  <a:lnTo>
                    <a:pt x="811" y="216"/>
                  </a:lnTo>
                  <a:lnTo>
                    <a:pt x="730" y="226"/>
                  </a:lnTo>
                  <a:lnTo>
                    <a:pt x="658" y="230"/>
                  </a:lnTo>
                  <a:lnTo>
                    <a:pt x="581" y="230"/>
                  </a:lnTo>
                  <a:lnTo>
                    <a:pt x="504" y="230"/>
                  </a:lnTo>
                  <a:lnTo>
                    <a:pt x="432" y="240"/>
                  </a:lnTo>
                  <a:lnTo>
                    <a:pt x="393" y="245"/>
                  </a:lnTo>
                  <a:lnTo>
                    <a:pt x="355" y="250"/>
                  </a:lnTo>
                  <a:lnTo>
                    <a:pt x="321" y="259"/>
                  </a:lnTo>
                  <a:lnTo>
                    <a:pt x="283" y="274"/>
                  </a:lnTo>
                  <a:lnTo>
                    <a:pt x="245" y="293"/>
                  </a:lnTo>
                  <a:lnTo>
                    <a:pt x="211" y="312"/>
                  </a:lnTo>
                  <a:lnTo>
                    <a:pt x="172" y="336"/>
                  </a:lnTo>
                  <a:lnTo>
                    <a:pt x="139" y="365"/>
                  </a:lnTo>
                  <a:lnTo>
                    <a:pt x="105" y="398"/>
                  </a:lnTo>
                  <a:lnTo>
                    <a:pt x="72" y="437"/>
                  </a:lnTo>
                  <a:lnTo>
                    <a:pt x="38" y="480"/>
                  </a:lnTo>
                  <a:lnTo>
                    <a:pt x="4" y="528"/>
                  </a:lnTo>
                  <a:lnTo>
                    <a:pt x="38" y="514"/>
                  </a:lnTo>
                  <a:lnTo>
                    <a:pt x="4" y="528"/>
                  </a:lnTo>
                  <a:lnTo>
                    <a:pt x="0" y="542"/>
                  </a:lnTo>
                  <a:lnTo>
                    <a:pt x="0" y="552"/>
                  </a:lnTo>
                  <a:lnTo>
                    <a:pt x="9" y="562"/>
                  </a:lnTo>
                  <a:lnTo>
                    <a:pt x="14" y="571"/>
                  </a:lnTo>
                  <a:lnTo>
                    <a:pt x="24" y="576"/>
                  </a:lnTo>
                  <a:lnTo>
                    <a:pt x="38" y="576"/>
                  </a:lnTo>
                  <a:lnTo>
                    <a:pt x="48" y="571"/>
                  </a:lnTo>
                  <a:lnTo>
                    <a:pt x="57" y="562"/>
                  </a:lnTo>
                  <a:lnTo>
                    <a:pt x="24" y="57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656E478C-2547-A690-CC20-25343E019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" y="5776"/>
              <a:ext cx="548" cy="1157"/>
            </a:xfrm>
            <a:custGeom>
              <a:avLst/>
              <a:gdLst>
                <a:gd name="T0" fmla="*/ 226 w 548"/>
                <a:gd name="T1" fmla="*/ 0 h 1157"/>
                <a:gd name="T2" fmla="*/ 154 w 548"/>
                <a:gd name="T3" fmla="*/ 82 h 1157"/>
                <a:gd name="T4" fmla="*/ 96 w 548"/>
                <a:gd name="T5" fmla="*/ 163 h 1157"/>
                <a:gd name="T6" fmla="*/ 53 w 548"/>
                <a:gd name="T7" fmla="*/ 254 h 1157"/>
                <a:gd name="T8" fmla="*/ 24 w 548"/>
                <a:gd name="T9" fmla="*/ 341 h 1157"/>
                <a:gd name="T10" fmla="*/ 10 w 548"/>
                <a:gd name="T11" fmla="*/ 427 h 1157"/>
                <a:gd name="T12" fmla="*/ 0 w 548"/>
                <a:gd name="T13" fmla="*/ 519 h 1157"/>
                <a:gd name="T14" fmla="*/ 10 w 548"/>
                <a:gd name="T15" fmla="*/ 605 h 1157"/>
                <a:gd name="T16" fmla="*/ 29 w 548"/>
                <a:gd name="T17" fmla="*/ 691 h 1157"/>
                <a:gd name="T18" fmla="*/ 58 w 548"/>
                <a:gd name="T19" fmla="*/ 773 h 1157"/>
                <a:gd name="T20" fmla="*/ 96 w 548"/>
                <a:gd name="T21" fmla="*/ 850 h 1157"/>
                <a:gd name="T22" fmla="*/ 149 w 548"/>
                <a:gd name="T23" fmla="*/ 917 h 1157"/>
                <a:gd name="T24" fmla="*/ 207 w 548"/>
                <a:gd name="T25" fmla="*/ 984 h 1157"/>
                <a:gd name="T26" fmla="*/ 274 w 548"/>
                <a:gd name="T27" fmla="*/ 1042 h 1157"/>
                <a:gd name="T28" fmla="*/ 356 w 548"/>
                <a:gd name="T29" fmla="*/ 1090 h 1157"/>
                <a:gd name="T30" fmla="*/ 442 w 548"/>
                <a:gd name="T31" fmla="*/ 1128 h 1157"/>
                <a:gd name="T32" fmla="*/ 534 w 548"/>
                <a:gd name="T33" fmla="*/ 1157 h 1157"/>
                <a:gd name="T34" fmla="*/ 505 w 548"/>
                <a:gd name="T35" fmla="*/ 1085 h 1157"/>
                <a:gd name="T36" fmla="*/ 418 w 548"/>
                <a:gd name="T37" fmla="*/ 1056 h 1157"/>
                <a:gd name="T38" fmla="*/ 346 w 548"/>
                <a:gd name="T39" fmla="*/ 1013 h 1157"/>
                <a:gd name="T40" fmla="*/ 279 w 548"/>
                <a:gd name="T41" fmla="*/ 965 h 1157"/>
                <a:gd name="T42" fmla="*/ 221 w 548"/>
                <a:gd name="T43" fmla="*/ 912 h 1157"/>
                <a:gd name="T44" fmla="*/ 168 w 548"/>
                <a:gd name="T45" fmla="*/ 850 h 1157"/>
                <a:gd name="T46" fmla="*/ 130 w 548"/>
                <a:gd name="T47" fmla="*/ 783 h 1157"/>
                <a:gd name="T48" fmla="*/ 96 w 548"/>
                <a:gd name="T49" fmla="*/ 711 h 1157"/>
                <a:gd name="T50" fmla="*/ 77 w 548"/>
                <a:gd name="T51" fmla="*/ 634 h 1157"/>
                <a:gd name="T52" fmla="*/ 63 w 548"/>
                <a:gd name="T53" fmla="*/ 557 h 1157"/>
                <a:gd name="T54" fmla="*/ 63 w 548"/>
                <a:gd name="T55" fmla="*/ 475 h 1157"/>
                <a:gd name="T56" fmla="*/ 72 w 548"/>
                <a:gd name="T57" fmla="*/ 398 h 1157"/>
                <a:gd name="T58" fmla="*/ 96 w 548"/>
                <a:gd name="T59" fmla="*/ 317 h 1157"/>
                <a:gd name="T60" fmla="*/ 130 w 548"/>
                <a:gd name="T61" fmla="*/ 235 h 1157"/>
                <a:gd name="T62" fmla="*/ 173 w 548"/>
                <a:gd name="T63" fmla="*/ 158 h 1157"/>
                <a:gd name="T64" fmla="*/ 231 w 548"/>
                <a:gd name="T65" fmla="*/ 82 h 1157"/>
                <a:gd name="T66" fmla="*/ 264 w 548"/>
                <a:gd name="T67" fmla="*/ 43 h 11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48"/>
                <a:gd name="T103" fmla="*/ 0 h 1157"/>
                <a:gd name="T104" fmla="*/ 548 w 548"/>
                <a:gd name="T105" fmla="*/ 1157 h 115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48" h="1157">
                  <a:moveTo>
                    <a:pt x="226" y="0"/>
                  </a:moveTo>
                  <a:lnTo>
                    <a:pt x="226" y="0"/>
                  </a:lnTo>
                  <a:lnTo>
                    <a:pt x="188" y="43"/>
                  </a:lnTo>
                  <a:lnTo>
                    <a:pt x="154" y="82"/>
                  </a:lnTo>
                  <a:lnTo>
                    <a:pt x="125" y="125"/>
                  </a:lnTo>
                  <a:lnTo>
                    <a:pt x="96" y="163"/>
                  </a:lnTo>
                  <a:lnTo>
                    <a:pt x="72" y="206"/>
                  </a:lnTo>
                  <a:lnTo>
                    <a:pt x="53" y="254"/>
                  </a:lnTo>
                  <a:lnTo>
                    <a:pt x="39" y="298"/>
                  </a:lnTo>
                  <a:lnTo>
                    <a:pt x="24" y="341"/>
                  </a:lnTo>
                  <a:lnTo>
                    <a:pt x="15" y="384"/>
                  </a:lnTo>
                  <a:lnTo>
                    <a:pt x="10" y="427"/>
                  </a:lnTo>
                  <a:lnTo>
                    <a:pt x="5" y="475"/>
                  </a:lnTo>
                  <a:lnTo>
                    <a:pt x="0" y="519"/>
                  </a:lnTo>
                  <a:lnTo>
                    <a:pt x="5" y="562"/>
                  </a:lnTo>
                  <a:lnTo>
                    <a:pt x="10" y="605"/>
                  </a:lnTo>
                  <a:lnTo>
                    <a:pt x="19" y="648"/>
                  </a:lnTo>
                  <a:lnTo>
                    <a:pt x="29" y="691"/>
                  </a:lnTo>
                  <a:lnTo>
                    <a:pt x="39" y="730"/>
                  </a:lnTo>
                  <a:lnTo>
                    <a:pt x="58" y="773"/>
                  </a:lnTo>
                  <a:lnTo>
                    <a:pt x="77" y="811"/>
                  </a:lnTo>
                  <a:lnTo>
                    <a:pt x="96" y="850"/>
                  </a:lnTo>
                  <a:lnTo>
                    <a:pt x="120" y="883"/>
                  </a:lnTo>
                  <a:lnTo>
                    <a:pt x="149" y="917"/>
                  </a:lnTo>
                  <a:lnTo>
                    <a:pt x="178" y="951"/>
                  </a:lnTo>
                  <a:lnTo>
                    <a:pt x="207" y="984"/>
                  </a:lnTo>
                  <a:lnTo>
                    <a:pt x="240" y="1013"/>
                  </a:lnTo>
                  <a:lnTo>
                    <a:pt x="274" y="1042"/>
                  </a:lnTo>
                  <a:lnTo>
                    <a:pt x="313" y="1066"/>
                  </a:lnTo>
                  <a:lnTo>
                    <a:pt x="356" y="1090"/>
                  </a:lnTo>
                  <a:lnTo>
                    <a:pt x="394" y="1109"/>
                  </a:lnTo>
                  <a:lnTo>
                    <a:pt x="442" y="1128"/>
                  </a:lnTo>
                  <a:lnTo>
                    <a:pt x="485" y="1143"/>
                  </a:lnTo>
                  <a:lnTo>
                    <a:pt x="534" y="1157"/>
                  </a:lnTo>
                  <a:lnTo>
                    <a:pt x="548" y="1095"/>
                  </a:lnTo>
                  <a:lnTo>
                    <a:pt x="505" y="1085"/>
                  </a:lnTo>
                  <a:lnTo>
                    <a:pt x="461" y="1071"/>
                  </a:lnTo>
                  <a:lnTo>
                    <a:pt x="418" y="1056"/>
                  </a:lnTo>
                  <a:lnTo>
                    <a:pt x="380" y="1037"/>
                  </a:lnTo>
                  <a:lnTo>
                    <a:pt x="346" y="1013"/>
                  </a:lnTo>
                  <a:lnTo>
                    <a:pt x="313" y="989"/>
                  </a:lnTo>
                  <a:lnTo>
                    <a:pt x="279" y="965"/>
                  </a:lnTo>
                  <a:lnTo>
                    <a:pt x="250" y="941"/>
                  </a:lnTo>
                  <a:lnTo>
                    <a:pt x="221" y="912"/>
                  </a:lnTo>
                  <a:lnTo>
                    <a:pt x="192" y="879"/>
                  </a:lnTo>
                  <a:lnTo>
                    <a:pt x="168" y="850"/>
                  </a:lnTo>
                  <a:lnTo>
                    <a:pt x="149" y="816"/>
                  </a:lnTo>
                  <a:lnTo>
                    <a:pt x="130" y="783"/>
                  </a:lnTo>
                  <a:lnTo>
                    <a:pt x="111" y="749"/>
                  </a:lnTo>
                  <a:lnTo>
                    <a:pt x="96" y="711"/>
                  </a:lnTo>
                  <a:lnTo>
                    <a:pt x="87" y="672"/>
                  </a:lnTo>
                  <a:lnTo>
                    <a:pt x="77" y="634"/>
                  </a:lnTo>
                  <a:lnTo>
                    <a:pt x="67" y="595"/>
                  </a:lnTo>
                  <a:lnTo>
                    <a:pt x="63" y="557"/>
                  </a:lnTo>
                  <a:lnTo>
                    <a:pt x="63" y="519"/>
                  </a:lnTo>
                  <a:lnTo>
                    <a:pt x="63" y="475"/>
                  </a:lnTo>
                  <a:lnTo>
                    <a:pt x="67" y="437"/>
                  </a:lnTo>
                  <a:lnTo>
                    <a:pt x="72" y="398"/>
                  </a:lnTo>
                  <a:lnTo>
                    <a:pt x="82" y="355"/>
                  </a:lnTo>
                  <a:lnTo>
                    <a:pt x="96" y="317"/>
                  </a:lnTo>
                  <a:lnTo>
                    <a:pt x="111" y="274"/>
                  </a:lnTo>
                  <a:lnTo>
                    <a:pt x="130" y="235"/>
                  </a:lnTo>
                  <a:lnTo>
                    <a:pt x="149" y="197"/>
                  </a:lnTo>
                  <a:lnTo>
                    <a:pt x="173" y="158"/>
                  </a:lnTo>
                  <a:lnTo>
                    <a:pt x="202" y="120"/>
                  </a:lnTo>
                  <a:lnTo>
                    <a:pt x="231" y="82"/>
                  </a:lnTo>
                  <a:lnTo>
                    <a:pt x="264" y="4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DDED738D-10B1-472C-4A9D-87BBCFEB2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6" y="5603"/>
              <a:ext cx="1802" cy="216"/>
            </a:xfrm>
            <a:custGeom>
              <a:avLst/>
              <a:gdLst>
                <a:gd name="T0" fmla="*/ 1792 w 1802"/>
                <a:gd name="T1" fmla="*/ 48 h 216"/>
                <a:gd name="T2" fmla="*/ 1754 w 1802"/>
                <a:gd name="T3" fmla="*/ 10 h 216"/>
                <a:gd name="T4" fmla="*/ 1715 w 1802"/>
                <a:gd name="T5" fmla="*/ 29 h 216"/>
                <a:gd name="T6" fmla="*/ 1677 w 1802"/>
                <a:gd name="T7" fmla="*/ 48 h 216"/>
                <a:gd name="T8" fmla="*/ 1638 w 1802"/>
                <a:gd name="T9" fmla="*/ 63 h 216"/>
                <a:gd name="T10" fmla="*/ 1590 w 1802"/>
                <a:gd name="T11" fmla="*/ 72 h 216"/>
                <a:gd name="T12" fmla="*/ 1542 w 1802"/>
                <a:gd name="T13" fmla="*/ 82 h 216"/>
                <a:gd name="T14" fmla="*/ 1494 w 1802"/>
                <a:gd name="T15" fmla="*/ 87 h 216"/>
                <a:gd name="T16" fmla="*/ 1441 w 1802"/>
                <a:gd name="T17" fmla="*/ 87 h 216"/>
                <a:gd name="T18" fmla="*/ 1389 w 1802"/>
                <a:gd name="T19" fmla="*/ 87 h 216"/>
                <a:gd name="T20" fmla="*/ 1273 w 1802"/>
                <a:gd name="T21" fmla="*/ 82 h 216"/>
                <a:gd name="T22" fmla="*/ 1148 w 1802"/>
                <a:gd name="T23" fmla="*/ 67 h 216"/>
                <a:gd name="T24" fmla="*/ 1028 w 1802"/>
                <a:gd name="T25" fmla="*/ 53 h 216"/>
                <a:gd name="T26" fmla="*/ 899 w 1802"/>
                <a:gd name="T27" fmla="*/ 39 h 216"/>
                <a:gd name="T28" fmla="*/ 774 w 1802"/>
                <a:gd name="T29" fmla="*/ 19 h 216"/>
                <a:gd name="T30" fmla="*/ 644 w 1802"/>
                <a:gd name="T31" fmla="*/ 10 h 216"/>
                <a:gd name="T32" fmla="*/ 519 w 1802"/>
                <a:gd name="T33" fmla="*/ 5 h 216"/>
                <a:gd name="T34" fmla="*/ 404 w 1802"/>
                <a:gd name="T35" fmla="*/ 10 h 216"/>
                <a:gd name="T36" fmla="*/ 346 w 1802"/>
                <a:gd name="T37" fmla="*/ 15 h 216"/>
                <a:gd name="T38" fmla="*/ 288 w 1802"/>
                <a:gd name="T39" fmla="*/ 24 h 216"/>
                <a:gd name="T40" fmla="*/ 235 w 1802"/>
                <a:gd name="T41" fmla="*/ 39 h 216"/>
                <a:gd name="T42" fmla="*/ 183 w 1802"/>
                <a:gd name="T43" fmla="*/ 58 h 216"/>
                <a:gd name="T44" fmla="*/ 130 w 1802"/>
                <a:gd name="T45" fmla="*/ 77 h 216"/>
                <a:gd name="T46" fmla="*/ 82 w 1802"/>
                <a:gd name="T47" fmla="*/ 106 h 216"/>
                <a:gd name="T48" fmla="*/ 38 w 1802"/>
                <a:gd name="T49" fmla="*/ 135 h 216"/>
                <a:gd name="T50" fmla="*/ 0 w 1802"/>
                <a:gd name="T51" fmla="*/ 173 h 216"/>
                <a:gd name="T52" fmla="*/ 38 w 1802"/>
                <a:gd name="T53" fmla="*/ 216 h 216"/>
                <a:gd name="T54" fmla="*/ 77 w 1802"/>
                <a:gd name="T55" fmla="*/ 183 h 216"/>
                <a:gd name="T56" fmla="*/ 115 w 1802"/>
                <a:gd name="T57" fmla="*/ 154 h 216"/>
                <a:gd name="T58" fmla="*/ 159 w 1802"/>
                <a:gd name="T59" fmla="*/ 130 h 216"/>
                <a:gd name="T60" fmla="*/ 202 w 1802"/>
                <a:gd name="T61" fmla="*/ 111 h 216"/>
                <a:gd name="T62" fmla="*/ 250 w 1802"/>
                <a:gd name="T63" fmla="*/ 96 h 216"/>
                <a:gd name="T64" fmla="*/ 298 w 1802"/>
                <a:gd name="T65" fmla="*/ 82 h 216"/>
                <a:gd name="T66" fmla="*/ 351 w 1802"/>
                <a:gd name="T67" fmla="*/ 77 h 216"/>
                <a:gd name="T68" fmla="*/ 404 w 1802"/>
                <a:gd name="T69" fmla="*/ 67 h 216"/>
                <a:gd name="T70" fmla="*/ 519 w 1802"/>
                <a:gd name="T71" fmla="*/ 63 h 216"/>
                <a:gd name="T72" fmla="*/ 639 w 1802"/>
                <a:gd name="T73" fmla="*/ 67 h 216"/>
                <a:gd name="T74" fmla="*/ 764 w 1802"/>
                <a:gd name="T75" fmla="*/ 82 h 216"/>
                <a:gd name="T76" fmla="*/ 894 w 1802"/>
                <a:gd name="T77" fmla="*/ 96 h 216"/>
                <a:gd name="T78" fmla="*/ 1019 w 1802"/>
                <a:gd name="T79" fmla="*/ 111 h 216"/>
                <a:gd name="T80" fmla="*/ 1144 w 1802"/>
                <a:gd name="T81" fmla="*/ 130 h 216"/>
                <a:gd name="T82" fmla="*/ 1268 w 1802"/>
                <a:gd name="T83" fmla="*/ 139 h 216"/>
                <a:gd name="T84" fmla="*/ 1384 w 1802"/>
                <a:gd name="T85" fmla="*/ 149 h 216"/>
                <a:gd name="T86" fmla="*/ 1441 w 1802"/>
                <a:gd name="T87" fmla="*/ 149 h 216"/>
                <a:gd name="T88" fmla="*/ 1499 w 1802"/>
                <a:gd name="T89" fmla="*/ 144 h 216"/>
                <a:gd name="T90" fmla="*/ 1552 w 1802"/>
                <a:gd name="T91" fmla="*/ 139 h 216"/>
                <a:gd name="T92" fmla="*/ 1605 w 1802"/>
                <a:gd name="T93" fmla="*/ 130 h 216"/>
                <a:gd name="T94" fmla="*/ 1653 w 1802"/>
                <a:gd name="T95" fmla="*/ 120 h 216"/>
                <a:gd name="T96" fmla="*/ 1701 w 1802"/>
                <a:gd name="T97" fmla="*/ 101 h 216"/>
                <a:gd name="T98" fmla="*/ 1744 w 1802"/>
                <a:gd name="T99" fmla="*/ 82 h 216"/>
                <a:gd name="T100" fmla="*/ 1787 w 1802"/>
                <a:gd name="T101" fmla="*/ 58 h 216"/>
                <a:gd name="T102" fmla="*/ 1744 w 1802"/>
                <a:gd name="T103" fmla="*/ 15 h 216"/>
                <a:gd name="T104" fmla="*/ 1787 w 1802"/>
                <a:gd name="T105" fmla="*/ 58 h 216"/>
                <a:gd name="T106" fmla="*/ 1797 w 1802"/>
                <a:gd name="T107" fmla="*/ 48 h 216"/>
                <a:gd name="T108" fmla="*/ 1802 w 1802"/>
                <a:gd name="T109" fmla="*/ 39 h 216"/>
                <a:gd name="T110" fmla="*/ 1797 w 1802"/>
                <a:gd name="T111" fmla="*/ 24 h 216"/>
                <a:gd name="T112" fmla="*/ 1792 w 1802"/>
                <a:gd name="T113" fmla="*/ 15 h 216"/>
                <a:gd name="T114" fmla="*/ 1787 w 1802"/>
                <a:gd name="T115" fmla="*/ 10 h 216"/>
                <a:gd name="T116" fmla="*/ 1778 w 1802"/>
                <a:gd name="T117" fmla="*/ 5 h 216"/>
                <a:gd name="T118" fmla="*/ 1763 w 1802"/>
                <a:gd name="T119" fmla="*/ 0 h 216"/>
                <a:gd name="T120" fmla="*/ 1754 w 1802"/>
                <a:gd name="T121" fmla="*/ 10 h 216"/>
                <a:gd name="T122" fmla="*/ 1792 w 1802"/>
                <a:gd name="T123" fmla="*/ 48 h 21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802"/>
                <a:gd name="T187" fmla="*/ 0 h 216"/>
                <a:gd name="T188" fmla="*/ 1802 w 1802"/>
                <a:gd name="T189" fmla="*/ 216 h 21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802" h="216">
                  <a:moveTo>
                    <a:pt x="1792" y="48"/>
                  </a:moveTo>
                  <a:lnTo>
                    <a:pt x="1754" y="10"/>
                  </a:lnTo>
                  <a:lnTo>
                    <a:pt x="1715" y="29"/>
                  </a:lnTo>
                  <a:lnTo>
                    <a:pt x="1677" y="48"/>
                  </a:lnTo>
                  <a:lnTo>
                    <a:pt x="1638" y="63"/>
                  </a:lnTo>
                  <a:lnTo>
                    <a:pt x="1590" y="72"/>
                  </a:lnTo>
                  <a:lnTo>
                    <a:pt x="1542" y="82"/>
                  </a:lnTo>
                  <a:lnTo>
                    <a:pt x="1494" y="87"/>
                  </a:lnTo>
                  <a:lnTo>
                    <a:pt x="1441" y="87"/>
                  </a:lnTo>
                  <a:lnTo>
                    <a:pt x="1389" y="87"/>
                  </a:lnTo>
                  <a:lnTo>
                    <a:pt x="1273" y="82"/>
                  </a:lnTo>
                  <a:lnTo>
                    <a:pt x="1148" y="67"/>
                  </a:lnTo>
                  <a:lnTo>
                    <a:pt x="1028" y="53"/>
                  </a:lnTo>
                  <a:lnTo>
                    <a:pt x="899" y="39"/>
                  </a:lnTo>
                  <a:lnTo>
                    <a:pt x="774" y="19"/>
                  </a:lnTo>
                  <a:lnTo>
                    <a:pt x="644" y="10"/>
                  </a:lnTo>
                  <a:lnTo>
                    <a:pt x="519" y="5"/>
                  </a:lnTo>
                  <a:lnTo>
                    <a:pt x="404" y="10"/>
                  </a:lnTo>
                  <a:lnTo>
                    <a:pt x="346" y="15"/>
                  </a:lnTo>
                  <a:lnTo>
                    <a:pt x="288" y="24"/>
                  </a:lnTo>
                  <a:lnTo>
                    <a:pt x="235" y="39"/>
                  </a:lnTo>
                  <a:lnTo>
                    <a:pt x="183" y="58"/>
                  </a:lnTo>
                  <a:lnTo>
                    <a:pt x="130" y="77"/>
                  </a:lnTo>
                  <a:lnTo>
                    <a:pt x="82" y="106"/>
                  </a:lnTo>
                  <a:lnTo>
                    <a:pt x="38" y="135"/>
                  </a:lnTo>
                  <a:lnTo>
                    <a:pt x="0" y="173"/>
                  </a:lnTo>
                  <a:lnTo>
                    <a:pt x="38" y="216"/>
                  </a:lnTo>
                  <a:lnTo>
                    <a:pt x="77" y="183"/>
                  </a:lnTo>
                  <a:lnTo>
                    <a:pt x="115" y="154"/>
                  </a:lnTo>
                  <a:lnTo>
                    <a:pt x="159" y="130"/>
                  </a:lnTo>
                  <a:lnTo>
                    <a:pt x="202" y="111"/>
                  </a:lnTo>
                  <a:lnTo>
                    <a:pt x="250" y="96"/>
                  </a:lnTo>
                  <a:lnTo>
                    <a:pt x="298" y="82"/>
                  </a:lnTo>
                  <a:lnTo>
                    <a:pt x="351" y="77"/>
                  </a:lnTo>
                  <a:lnTo>
                    <a:pt x="404" y="67"/>
                  </a:lnTo>
                  <a:lnTo>
                    <a:pt x="519" y="63"/>
                  </a:lnTo>
                  <a:lnTo>
                    <a:pt x="639" y="67"/>
                  </a:lnTo>
                  <a:lnTo>
                    <a:pt x="764" y="82"/>
                  </a:lnTo>
                  <a:lnTo>
                    <a:pt x="894" y="96"/>
                  </a:lnTo>
                  <a:lnTo>
                    <a:pt x="1019" y="111"/>
                  </a:lnTo>
                  <a:lnTo>
                    <a:pt x="1144" y="130"/>
                  </a:lnTo>
                  <a:lnTo>
                    <a:pt x="1268" y="139"/>
                  </a:lnTo>
                  <a:lnTo>
                    <a:pt x="1384" y="149"/>
                  </a:lnTo>
                  <a:lnTo>
                    <a:pt x="1441" y="149"/>
                  </a:lnTo>
                  <a:lnTo>
                    <a:pt x="1499" y="144"/>
                  </a:lnTo>
                  <a:lnTo>
                    <a:pt x="1552" y="139"/>
                  </a:lnTo>
                  <a:lnTo>
                    <a:pt x="1605" y="130"/>
                  </a:lnTo>
                  <a:lnTo>
                    <a:pt x="1653" y="120"/>
                  </a:lnTo>
                  <a:lnTo>
                    <a:pt x="1701" y="101"/>
                  </a:lnTo>
                  <a:lnTo>
                    <a:pt x="1744" y="82"/>
                  </a:lnTo>
                  <a:lnTo>
                    <a:pt x="1787" y="58"/>
                  </a:lnTo>
                  <a:lnTo>
                    <a:pt x="1744" y="15"/>
                  </a:lnTo>
                  <a:lnTo>
                    <a:pt x="1787" y="58"/>
                  </a:lnTo>
                  <a:lnTo>
                    <a:pt x="1797" y="48"/>
                  </a:lnTo>
                  <a:lnTo>
                    <a:pt x="1802" y="39"/>
                  </a:lnTo>
                  <a:lnTo>
                    <a:pt x="1797" y="24"/>
                  </a:lnTo>
                  <a:lnTo>
                    <a:pt x="1792" y="15"/>
                  </a:lnTo>
                  <a:lnTo>
                    <a:pt x="1787" y="10"/>
                  </a:lnTo>
                  <a:lnTo>
                    <a:pt x="1778" y="5"/>
                  </a:lnTo>
                  <a:lnTo>
                    <a:pt x="1763" y="0"/>
                  </a:lnTo>
                  <a:lnTo>
                    <a:pt x="1754" y="10"/>
                  </a:lnTo>
                  <a:lnTo>
                    <a:pt x="1792" y="4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D4B65959-0B94-F47A-0EF9-89D2E548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" y="5618"/>
              <a:ext cx="788" cy="412"/>
            </a:xfrm>
            <a:custGeom>
              <a:avLst/>
              <a:gdLst>
                <a:gd name="T0" fmla="*/ 39 w 788"/>
                <a:gd name="T1" fmla="*/ 355 h 412"/>
                <a:gd name="T2" fmla="*/ 34 w 788"/>
                <a:gd name="T3" fmla="*/ 412 h 412"/>
                <a:gd name="T4" fmla="*/ 106 w 788"/>
                <a:gd name="T5" fmla="*/ 398 h 412"/>
                <a:gd name="T6" fmla="*/ 188 w 788"/>
                <a:gd name="T7" fmla="*/ 384 h 412"/>
                <a:gd name="T8" fmla="*/ 279 w 788"/>
                <a:gd name="T9" fmla="*/ 364 h 412"/>
                <a:gd name="T10" fmla="*/ 380 w 788"/>
                <a:gd name="T11" fmla="*/ 340 h 412"/>
                <a:gd name="T12" fmla="*/ 433 w 788"/>
                <a:gd name="T13" fmla="*/ 321 h 412"/>
                <a:gd name="T14" fmla="*/ 485 w 788"/>
                <a:gd name="T15" fmla="*/ 297 h 412"/>
                <a:gd name="T16" fmla="*/ 538 w 788"/>
                <a:gd name="T17" fmla="*/ 268 h 412"/>
                <a:gd name="T18" fmla="*/ 591 w 788"/>
                <a:gd name="T19" fmla="*/ 235 h 412"/>
                <a:gd name="T20" fmla="*/ 639 w 788"/>
                <a:gd name="T21" fmla="*/ 196 h 412"/>
                <a:gd name="T22" fmla="*/ 692 w 788"/>
                <a:gd name="T23" fmla="*/ 148 h 412"/>
                <a:gd name="T24" fmla="*/ 740 w 788"/>
                <a:gd name="T25" fmla="*/ 96 h 412"/>
                <a:gd name="T26" fmla="*/ 788 w 788"/>
                <a:gd name="T27" fmla="*/ 33 h 412"/>
                <a:gd name="T28" fmla="*/ 740 w 788"/>
                <a:gd name="T29" fmla="*/ 0 h 412"/>
                <a:gd name="T30" fmla="*/ 697 w 788"/>
                <a:gd name="T31" fmla="*/ 57 h 412"/>
                <a:gd name="T32" fmla="*/ 649 w 788"/>
                <a:gd name="T33" fmla="*/ 110 h 412"/>
                <a:gd name="T34" fmla="*/ 601 w 788"/>
                <a:gd name="T35" fmla="*/ 153 h 412"/>
                <a:gd name="T36" fmla="*/ 558 w 788"/>
                <a:gd name="T37" fmla="*/ 187 h 412"/>
                <a:gd name="T38" fmla="*/ 505 w 788"/>
                <a:gd name="T39" fmla="*/ 220 h 412"/>
                <a:gd name="T40" fmla="*/ 457 w 788"/>
                <a:gd name="T41" fmla="*/ 244 h 412"/>
                <a:gd name="T42" fmla="*/ 409 w 788"/>
                <a:gd name="T43" fmla="*/ 264 h 412"/>
                <a:gd name="T44" fmla="*/ 361 w 788"/>
                <a:gd name="T45" fmla="*/ 283 h 412"/>
                <a:gd name="T46" fmla="*/ 264 w 788"/>
                <a:gd name="T47" fmla="*/ 307 h 412"/>
                <a:gd name="T48" fmla="*/ 178 w 788"/>
                <a:gd name="T49" fmla="*/ 326 h 412"/>
                <a:gd name="T50" fmla="*/ 91 w 788"/>
                <a:gd name="T51" fmla="*/ 340 h 412"/>
                <a:gd name="T52" fmla="*/ 19 w 788"/>
                <a:gd name="T53" fmla="*/ 355 h 412"/>
                <a:gd name="T54" fmla="*/ 19 w 788"/>
                <a:gd name="T55" fmla="*/ 412 h 412"/>
                <a:gd name="T56" fmla="*/ 19 w 788"/>
                <a:gd name="T57" fmla="*/ 355 h 412"/>
                <a:gd name="T58" fmla="*/ 10 w 788"/>
                <a:gd name="T59" fmla="*/ 360 h 412"/>
                <a:gd name="T60" fmla="*/ 0 w 788"/>
                <a:gd name="T61" fmla="*/ 369 h 412"/>
                <a:gd name="T62" fmla="*/ 0 w 788"/>
                <a:gd name="T63" fmla="*/ 379 h 412"/>
                <a:gd name="T64" fmla="*/ 0 w 788"/>
                <a:gd name="T65" fmla="*/ 393 h 412"/>
                <a:gd name="T66" fmla="*/ 5 w 788"/>
                <a:gd name="T67" fmla="*/ 403 h 412"/>
                <a:gd name="T68" fmla="*/ 10 w 788"/>
                <a:gd name="T69" fmla="*/ 408 h 412"/>
                <a:gd name="T70" fmla="*/ 24 w 788"/>
                <a:gd name="T71" fmla="*/ 412 h 412"/>
                <a:gd name="T72" fmla="*/ 34 w 788"/>
                <a:gd name="T73" fmla="*/ 412 h 412"/>
                <a:gd name="T74" fmla="*/ 39 w 788"/>
                <a:gd name="T75" fmla="*/ 355 h 41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8"/>
                <a:gd name="T115" fmla="*/ 0 h 412"/>
                <a:gd name="T116" fmla="*/ 788 w 788"/>
                <a:gd name="T117" fmla="*/ 412 h 41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8" h="412">
                  <a:moveTo>
                    <a:pt x="39" y="355"/>
                  </a:moveTo>
                  <a:lnTo>
                    <a:pt x="34" y="412"/>
                  </a:lnTo>
                  <a:lnTo>
                    <a:pt x="106" y="398"/>
                  </a:lnTo>
                  <a:lnTo>
                    <a:pt x="188" y="384"/>
                  </a:lnTo>
                  <a:lnTo>
                    <a:pt x="279" y="364"/>
                  </a:lnTo>
                  <a:lnTo>
                    <a:pt x="380" y="340"/>
                  </a:lnTo>
                  <a:lnTo>
                    <a:pt x="433" y="321"/>
                  </a:lnTo>
                  <a:lnTo>
                    <a:pt x="485" y="297"/>
                  </a:lnTo>
                  <a:lnTo>
                    <a:pt x="538" y="268"/>
                  </a:lnTo>
                  <a:lnTo>
                    <a:pt x="591" y="235"/>
                  </a:lnTo>
                  <a:lnTo>
                    <a:pt x="639" y="196"/>
                  </a:lnTo>
                  <a:lnTo>
                    <a:pt x="692" y="148"/>
                  </a:lnTo>
                  <a:lnTo>
                    <a:pt x="740" y="96"/>
                  </a:lnTo>
                  <a:lnTo>
                    <a:pt x="788" y="33"/>
                  </a:lnTo>
                  <a:lnTo>
                    <a:pt x="740" y="0"/>
                  </a:lnTo>
                  <a:lnTo>
                    <a:pt x="697" y="57"/>
                  </a:lnTo>
                  <a:lnTo>
                    <a:pt x="649" y="110"/>
                  </a:lnTo>
                  <a:lnTo>
                    <a:pt x="601" y="153"/>
                  </a:lnTo>
                  <a:lnTo>
                    <a:pt x="558" y="187"/>
                  </a:lnTo>
                  <a:lnTo>
                    <a:pt x="505" y="220"/>
                  </a:lnTo>
                  <a:lnTo>
                    <a:pt x="457" y="244"/>
                  </a:lnTo>
                  <a:lnTo>
                    <a:pt x="409" y="264"/>
                  </a:lnTo>
                  <a:lnTo>
                    <a:pt x="361" y="283"/>
                  </a:lnTo>
                  <a:lnTo>
                    <a:pt x="264" y="307"/>
                  </a:lnTo>
                  <a:lnTo>
                    <a:pt x="178" y="326"/>
                  </a:lnTo>
                  <a:lnTo>
                    <a:pt x="91" y="340"/>
                  </a:lnTo>
                  <a:lnTo>
                    <a:pt x="19" y="355"/>
                  </a:lnTo>
                  <a:lnTo>
                    <a:pt x="19" y="412"/>
                  </a:lnTo>
                  <a:lnTo>
                    <a:pt x="19" y="355"/>
                  </a:lnTo>
                  <a:lnTo>
                    <a:pt x="10" y="360"/>
                  </a:lnTo>
                  <a:lnTo>
                    <a:pt x="0" y="369"/>
                  </a:lnTo>
                  <a:lnTo>
                    <a:pt x="0" y="379"/>
                  </a:lnTo>
                  <a:lnTo>
                    <a:pt x="0" y="393"/>
                  </a:lnTo>
                  <a:lnTo>
                    <a:pt x="5" y="403"/>
                  </a:lnTo>
                  <a:lnTo>
                    <a:pt x="10" y="408"/>
                  </a:lnTo>
                  <a:lnTo>
                    <a:pt x="24" y="412"/>
                  </a:lnTo>
                  <a:lnTo>
                    <a:pt x="34" y="412"/>
                  </a:lnTo>
                  <a:lnTo>
                    <a:pt x="39" y="35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6761E96E-D69D-9C1F-ACEE-DA4C751F9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" y="5973"/>
              <a:ext cx="683" cy="110"/>
            </a:xfrm>
            <a:custGeom>
              <a:avLst/>
              <a:gdLst>
                <a:gd name="T0" fmla="*/ 678 w 683"/>
                <a:gd name="T1" fmla="*/ 48 h 110"/>
                <a:gd name="T2" fmla="*/ 649 w 683"/>
                <a:gd name="T3" fmla="*/ 0 h 110"/>
                <a:gd name="T4" fmla="*/ 543 w 683"/>
                <a:gd name="T5" fmla="*/ 19 h 110"/>
                <a:gd name="T6" fmla="*/ 457 w 683"/>
                <a:gd name="T7" fmla="*/ 33 h 110"/>
                <a:gd name="T8" fmla="*/ 380 w 683"/>
                <a:gd name="T9" fmla="*/ 48 h 110"/>
                <a:gd name="T10" fmla="*/ 318 w 683"/>
                <a:gd name="T11" fmla="*/ 53 h 110"/>
                <a:gd name="T12" fmla="*/ 250 w 683"/>
                <a:gd name="T13" fmla="*/ 53 h 110"/>
                <a:gd name="T14" fmla="*/ 183 w 683"/>
                <a:gd name="T15" fmla="*/ 43 h 110"/>
                <a:gd name="T16" fmla="*/ 106 w 683"/>
                <a:gd name="T17" fmla="*/ 29 h 110"/>
                <a:gd name="T18" fmla="*/ 20 w 683"/>
                <a:gd name="T19" fmla="*/ 0 h 110"/>
                <a:gd name="T20" fmla="*/ 0 w 683"/>
                <a:gd name="T21" fmla="*/ 57 h 110"/>
                <a:gd name="T22" fmla="*/ 92 w 683"/>
                <a:gd name="T23" fmla="*/ 86 h 110"/>
                <a:gd name="T24" fmla="*/ 173 w 683"/>
                <a:gd name="T25" fmla="*/ 101 h 110"/>
                <a:gd name="T26" fmla="*/ 245 w 683"/>
                <a:gd name="T27" fmla="*/ 110 h 110"/>
                <a:gd name="T28" fmla="*/ 318 w 683"/>
                <a:gd name="T29" fmla="*/ 110 h 110"/>
                <a:gd name="T30" fmla="*/ 390 w 683"/>
                <a:gd name="T31" fmla="*/ 105 h 110"/>
                <a:gd name="T32" fmla="*/ 466 w 683"/>
                <a:gd name="T33" fmla="*/ 96 h 110"/>
                <a:gd name="T34" fmla="*/ 553 w 683"/>
                <a:gd name="T35" fmla="*/ 77 h 110"/>
                <a:gd name="T36" fmla="*/ 659 w 683"/>
                <a:gd name="T37" fmla="*/ 57 h 110"/>
                <a:gd name="T38" fmla="*/ 630 w 683"/>
                <a:gd name="T39" fmla="*/ 9 h 110"/>
                <a:gd name="T40" fmla="*/ 659 w 683"/>
                <a:gd name="T41" fmla="*/ 57 h 110"/>
                <a:gd name="T42" fmla="*/ 673 w 683"/>
                <a:gd name="T43" fmla="*/ 53 h 110"/>
                <a:gd name="T44" fmla="*/ 683 w 683"/>
                <a:gd name="T45" fmla="*/ 43 h 110"/>
                <a:gd name="T46" fmla="*/ 683 w 683"/>
                <a:gd name="T47" fmla="*/ 33 h 110"/>
                <a:gd name="T48" fmla="*/ 683 w 683"/>
                <a:gd name="T49" fmla="*/ 24 h 110"/>
                <a:gd name="T50" fmla="*/ 683 w 683"/>
                <a:gd name="T51" fmla="*/ 14 h 110"/>
                <a:gd name="T52" fmla="*/ 673 w 683"/>
                <a:gd name="T53" fmla="*/ 5 h 110"/>
                <a:gd name="T54" fmla="*/ 663 w 683"/>
                <a:gd name="T55" fmla="*/ 0 h 110"/>
                <a:gd name="T56" fmla="*/ 649 w 683"/>
                <a:gd name="T57" fmla="*/ 0 h 110"/>
                <a:gd name="T58" fmla="*/ 678 w 683"/>
                <a:gd name="T59" fmla="*/ 48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83"/>
                <a:gd name="T91" fmla="*/ 0 h 110"/>
                <a:gd name="T92" fmla="*/ 683 w 683"/>
                <a:gd name="T93" fmla="*/ 110 h 11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83" h="110">
                  <a:moveTo>
                    <a:pt x="678" y="48"/>
                  </a:moveTo>
                  <a:lnTo>
                    <a:pt x="649" y="0"/>
                  </a:lnTo>
                  <a:lnTo>
                    <a:pt x="543" y="19"/>
                  </a:lnTo>
                  <a:lnTo>
                    <a:pt x="457" y="33"/>
                  </a:lnTo>
                  <a:lnTo>
                    <a:pt x="380" y="48"/>
                  </a:lnTo>
                  <a:lnTo>
                    <a:pt x="318" y="53"/>
                  </a:lnTo>
                  <a:lnTo>
                    <a:pt x="250" y="53"/>
                  </a:lnTo>
                  <a:lnTo>
                    <a:pt x="183" y="43"/>
                  </a:lnTo>
                  <a:lnTo>
                    <a:pt x="106" y="29"/>
                  </a:lnTo>
                  <a:lnTo>
                    <a:pt x="20" y="0"/>
                  </a:lnTo>
                  <a:lnTo>
                    <a:pt x="0" y="57"/>
                  </a:lnTo>
                  <a:lnTo>
                    <a:pt x="92" y="86"/>
                  </a:lnTo>
                  <a:lnTo>
                    <a:pt x="173" y="101"/>
                  </a:lnTo>
                  <a:lnTo>
                    <a:pt x="245" y="110"/>
                  </a:lnTo>
                  <a:lnTo>
                    <a:pt x="318" y="110"/>
                  </a:lnTo>
                  <a:lnTo>
                    <a:pt x="390" y="105"/>
                  </a:lnTo>
                  <a:lnTo>
                    <a:pt x="466" y="96"/>
                  </a:lnTo>
                  <a:lnTo>
                    <a:pt x="553" y="77"/>
                  </a:lnTo>
                  <a:lnTo>
                    <a:pt x="659" y="57"/>
                  </a:lnTo>
                  <a:lnTo>
                    <a:pt x="630" y="9"/>
                  </a:lnTo>
                  <a:lnTo>
                    <a:pt x="659" y="57"/>
                  </a:lnTo>
                  <a:lnTo>
                    <a:pt x="673" y="53"/>
                  </a:lnTo>
                  <a:lnTo>
                    <a:pt x="683" y="43"/>
                  </a:lnTo>
                  <a:lnTo>
                    <a:pt x="683" y="33"/>
                  </a:lnTo>
                  <a:lnTo>
                    <a:pt x="683" y="24"/>
                  </a:lnTo>
                  <a:lnTo>
                    <a:pt x="683" y="14"/>
                  </a:lnTo>
                  <a:lnTo>
                    <a:pt x="673" y="5"/>
                  </a:lnTo>
                  <a:lnTo>
                    <a:pt x="663" y="0"/>
                  </a:lnTo>
                  <a:lnTo>
                    <a:pt x="649" y="0"/>
                  </a:lnTo>
                  <a:lnTo>
                    <a:pt x="678" y="4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Freeform 59">
              <a:extLst>
                <a:ext uri="{FF2B5EF4-FFF2-40B4-BE49-F238E27FC236}">
                  <a16:creationId xmlns:a16="http://schemas.microsoft.com/office/drawing/2014/main" id="{4C5B6A68-C41E-6142-9D0B-68CE54B63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5982"/>
              <a:ext cx="802" cy="385"/>
            </a:xfrm>
            <a:custGeom>
              <a:avLst/>
              <a:gdLst>
                <a:gd name="T0" fmla="*/ 43 w 802"/>
                <a:gd name="T1" fmla="*/ 327 h 385"/>
                <a:gd name="T2" fmla="*/ 33 w 802"/>
                <a:gd name="T3" fmla="*/ 385 h 385"/>
                <a:gd name="T4" fmla="*/ 144 w 802"/>
                <a:gd name="T5" fmla="*/ 380 h 385"/>
                <a:gd name="T6" fmla="*/ 249 w 802"/>
                <a:gd name="T7" fmla="*/ 370 h 385"/>
                <a:gd name="T8" fmla="*/ 297 w 802"/>
                <a:gd name="T9" fmla="*/ 361 h 385"/>
                <a:gd name="T10" fmla="*/ 350 w 802"/>
                <a:gd name="T11" fmla="*/ 351 h 385"/>
                <a:gd name="T12" fmla="*/ 398 w 802"/>
                <a:gd name="T13" fmla="*/ 337 h 385"/>
                <a:gd name="T14" fmla="*/ 446 w 802"/>
                <a:gd name="T15" fmla="*/ 322 h 385"/>
                <a:gd name="T16" fmla="*/ 490 w 802"/>
                <a:gd name="T17" fmla="*/ 303 h 385"/>
                <a:gd name="T18" fmla="*/ 538 w 802"/>
                <a:gd name="T19" fmla="*/ 279 h 385"/>
                <a:gd name="T20" fmla="*/ 581 w 802"/>
                <a:gd name="T21" fmla="*/ 250 h 385"/>
                <a:gd name="T22" fmla="*/ 629 w 802"/>
                <a:gd name="T23" fmla="*/ 217 h 385"/>
                <a:gd name="T24" fmla="*/ 672 w 802"/>
                <a:gd name="T25" fmla="*/ 183 h 385"/>
                <a:gd name="T26" fmla="*/ 715 w 802"/>
                <a:gd name="T27" fmla="*/ 140 h 385"/>
                <a:gd name="T28" fmla="*/ 759 w 802"/>
                <a:gd name="T29" fmla="*/ 92 h 385"/>
                <a:gd name="T30" fmla="*/ 802 w 802"/>
                <a:gd name="T31" fmla="*/ 39 h 385"/>
                <a:gd name="T32" fmla="*/ 754 w 802"/>
                <a:gd name="T33" fmla="*/ 0 h 385"/>
                <a:gd name="T34" fmla="*/ 715 w 802"/>
                <a:gd name="T35" fmla="*/ 53 h 385"/>
                <a:gd name="T36" fmla="*/ 672 w 802"/>
                <a:gd name="T37" fmla="*/ 96 h 385"/>
                <a:gd name="T38" fmla="*/ 634 w 802"/>
                <a:gd name="T39" fmla="*/ 135 h 385"/>
                <a:gd name="T40" fmla="*/ 590 w 802"/>
                <a:gd name="T41" fmla="*/ 168 h 385"/>
                <a:gd name="T42" fmla="*/ 552 w 802"/>
                <a:gd name="T43" fmla="*/ 202 h 385"/>
                <a:gd name="T44" fmla="*/ 509 w 802"/>
                <a:gd name="T45" fmla="*/ 226 h 385"/>
                <a:gd name="T46" fmla="*/ 466 w 802"/>
                <a:gd name="T47" fmla="*/ 245 h 385"/>
                <a:gd name="T48" fmla="*/ 422 w 802"/>
                <a:gd name="T49" fmla="*/ 265 h 385"/>
                <a:gd name="T50" fmla="*/ 379 w 802"/>
                <a:gd name="T51" fmla="*/ 279 h 385"/>
                <a:gd name="T52" fmla="*/ 336 w 802"/>
                <a:gd name="T53" fmla="*/ 293 h 385"/>
                <a:gd name="T54" fmla="*/ 288 w 802"/>
                <a:gd name="T55" fmla="*/ 303 h 385"/>
                <a:gd name="T56" fmla="*/ 240 w 802"/>
                <a:gd name="T57" fmla="*/ 308 h 385"/>
                <a:gd name="T58" fmla="*/ 139 w 802"/>
                <a:gd name="T59" fmla="*/ 317 h 385"/>
                <a:gd name="T60" fmla="*/ 28 w 802"/>
                <a:gd name="T61" fmla="*/ 327 h 385"/>
                <a:gd name="T62" fmla="*/ 19 w 802"/>
                <a:gd name="T63" fmla="*/ 385 h 385"/>
                <a:gd name="T64" fmla="*/ 28 w 802"/>
                <a:gd name="T65" fmla="*/ 327 h 385"/>
                <a:gd name="T66" fmla="*/ 19 w 802"/>
                <a:gd name="T67" fmla="*/ 327 h 385"/>
                <a:gd name="T68" fmla="*/ 9 w 802"/>
                <a:gd name="T69" fmla="*/ 337 h 385"/>
                <a:gd name="T70" fmla="*/ 4 w 802"/>
                <a:gd name="T71" fmla="*/ 346 h 385"/>
                <a:gd name="T72" fmla="*/ 0 w 802"/>
                <a:gd name="T73" fmla="*/ 356 h 385"/>
                <a:gd name="T74" fmla="*/ 4 w 802"/>
                <a:gd name="T75" fmla="*/ 365 h 385"/>
                <a:gd name="T76" fmla="*/ 9 w 802"/>
                <a:gd name="T77" fmla="*/ 375 h 385"/>
                <a:gd name="T78" fmla="*/ 19 w 802"/>
                <a:gd name="T79" fmla="*/ 385 h 385"/>
                <a:gd name="T80" fmla="*/ 33 w 802"/>
                <a:gd name="T81" fmla="*/ 385 h 385"/>
                <a:gd name="T82" fmla="*/ 43 w 802"/>
                <a:gd name="T83" fmla="*/ 327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02"/>
                <a:gd name="T127" fmla="*/ 0 h 385"/>
                <a:gd name="T128" fmla="*/ 802 w 802"/>
                <a:gd name="T129" fmla="*/ 385 h 38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02" h="385">
                  <a:moveTo>
                    <a:pt x="43" y="327"/>
                  </a:moveTo>
                  <a:lnTo>
                    <a:pt x="33" y="385"/>
                  </a:lnTo>
                  <a:lnTo>
                    <a:pt x="144" y="380"/>
                  </a:lnTo>
                  <a:lnTo>
                    <a:pt x="249" y="370"/>
                  </a:lnTo>
                  <a:lnTo>
                    <a:pt x="297" y="361"/>
                  </a:lnTo>
                  <a:lnTo>
                    <a:pt x="350" y="351"/>
                  </a:lnTo>
                  <a:lnTo>
                    <a:pt x="398" y="337"/>
                  </a:lnTo>
                  <a:lnTo>
                    <a:pt x="446" y="322"/>
                  </a:lnTo>
                  <a:lnTo>
                    <a:pt x="490" y="303"/>
                  </a:lnTo>
                  <a:lnTo>
                    <a:pt x="538" y="279"/>
                  </a:lnTo>
                  <a:lnTo>
                    <a:pt x="581" y="250"/>
                  </a:lnTo>
                  <a:lnTo>
                    <a:pt x="629" y="217"/>
                  </a:lnTo>
                  <a:lnTo>
                    <a:pt x="672" y="183"/>
                  </a:lnTo>
                  <a:lnTo>
                    <a:pt x="715" y="140"/>
                  </a:lnTo>
                  <a:lnTo>
                    <a:pt x="759" y="92"/>
                  </a:lnTo>
                  <a:lnTo>
                    <a:pt x="802" y="39"/>
                  </a:lnTo>
                  <a:lnTo>
                    <a:pt x="754" y="0"/>
                  </a:lnTo>
                  <a:lnTo>
                    <a:pt x="715" y="53"/>
                  </a:lnTo>
                  <a:lnTo>
                    <a:pt x="672" y="96"/>
                  </a:lnTo>
                  <a:lnTo>
                    <a:pt x="634" y="135"/>
                  </a:lnTo>
                  <a:lnTo>
                    <a:pt x="590" y="168"/>
                  </a:lnTo>
                  <a:lnTo>
                    <a:pt x="552" y="202"/>
                  </a:lnTo>
                  <a:lnTo>
                    <a:pt x="509" y="226"/>
                  </a:lnTo>
                  <a:lnTo>
                    <a:pt x="466" y="245"/>
                  </a:lnTo>
                  <a:lnTo>
                    <a:pt x="422" y="265"/>
                  </a:lnTo>
                  <a:lnTo>
                    <a:pt x="379" y="279"/>
                  </a:lnTo>
                  <a:lnTo>
                    <a:pt x="336" y="293"/>
                  </a:lnTo>
                  <a:lnTo>
                    <a:pt x="288" y="303"/>
                  </a:lnTo>
                  <a:lnTo>
                    <a:pt x="240" y="308"/>
                  </a:lnTo>
                  <a:lnTo>
                    <a:pt x="139" y="317"/>
                  </a:lnTo>
                  <a:lnTo>
                    <a:pt x="28" y="327"/>
                  </a:lnTo>
                  <a:lnTo>
                    <a:pt x="19" y="385"/>
                  </a:lnTo>
                  <a:lnTo>
                    <a:pt x="28" y="327"/>
                  </a:lnTo>
                  <a:lnTo>
                    <a:pt x="19" y="327"/>
                  </a:lnTo>
                  <a:lnTo>
                    <a:pt x="9" y="337"/>
                  </a:lnTo>
                  <a:lnTo>
                    <a:pt x="4" y="346"/>
                  </a:lnTo>
                  <a:lnTo>
                    <a:pt x="0" y="356"/>
                  </a:lnTo>
                  <a:lnTo>
                    <a:pt x="4" y="365"/>
                  </a:lnTo>
                  <a:lnTo>
                    <a:pt x="9" y="375"/>
                  </a:lnTo>
                  <a:lnTo>
                    <a:pt x="19" y="385"/>
                  </a:lnTo>
                  <a:lnTo>
                    <a:pt x="33" y="385"/>
                  </a:lnTo>
                  <a:lnTo>
                    <a:pt x="43" y="32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Freeform 60">
              <a:extLst>
                <a:ext uri="{FF2B5EF4-FFF2-40B4-BE49-F238E27FC236}">
                  <a16:creationId xmlns:a16="http://schemas.microsoft.com/office/drawing/2014/main" id="{534ADBD6-756F-C51A-F79C-0A8B2DAB1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" y="6309"/>
              <a:ext cx="648" cy="125"/>
            </a:xfrm>
            <a:custGeom>
              <a:avLst/>
              <a:gdLst>
                <a:gd name="T0" fmla="*/ 639 w 648"/>
                <a:gd name="T1" fmla="*/ 91 h 125"/>
                <a:gd name="T2" fmla="*/ 615 w 648"/>
                <a:gd name="T3" fmla="*/ 38 h 125"/>
                <a:gd name="T4" fmla="*/ 523 w 648"/>
                <a:gd name="T5" fmla="*/ 53 h 125"/>
                <a:gd name="T6" fmla="*/ 442 w 648"/>
                <a:gd name="T7" fmla="*/ 62 h 125"/>
                <a:gd name="T8" fmla="*/ 365 w 648"/>
                <a:gd name="T9" fmla="*/ 67 h 125"/>
                <a:gd name="T10" fmla="*/ 288 w 648"/>
                <a:gd name="T11" fmla="*/ 62 h 125"/>
                <a:gd name="T12" fmla="*/ 221 w 648"/>
                <a:gd name="T13" fmla="*/ 58 h 125"/>
                <a:gd name="T14" fmla="*/ 153 w 648"/>
                <a:gd name="T15" fmla="*/ 43 h 125"/>
                <a:gd name="T16" fmla="*/ 86 w 648"/>
                <a:gd name="T17" fmla="*/ 29 h 125"/>
                <a:gd name="T18" fmla="*/ 24 w 648"/>
                <a:gd name="T19" fmla="*/ 0 h 125"/>
                <a:gd name="T20" fmla="*/ 0 w 648"/>
                <a:gd name="T21" fmla="*/ 58 h 125"/>
                <a:gd name="T22" fmla="*/ 67 w 648"/>
                <a:gd name="T23" fmla="*/ 82 h 125"/>
                <a:gd name="T24" fmla="*/ 139 w 648"/>
                <a:gd name="T25" fmla="*/ 106 h 125"/>
                <a:gd name="T26" fmla="*/ 211 w 648"/>
                <a:gd name="T27" fmla="*/ 115 h 125"/>
                <a:gd name="T28" fmla="*/ 288 w 648"/>
                <a:gd name="T29" fmla="*/ 125 h 125"/>
                <a:gd name="T30" fmla="*/ 365 w 648"/>
                <a:gd name="T31" fmla="*/ 125 h 125"/>
                <a:gd name="T32" fmla="*/ 447 w 648"/>
                <a:gd name="T33" fmla="*/ 120 h 125"/>
                <a:gd name="T34" fmla="*/ 533 w 648"/>
                <a:gd name="T35" fmla="*/ 110 h 125"/>
                <a:gd name="T36" fmla="*/ 624 w 648"/>
                <a:gd name="T37" fmla="*/ 101 h 125"/>
                <a:gd name="T38" fmla="*/ 596 w 648"/>
                <a:gd name="T39" fmla="*/ 48 h 125"/>
                <a:gd name="T40" fmla="*/ 624 w 648"/>
                <a:gd name="T41" fmla="*/ 101 h 125"/>
                <a:gd name="T42" fmla="*/ 634 w 648"/>
                <a:gd name="T43" fmla="*/ 96 h 125"/>
                <a:gd name="T44" fmla="*/ 644 w 648"/>
                <a:gd name="T45" fmla="*/ 86 h 125"/>
                <a:gd name="T46" fmla="*/ 648 w 648"/>
                <a:gd name="T47" fmla="*/ 77 h 125"/>
                <a:gd name="T48" fmla="*/ 648 w 648"/>
                <a:gd name="T49" fmla="*/ 62 h 125"/>
                <a:gd name="T50" fmla="*/ 644 w 648"/>
                <a:gd name="T51" fmla="*/ 53 h 125"/>
                <a:gd name="T52" fmla="*/ 634 w 648"/>
                <a:gd name="T53" fmla="*/ 43 h 125"/>
                <a:gd name="T54" fmla="*/ 624 w 648"/>
                <a:gd name="T55" fmla="*/ 38 h 125"/>
                <a:gd name="T56" fmla="*/ 615 w 648"/>
                <a:gd name="T57" fmla="*/ 38 h 125"/>
                <a:gd name="T58" fmla="*/ 639 w 648"/>
                <a:gd name="T59" fmla="*/ 91 h 12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48"/>
                <a:gd name="T91" fmla="*/ 0 h 125"/>
                <a:gd name="T92" fmla="*/ 648 w 648"/>
                <a:gd name="T93" fmla="*/ 125 h 12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48" h="125">
                  <a:moveTo>
                    <a:pt x="639" y="91"/>
                  </a:moveTo>
                  <a:lnTo>
                    <a:pt x="615" y="38"/>
                  </a:lnTo>
                  <a:lnTo>
                    <a:pt x="523" y="53"/>
                  </a:lnTo>
                  <a:lnTo>
                    <a:pt x="442" y="62"/>
                  </a:lnTo>
                  <a:lnTo>
                    <a:pt x="365" y="67"/>
                  </a:lnTo>
                  <a:lnTo>
                    <a:pt x="288" y="62"/>
                  </a:lnTo>
                  <a:lnTo>
                    <a:pt x="221" y="58"/>
                  </a:lnTo>
                  <a:lnTo>
                    <a:pt x="153" y="43"/>
                  </a:lnTo>
                  <a:lnTo>
                    <a:pt x="86" y="29"/>
                  </a:lnTo>
                  <a:lnTo>
                    <a:pt x="24" y="0"/>
                  </a:lnTo>
                  <a:lnTo>
                    <a:pt x="0" y="58"/>
                  </a:lnTo>
                  <a:lnTo>
                    <a:pt x="67" y="82"/>
                  </a:lnTo>
                  <a:lnTo>
                    <a:pt x="139" y="106"/>
                  </a:lnTo>
                  <a:lnTo>
                    <a:pt x="211" y="115"/>
                  </a:lnTo>
                  <a:lnTo>
                    <a:pt x="288" y="125"/>
                  </a:lnTo>
                  <a:lnTo>
                    <a:pt x="365" y="125"/>
                  </a:lnTo>
                  <a:lnTo>
                    <a:pt x="447" y="120"/>
                  </a:lnTo>
                  <a:lnTo>
                    <a:pt x="533" y="110"/>
                  </a:lnTo>
                  <a:lnTo>
                    <a:pt x="624" y="101"/>
                  </a:lnTo>
                  <a:lnTo>
                    <a:pt x="596" y="48"/>
                  </a:lnTo>
                  <a:lnTo>
                    <a:pt x="624" y="101"/>
                  </a:lnTo>
                  <a:lnTo>
                    <a:pt x="634" y="96"/>
                  </a:lnTo>
                  <a:lnTo>
                    <a:pt x="644" y="86"/>
                  </a:lnTo>
                  <a:lnTo>
                    <a:pt x="648" y="77"/>
                  </a:lnTo>
                  <a:lnTo>
                    <a:pt x="648" y="62"/>
                  </a:lnTo>
                  <a:lnTo>
                    <a:pt x="644" y="53"/>
                  </a:lnTo>
                  <a:lnTo>
                    <a:pt x="634" y="43"/>
                  </a:lnTo>
                  <a:lnTo>
                    <a:pt x="624" y="38"/>
                  </a:lnTo>
                  <a:lnTo>
                    <a:pt x="615" y="38"/>
                  </a:lnTo>
                  <a:lnTo>
                    <a:pt x="639" y="9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FA9444C-7272-0D6E-3FAC-9622F54B4AE2}"/>
              </a:ext>
            </a:extLst>
          </p:cNvPr>
          <p:cNvSpPr txBox="1"/>
          <p:nvPr/>
        </p:nvSpPr>
        <p:spPr>
          <a:xfrm>
            <a:off x="3529853" y="1355316"/>
            <a:ext cx="513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курсовой работы на тему: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377EDA-D539-8856-FB7C-488D06E8E80B}"/>
              </a:ext>
            </a:extLst>
          </p:cNvPr>
          <p:cNvSpPr txBox="1"/>
          <p:nvPr/>
        </p:nvSpPr>
        <p:spPr>
          <a:xfrm>
            <a:off x="4338917" y="6335070"/>
            <a:ext cx="3514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Екатеринбург, 2023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DA001E-08BE-3473-27DD-8B085C9CF945}"/>
              </a:ext>
            </a:extLst>
          </p:cNvPr>
          <p:cNvSpPr txBox="1"/>
          <p:nvPr/>
        </p:nvSpPr>
        <p:spPr>
          <a:xfrm>
            <a:off x="7144449" y="3674873"/>
            <a:ext cx="5492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Выполнили студенты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Якимов Николай Евгеньевич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Климов Олег Анатольевич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Преподаватель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преподаватель кафедры «теплофизики и информатика в металлургии» Истомин Александр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Сергеевич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FB702A-B995-5B76-0AD1-DE7658EE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046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5" y="1618223"/>
            <a:ext cx="11302304" cy="1420173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Проектирование и реализация ПО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B09EA45-9858-28C2-4A07-D0B79C2E3292}"/>
              </a:ext>
            </a:extLst>
          </p:cNvPr>
          <p:cNvSpPr txBox="1"/>
          <p:nvPr/>
        </p:nvSpPr>
        <p:spPr>
          <a:xfrm>
            <a:off x="1043286" y="2980778"/>
            <a:ext cx="104338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 Разработка архитектуры системы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Создание программного обеспечения в системе управления </a:t>
            </a:r>
            <a:b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версиями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 Разработка математической библиотеки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2.4 Реализация пользовательского интерфейса 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2.5 Обработка исключительных ситуаций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2.6 Создание справочной помощи 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2.7 Создание дистрибутива </a:t>
            </a:r>
          </a:p>
          <a:p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3012B54-AAC3-C533-1368-BF77A5C1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71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5" y="1397672"/>
            <a:ext cx="11302304" cy="1420173"/>
          </a:xfrm>
        </p:spPr>
        <p:txBody>
          <a:bodyPr>
            <a:no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 Разработка архитектуры системы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9FBCA8C-B227-52FC-2DA2-B6D7F3A5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11</a:t>
            </a:fld>
            <a:endParaRPr lang="ru-R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03B5C2-1C3E-5B1F-28FC-04EDECA714B9}"/>
              </a:ext>
            </a:extLst>
          </p:cNvPr>
          <p:cNvSpPr txBox="1"/>
          <p:nvPr/>
        </p:nvSpPr>
        <p:spPr>
          <a:xfrm>
            <a:off x="718398" y="2993715"/>
            <a:ext cx="1133523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 взаимодействует с интерфейсом приложения, после этого с помощью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 model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выполняется взаимодействие с формулами из библиотеки классов. В итоге результат отображается пользователю на интерфейсе приложения.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25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5" y="1397672"/>
            <a:ext cx="11302304" cy="1420173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 Разработка архитектуры системы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CF0609-2D5C-FECA-D383-4595FF07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12</a:t>
            </a:fld>
            <a:endParaRPr lang="ru-RU"/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1E92FE3-B857-14DB-FFB6-256757E00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36" y="3258653"/>
            <a:ext cx="10814656" cy="2611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767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5" y="1397672"/>
            <a:ext cx="11302304" cy="1420173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Создание программного обеспечения в системе управления 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версиями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CF0609-2D5C-FECA-D383-4595FF07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13</a:t>
            </a:fld>
            <a:endParaRPr lang="ru-RU"/>
          </a:p>
        </p:txBody>
      </p:sp>
      <p:pic>
        <p:nvPicPr>
          <p:cNvPr id="57" name="Рисунок 56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91571A4-48DE-B73E-C056-A8F3A6E90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72" y="2969421"/>
            <a:ext cx="7638604" cy="379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2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5" y="1397672"/>
            <a:ext cx="11302304" cy="1420173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 Разработка математической библиотеки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CF0609-2D5C-FECA-D383-4595FF07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14</a:t>
            </a:fld>
            <a:endParaRPr lang="ru-RU"/>
          </a:p>
        </p:txBody>
      </p:sp>
      <p:pic>
        <p:nvPicPr>
          <p:cNvPr id="56" name="Рисунок 55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BA25B6A7-D0D8-E002-DA84-C1A4F5DBB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985"/>
          <a:stretch/>
        </p:blipFill>
        <p:spPr>
          <a:xfrm>
            <a:off x="3581401" y="2430899"/>
            <a:ext cx="5669844" cy="42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4" y="1167038"/>
            <a:ext cx="11302304" cy="1420173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2.4 Реализация пользовательского интерфейса 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CF0609-2D5C-FECA-D383-4595FF07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15</a:t>
            </a:fld>
            <a:endParaRPr lang="ru-RU"/>
          </a:p>
        </p:txBody>
      </p:sp>
      <p:pic>
        <p:nvPicPr>
          <p:cNvPr id="57" name="Рисунок 56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76A9FAF3-8E4B-76EB-9070-0C78DB0C2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425" y="2322299"/>
            <a:ext cx="6406963" cy="429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4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4" y="1167038"/>
            <a:ext cx="11302304" cy="1420173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2.5 Обработка исключительных ситуаций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CF0609-2D5C-FECA-D383-4595FF07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16</a:t>
            </a:fld>
            <a:endParaRPr lang="ru-RU"/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E2FDA6E2-4DA5-F3ED-4F0C-B6D49A47F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95" y="2306497"/>
            <a:ext cx="6617318" cy="441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5865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4" y="1167038"/>
            <a:ext cx="11302304" cy="1420173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2.6 Создание справочной помощи 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CF0609-2D5C-FECA-D383-4595FF07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17</a:t>
            </a:fld>
            <a:endParaRPr lang="ru-RU"/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85FC6E5F-8167-927C-0479-C2C55B55B0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53"/>
          <a:stretch/>
        </p:blipFill>
        <p:spPr bwMode="auto">
          <a:xfrm>
            <a:off x="2095202" y="2314693"/>
            <a:ext cx="8077767" cy="43141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24027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4" y="1167038"/>
            <a:ext cx="11302304" cy="1420173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2.7 Создание дистрибутива 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CF0609-2D5C-FECA-D383-4595FF07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18</a:t>
            </a:fld>
            <a:endParaRPr lang="ru-RU"/>
          </a:p>
        </p:txBody>
      </p:sp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4B014A2B-5EB7-1E8B-3766-0C0D45B8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2505"/>
            <a:ext cx="12192000" cy="284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75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5" y="1374272"/>
            <a:ext cx="11302304" cy="1677931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</a:pPr>
            <a:r>
              <a:rPr lang="ru-RU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Разработка системы автоматизированного тестирования математической библиотеки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2A0A8D3-92BD-E944-BA1D-3A7C6460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19</a:t>
            </a:fld>
            <a:endParaRPr lang="ru-R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0D5C41-CC78-892D-F16A-B89DC7651EEE}"/>
              </a:ext>
            </a:extLst>
          </p:cNvPr>
          <p:cNvSpPr txBox="1"/>
          <p:nvPr/>
        </p:nvSpPr>
        <p:spPr>
          <a:xfrm>
            <a:off x="1054216" y="3596280"/>
            <a:ext cx="98498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 Проектирование системы 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 Реализация системы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49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0" y="156435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разработки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643E3-F2A6-C195-B15E-DCE74E840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80" y="3089649"/>
            <a:ext cx="10515600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Постановка задачи, проверка корректности алгоритма расчета и организации работы над проектом в системе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 DevOps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и реализация ПО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системы автоматизированного тестирования математической библиотеки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ПО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56" name="Номер слайда 55">
            <a:extLst>
              <a:ext uri="{FF2B5EF4-FFF2-40B4-BE49-F238E27FC236}">
                <a16:creationId xmlns:a16="http://schemas.microsoft.com/office/drawing/2014/main" id="{AF5021B4-12BE-4A34-E42F-9D450012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61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0" y="156435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 Проектирование системы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643E3-F2A6-C195-B15E-DCE74E840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771" y="264313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 как в нашем приложении содержится большое количество связанных между собой формул, нужно было проверить корректность их работ в программе. Чтобы это сделать нужно было создать в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VS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2022 «тестовый проект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NUnit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56" name="Номер слайда 55">
            <a:extLst>
              <a:ext uri="{FF2B5EF4-FFF2-40B4-BE49-F238E27FC236}">
                <a16:creationId xmlns:a16="http://schemas.microsoft.com/office/drawing/2014/main" id="{1F3ED6A1-26D8-62EB-7820-5D387CB5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20</a:t>
            </a:fld>
            <a:endParaRPr lang="ru-RU"/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5D772CA-D90E-788B-4CFC-B0FB7B8C8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47" y="4394222"/>
            <a:ext cx="8501025" cy="175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047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0" y="1564350"/>
            <a:ext cx="10515600" cy="1325563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 Реализация системы 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56" name="Номер слайда 55">
            <a:extLst>
              <a:ext uri="{FF2B5EF4-FFF2-40B4-BE49-F238E27FC236}">
                <a16:creationId xmlns:a16="http://schemas.microsoft.com/office/drawing/2014/main" id="{1F3ED6A1-26D8-62EB-7820-5D387CB5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21</a:t>
            </a:fld>
            <a:endParaRPr lang="ru-RU"/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F019199-E313-F9C1-8795-C43C918FF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749" y="2589058"/>
            <a:ext cx="8747015" cy="4068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297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55" y="1574736"/>
            <a:ext cx="10515600" cy="1325563"/>
          </a:xfrm>
        </p:spPr>
        <p:txBody>
          <a:bodyPr>
            <a:noAutofit/>
          </a:bodyPr>
          <a:lstStyle/>
          <a:p>
            <a:pPr indent="431800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Описание ПО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56" name="Номер слайда 55">
            <a:extLst>
              <a:ext uri="{FF2B5EF4-FFF2-40B4-BE49-F238E27FC236}">
                <a16:creationId xmlns:a16="http://schemas.microsoft.com/office/drawing/2014/main" id="{1F3ED6A1-26D8-62EB-7820-5D387CB5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22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A0632-7C3E-92C1-8385-3D4CA2526E02}"/>
              </a:ext>
            </a:extLst>
          </p:cNvPr>
          <p:cNvSpPr txBox="1"/>
          <p:nvPr/>
        </p:nvSpPr>
        <p:spPr>
          <a:xfrm>
            <a:off x="658592" y="3228939"/>
            <a:ext cx="1013334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1800">
              <a:spcBef>
                <a:spcPts val="1000"/>
              </a:spcBef>
              <a:spcAft>
                <a:spcPts val="5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 Установка и настройка программного средства</a:t>
            </a:r>
          </a:p>
          <a:p>
            <a:pPr indent="431800">
              <a:spcBef>
                <a:spcPts val="1000"/>
              </a:spcBef>
              <a:spcAft>
                <a:spcPts val="5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 Функциональные возможности программного продукта</a:t>
            </a:r>
          </a:p>
          <a:p>
            <a:pPr indent="431800">
              <a:spcBef>
                <a:spcPts val="1000"/>
              </a:spcBef>
              <a:spcAft>
                <a:spcPts val="500"/>
              </a:spcAft>
            </a:pPr>
            <a:b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78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0" y="1390270"/>
            <a:ext cx="10515600" cy="1325563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 Установка и настройка программного средства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6FDAE0E-EFD3-9F48-F1EB-EB381973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23</a:t>
            </a:fld>
            <a:endParaRPr lang="ru-RU"/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6E4D1702-5FEA-C872-6119-6350212F6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669" y="2487245"/>
            <a:ext cx="5158662" cy="423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78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0" y="1304023"/>
            <a:ext cx="10515600" cy="1325563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 Функциональные возможности программного продукта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260DF6A-095A-AD3D-9BAF-8324DF57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24</a:t>
            </a:fld>
            <a:endParaRPr lang="ru-RU"/>
          </a:p>
        </p:txBody>
      </p:sp>
      <p:pic>
        <p:nvPicPr>
          <p:cNvPr id="56" name="Рисунок 55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B5DE0D27-1CEE-A7D0-2DC0-FF57EDFC5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433" y="2474848"/>
            <a:ext cx="6406963" cy="429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00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98" y="29627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BB40605-9C57-B0A5-CD16-B0328928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01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1281555"/>
            <a:ext cx="11495313" cy="172019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Постановка задачи, проверка корректности алгоритма расчета и организации работы над проектом в системе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 DevOps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643E3-F2A6-C195-B15E-DCE74E840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061" y="31179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Физическая постановка задачи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1.2 Математическая модель задачи</a:t>
            </a:r>
          </a:p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1.3 Создание тестового варианта расчета в электронных таблицах Microsoft Excel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1.4 Постановки задач для выполнения отдельных этапов проекта в системе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 DevOps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56" name="Номер слайда 55">
            <a:extLst>
              <a:ext uri="{FF2B5EF4-FFF2-40B4-BE49-F238E27FC236}">
                <a16:creationId xmlns:a16="http://schemas.microsoft.com/office/drawing/2014/main" id="{1B8DD21A-6BE3-C9F7-933A-93320EF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36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0" y="156435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Физическая постановка задач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643E3-F2A6-C195-B15E-DCE74E840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165" y="2889913"/>
            <a:ext cx="10515600" cy="4351338"/>
          </a:xfrm>
        </p:spPr>
        <p:txBody>
          <a:bodyPr>
            <a:normAutofit/>
          </a:bodyPr>
          <a:lstStyle/>
          <a:p>
            <a:pPr indent="0" algn="just">
              <a:lnSpc>
                <a:spcPct val="115000"/>
              </a:lnSpc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Создать графическое приложение в среде разработке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VS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2022, которое с помощью вводимых данных и формул из библиотеки, будет выводить данные, которые помогут предприятию оптимизировать бюджет. Программа должна работать быстро и без ошибок, для экономии времени. Для наглядности в приложении должны создаваться отчеты в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PDF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формате и строиться графики.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56" name="Номер слайда 55">
            <a:extLst>
              <a:ext uri="{FF2B5EF4-FFF2-40B4-BE49-F238E27FC236}">
                <a16:creationId xmlns:a16="http://schemas.microsoft.com/office/drawing/2014/main" id="{9C81BC84-BB54-F113-2999-E78E3EEA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80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78" y="1322859"/>
            <a:ext cx="11302304" cy="1325563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   Математическая модель задачи</a:t>
            </a: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38EBA58-A297-316C-7E35-B9C3F6A4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5</a:t>
            </a:fld>
            <a:endParaRPr lang="ru-RU"/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99B70B6E-A2ED-FF60-5502-C7138AD3D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2" y="2408181"/>
            <a:ext cx="4473328" cy="4313294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0F3DDD35-2E69-F7E5-4B98-56CC1F8DA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035" y="2381650"/>
            <a:ext cx="5541024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1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5" y="1472488"/>
            <a:ext cx="11302304" cy="1535352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1.3 Создание тестового варианта расчета в электронных таблицах Microsoft Excel </a:t>
            </a:r>
            <a:b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56" name="Номер слайда 55">
            <a:extLst>
              <a:ext uri="{FF2B5EF4-FFF2-40B4-BE49-F238E27FC236}">
                <a16:creationId xmlns:a16="http://schemas.microsoft.com/office/drawing/2014/main" id="{D22E0016-1AAE-1F9D-638B-E62A84F2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6</a:t>
            </a:fld>
            <a:endParaRPr lang="ru-RU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D9573A36-5FBF-178A-3393-94408872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02" y="2727223"/>
            <a:ext cx="9685057" cy="383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16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5" y="1397673"/>
            <a:ext cx="11302304" cy="1535352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1.4 Постановки задач для выполнения отдельных этапов проекта в системе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Azure DevOps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3F9B9-8897-A641-1EF2-9689DCB8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7</a:t>
            </a:fld>
            <a:endParaRPr lang="ru-RU"/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39E12899-9D0B-92D2-22BD-7D2AB30AB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916" y="2792079"/>
            <a:ext cx="7752167" cy="375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6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5" y="1397673"/>
            <a:ext cx="11302304" cy="1535352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1.4 Постановки задач для выполнения отдельных этапов проекта в системе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Azure DevOps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3F9B9-8897-A641-1EF2-9689DCB8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8</a:t>
            </a:fld>
            <a:endParaRPr lang="ru-RU"/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D7A649F-0D4D-D898-C0E2-53DDD1747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069" y="2765650"/>
            <a:ext cx="7744376" cy="37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0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CE6D-180B-62FD-A809-D1B816F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5" y="1397673"/>
            <a:ext cx="11302304" cy="1535352"/>
          </a:xfrm>
        </p:spPr>
        <p:txBody>
          <a:bodyPr>
            <a:noAutofit/>
          </a:bodyPr>
          <a:lstStyle/>
          <a:p>
            <a:pPr indent="431800" algn="ctr">
              <a:spcBef>
                <a:spcPts val="1000"/>
              </a:spcBef>
              <a:spcAft>
                <a:spcPts val="5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1.4 Постановки задач для выполнения отдельных этапов проекта в системе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Azure DevOps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1A3B4D22-4C18-C112-8D74-475EB264E80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85725"/>
            <a:ext cx="11835746" cy="1160370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76934635-F43E-1294-AA38-9B8F0E2CB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6C0C97C-139D-1BD4-9293-83BD21952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55DF01B-60A8-BE6F-924A-AAE14551F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4F049D98-4D69-5DF3-813C-8DE06C561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068F2F9A-8223-92D0-882A-A812940C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DB02C80-4361-0D71-4B2B-33FC98D6E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01B015A9-5778-5B31-C0AB-BBD0AE4B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288F8DA-E1B0-D66B-C44C-5E227A12E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9E302A1-C91B-3436-8D7D-604CEF874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EDBC07A4-5AA9-27EF-D519-0C5961CE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A9370B-CFB9-5252-F9D0-F3EA2B6D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D06720FB-EC82-22FD-9204-9F5DA4C9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2F49FB-2E72-C1F6-08CB-4E77A084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F112D39-47DB-721E-CBEF-050FCA742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80F101C0-9687-00B3-8C24-8FAAFAC2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F3A53451-5D3D-AD2D-95CA-9B38FFCB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2701BD5-6B91-7B2B-D6E8-BE0960BE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0A8BDAF9-469C-E296-59A8-7E3CBFB1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C7FD5C98-70D9-742D-C736-757439BC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6755339-0B6E-3571-2BA4-EC9389AF2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986F99F-C8C5-1432-EE76-37DA6D7B2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4568A45B-E849-B591-48E4-3410B811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8B2E4AB8-48C5-9A32-39BC-9AD887F6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F801A5A-4585-46B4-381C-3C0D8578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92F7D7EA-0E3C-63B2-8B48-448C800E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A96313E-13D4-9616-C2A9-DABF2D5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EEC1F07-27AA-9A4A-04C4-769416F0C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281332D1-58F0-F2D6-5B06-256B5632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82C640F5-4F47-3FA6-CB1B-5E8C0DF3B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A360C1C6-6D26-EDFB-10C9-0333DE710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C4816337-805A-EFD7-9278-EC4B4F1A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856F60F7-1444-DC53-C8A4-A32A1803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A3CD732-20FE-2EDC-4D8D-274D1A73E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FDC81C6D-BBC7-4488-FAC7-EA5917F5A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CC49688C-195B-DF41-E47C-6E420BD84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7D324369-C89C-BE87-031B-4AFF423F2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05D404D1-C5BF-1789-F3EC-A706477D1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9849E52B-BF30-29A6-61AE-006F71F1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3F52E90-AC63-ACF9-4376-1D101525C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40C0D161-075E-12C6-A09E-3C89A9FD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A00E5C52-E801-3273-28AC-7D0522EF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CFC222CB-5856-F977-547B-6718E873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7C24B982-7E6B-A749-89D4-013BEA700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E10B1E06-43E9-74BA-20B6-6C321E11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6E7088E3-D3DC-1AA1-8CB3-0E13D0A9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ECFAB382-9E14-013E-12A1-E171FE86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C758A401-E003-C972-4B69-A27E5FD8F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DF5393CA-8260-1335-63D6-5AA60ABC0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6C76F77-A955-666D-A8B6-E308ED263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3A4B3F88-B98F-F7EE-F792-FC61BC2B4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BC2469-E0D2-2943-9416-2C3F228C2DB8}"/>
                </a:ext>
              </a:extLst>
            </p:cNvPr>
            <p:cNvSpPr/>
            <p:nvPr/>
          </p:nvSpPr>
          <p:spPr>
            <a:xfrm>
              <a:off x="1474894" y="339423"/>
              <a:ext cx="6568984" cy="2308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ru-RU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Разработка графического приложения «Калькулятор для оптимизации доходов и расходов на производстве»</a:t>
              </a:r>
              <a:endParaRPr lang="ru-RU" sz="1100" b="1" kern="0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3F9B9-8897-A641-1EF2-9689DCB8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9</a:t>
            </a:fld>
            <a:endParaRPr lang="ru-RU"/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F110E119-9370-862A-598A-48B6AD556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292" y="2755809"/>
            <a:ext cx="8398704" cy="382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366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774</Words>
  <Application>Microsoft Office PowerPoint</Application>
  <PresentationFormat>Широкоэкранный</PresentationFormat>
  <Paragraphs>102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Тема Office</vt:lpstr>
      <vt:lpstr>Разработка графического приложения «Калькулятор для оптимизации доходов и расходов на производстве»</vt:lpstr>
      <vt:lpstr>Задачи разработки приложения</vt:lpstr>
      <vt:lpstr>1.    Постановка задачи, проверка корректности алгоритма расчета и организации работы над проектом в системе Azure DevOps </vt:lpstr>
      <vt:lpstr>1.1   Физическая постановка задач</vt:lpstr>
      <vt:lpstr>1.2    Математическая модель задачи</vt:lpstr>
      <vt:lpstr>1.3 Создание тестового варианта расчета в электронных таблицах Microsoft Excel  </vt:lpstr>
      <vt:lpstr>1.4 Постановки задач для выполнения отдельных этапов проекта в системе Azure DevOps</vt:lpstr>
      <vt:lpstr>1.4 Постановки задач для выполнения отдельных этапов проекта в системе Azure DevOps</vt:lpstr>
      <vt:lpstr>1.4 Постановки задач для выполнения отдельных этапов проекта в системе Azure DevOps</vt:lpstr>
      <vt:lpstr>2.  Проектирование и реализация ПО</vt:lpstr>
      <vt:lpstr>2.1 Разработка архитектуры системы</vt:lpstr>
      <vt:lpstr>2.1 Разработка архитектуры системы</vt:lpstr>
      <vt:lpstr>2.2 Создание программного обеспечения в системе управления  версиями GitHub</vt:lpstr>
      <vt:lpstr>2.3 Разработка математической библиотеки</vt:lpstr>
      <vt:lpstr>2.4 Реализация пользовательского интерфейса </vt:lpstr>
      <vt:lpstr>2.5 Обработка исключительных ситуаций</vt:lpstr>
      <vt:lpstr>2.6 Создание справочной помощи </vt:lpstr>
      <vt:lpstr>2.7 Создание дистрибутива </vt:lpstr>
      <vt:lpstr>3. Разработка системы автоматизированного тестирования математической библиотеки</vt:lpstr>
      <vt:lpstr>3.1 Проектирование системы </vt:lpstr>
      <vt:lpstr>3.2 Реализация системы </vt:lpstr>
      <vt:lpstr>4. Описание ПО</vt:lpstr>
      <vt:lpstr>4.1 Установка и настройка программного средства</vt:lpstr>
      <vt:lpstr>4.2 Функциональные возможности программного продукта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«Диспетчер службы такси»</dc:title>
  <dc:creator>Якима Николя</dc:creator>
  <cp:lastModifiedBy>Якима Николя</cp:lastModifiedBy>
  <cp:revision>23</cp:revision>
  <dcterms:created xsi:type="dcterms:W3CDTF">2023-05-29T18:59:24Z</dcterms:created>
  <dcterms:modified xsi:type="dcterms:W3CDTF">2023-06-14T09:50:11Z</dcterms:modified>
</cp:coreProperties>
</file>