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rchivo ExtraBold"/>
      <p:bold r:id="rId6"/>
      <p:boldItalic r:id="rId7"/>
    </p:embeddedFont>
    <p:embeddedFont>
      <p:font typeface="Archiv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Archivo-regular.fntdata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7" Type="http://schemas.openxmlformats.org/officeDocument/2006/relationships/font" Target="fonts/ArchivoExtraBold-boldItalic.fntdata"/><Relationship Id="rId12" Type="http://schemas.openxmlformats.org/officeDocument/2006/relationships/customXml" Target="../customXml/item1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font" Target="fonts/ArchivoExtraBold-bold.fntdata"/><Relationship Id="rId11" Type="http://schemas.openxmlformats.org/officeDocument/2006/relationships/font" Target="fonts/Archivo-boldItalic.fntdata"/><Relationship Id="rId5" Type="http://schemas.openxmlformats.org/officeDocument/2006/relationships/slide" Target="slides/slide1.xml"/><Relationship Id="rId10" Type="http://schemas.openxmlformats.org/officeDocument/2006/relationships/font" Target="fonts/Archivo-italic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Archiv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d6c06b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d6c06b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1.jp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Time Capsule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16500" y="1468850"/>
            <a:ext cx="6532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Think about the first piece of technology you ever used</a:t>
            </a:r>
            <a:b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(e.g., a computer, game console, mobile phone).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Share your memories and how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felt using it for the first time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1F2AB466-ED4E-4F38-A964-5CC0602D79B0}"/>
</file>

<file path=customXml/itemProps2.xml><?xml version="1.0" encoding="utf-8"?>
<ds:datastoreItem xmlns:ds="http://schemas.openxmlformats.org/officeDocument/2006/customXml" ds:itemID="{2A80B795-A6E6-458D-8B07-13115F24BFA1}"/>
</file>

<file path=customXml/itemProps3.xml><?xml version="1.0" encoding="utf-8"?>
<ds:datastoreItem xmlns:ds="http://schemas.openxmlformats.org/officeDocument/2006/customXml" ds:itemID="{A6A37587-F7EC-4144-B639-83E811CDC2B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