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Archivo ExtraBold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53E65-5A2E-4888-98F7-8A62D9D0BCC1}" v="10" dt="2023-09-12T11:37:5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hea Nikolova" userId="a03a1e45-2910-4d30-98e3-175b61273357" providerId="ADAL" clId="{92753E65-5A2E-4888-98F7-8A62D9D0BCC1}"/>
    <pc:docChg chg="custSel modSld">
      <pc:chgData name="Dorothea Nikolova" userId="a03a1e45-2910-4d30-98e3-175b61273357" providerId="ADAL" clId="{92753E65-5A2E-4888-98F7-8A62D9D0BCC1}" dt="2023-09-12T11:37:56.236" v="5" actId="27636"/>
      <pc:docMkLst>
        <pc:docMk/>
      </pc:docMkLst>
      <pc:sldChg chg="modSp mod">
        <pc:chgData name="Dorothea Nikolova" userId="a03a1e45-2910-4d30-98e3-175b61273357" providerId="ADAL" clId="{92753E65-5A2E-4888-98F7-8A62D9D0BCC1}" dt="2023-09-12T11:37:55.522" v="0" actId="27636"/>
        <pc:sldMkLst>
          <pc:docMk/>
          <pc:sldMk cId="0" sldId="258"/>
        </pc:sldMkLst>
        <pc:spChg chg="mod">
          <ac:chgData name="Dorothea Nikolova" userId="a03a1e45-2910-4d30-98e3-175b61273357" providerId="ADAL" clId="{92753E65-5A2E-4888-98F7-8A62D9D0BCC1}" dt="2023-09-12T11:37:55.522" v="0" actId="27636"/>
          <ac:spMkLst>
            <pc:docMk/>
            <pc:sldMk cId="0" sldId="258"/>
            <ac:spMk id="184" creationId="{00000000-0000-0000-0000-000000000000}"/>
          </ac:spMkLst>
        </pc:spChg>
      </pc:sldChg>
      <pc:sldChg chg="modSp mod">
        <pc:chgData name="Dorothea Nikolova" userId="a03a1e45-2910-4d30-98e3-175b61273357" providerId="ADAL" clId="{92753E65-5A2E-4888-98F7-8A62D9D0BCC1}" dt="2023-09-12T11:37:56.100" v="4" actId="27636"/>
        <pc:sldMkLst>
          <pc:docMk/>
          <pc:sldMk cId="0" sldId="259"/>
        </pc:sldMkLst>
        <pc:spChg chg="mod">
          <ac:chgData name="Dorothea Nikolova" userId="a03a1e45-2910-4d30-98e3-175b61273357" providerId="ADAL" clId="{92753E65-5A2E-4888-98F7-8A62D9D0BCC1}" dt="2023-09-12T11:37:56.033" v="3" actId="27636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Dorothea Nikolova" userId="a03a1e45-2910-4d30-98e3-175b61273357" providerId="ADAL" clId="{92753E65-5A2E-4888-98F7-8A62D9D0BCC1}" dt="2023-09-12T11:37:55.889" v="2" actId="27636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Dorothea Nikolova" userId="a03a1e45-2910-4d30-98e3-175b61273357" providerId="ADAL" clId="{92753E65-5A2E-4888-98F7-8A62D9D0BCC1}" dt="2023-09-12T11:37:55.710" v="1" actId="27636"/>
          <ac:spMkLst>
            <pc:docMk/>
            <pc:sldMk cId="0" sldId="259"/>
            <ac:spMk id="193" creationId="{00000000-0000-0000-0000-000000000000}"/>
          </ac:spMkLst>
        </pc:spChg>
        <pc:spChg chg="mod">
          <ac:chgData name="Dorothea Nikolova" userId="a03a1e45-2910-4d30-98e3-175b61273357" providerId="ADAL" clId="{92753E65-5A2E-4888-98F7-8A62D9D0BCC1}" dt="2023-09-12T11:37:56.100" v="4" actId="27636"/>
          <ac:spMkLst>
            <pc:docMk/>
            <pc:sldMk cId="0" sldId="259"/>
            <ac:spMk id="194" creationId="{00000000-0000-0000-0000-000000000000}"/>
          </ac:spMkLst>
        </pc:spChg>
      </pc:sldChg>
      <pc:sldChg chg="modSp mod">
        <pc:chgData name="Dorothea Nikolova" userId="a03a1e45-2910-4d30-98e3-175b61273357" providerId="ADAL" clId="{92753E65-5A2E-4888-98F7-8A62D9D0BCC1}" dt="2023-09-12T11:37:56.236" v="5" actId="27636"/>
        <pc:sldMkLst>
          <pc:docMk/>
          <pc:sldMk cId="0" sldId="260"/>
        </pc:sldMkLst>
        <pc:spChg chg="mod">
          <ac:chgData name="Dorothea Nikolova" userId="a03a1e45-2910-4d30-98e3-175b61273357" providerId="ADAL" clId="{92753E65-5A2E-4888-98F7-8A62D9D0BCC1}" dt="2023-09-12T11:37:56.236" v="5" actId="27636"/>
          <ac:spMkLst>
            <pc:docMk/>
            <pc:sldMk cId="0" sldId="260"/>
            <ac:spMk id="2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dc2293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fdc2293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dc22931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fdc22931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dc2293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fdc2293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dc2293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fdc2293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sz="43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>
  <p:cSld name="CUSTOM_1_1_1_1">
    <p:bg>
      <p:bgPr>
        <a:solidFill>
          <a:srgbClr val="1D1C4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l="11191" t="14918" r="12414" b="7501"/>
          <a:stretch/>
        </p:blipFill>
        <p:spPr>
          <a:xfrm rot="10800000" flipH="1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1">
  <p:cSld name="CUSTOM_1_1_1_1_1">
    <p:bg>
      <p:bgPr>
        <a:solidFill>
          <a:srgbClr val="F4F4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avLst/>
            <a:gdLst/>
            <a:ahLst/>
            <a:cxnLst/>
            <a:rect l="l" t="t" r="r" b="b"/>
            <a:pathLst>
              <a:path w="122801" h="82309" extrusionOk="0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F4F4F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avLst/>
            <a:gdLst/>
            <a:ahLst/>
            <a:cxnLst/>
            <a:rect l="l" t="t" r="r" b="b"/>
            <a:pathLst>
              <a:path w="97825" h="27965" extrusionOk="0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avLst/>
            <a:gdLst/>
            <a:ahLst/>
            <a:cxnLst/>
            <a:rect l="l" t="t" r="r" b="b"/>
            <a:pathLst>
              <a:path w="96263" h="31583" extrusionOk="0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avLst/>
            <a:gdLst/>
            <a:ahLst/>
            <a:cxnLst/>
            <a:rect l="l" t="t" r="r" b="b"/>
            <a:pathLst>
              <a:path w="18923" h="18784" extrusionOk="0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l="52947" r="509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">
  <p:cSld name="SECTION_TITLE_AND_DESCRIPTION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t="9" b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avLst/>
            <a:gdLst/>
            <a:ahLst/>
            <a:cxnLst/>
            <a:rect l="l" t="t" r="r" b="b"/>
            <a:pathLst>
              <a:path w="71093" h="54158" extrusionOk="0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avLst/>
            <a:gdLst/>
            <a:ahLst/>
            <a:cxnLst/>
            <a:rect l="l" t="t" r="r" b="b"/>
            <a:pathLst>
              <a:path w="50890" h="67461" extrusionOk="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4F4F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avLst/>
            <a:gdLst/>
            <a:ahLst/>
            <a:cxnLst/>
            <a:rect l="l" t="t" r="r" b="b"/>
            <a:pathLst>
              <a:path w="81361" h="62103" extrusionOk="0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avLst/>
            <a:gdLst/>
            <a:ahLst/>
            <a:cxnLst/>
            <a:rect l="l" t="t" r="r" b="b"/>
            <a:pathLst>
              <a:path w="72965" h="85174" extrusionOk="0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sz="28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w="38100" cap="flat" cmpd="sng">
            <a:solidFill>
              <a:srgbClr val="5CE6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bg>
      <p:bgPr>
        <a:solidFill>
          <a:srgbClr val="231E5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bg>
      <p:bgPr>
        <a:solidFill>
          <a:srgbClr val="231E5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avLst/>
            <a:gdLst/>
            <a:ahLst/>
            <a:cxnLst/>
            <a:rect l="l" t="t" r="r" b="b"/>
            <a:pathLst>
              <a:path w="102033" h="129415" extrusionOk="0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avLst/>
            <a:gdLst/>
            <a:ahLst/>
            <a:cxnLst/>
            <a:rect l="l" t="t" r="r" b="b"/>
            <a:pathLst>
              <a:path w="138591" h="135612" extrusionOk="0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w="9525" cap="flat" cmpd="sng">
            <a:solidFill>
              <a:srgbClr val="174EF7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l="2217" r="2217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t="3908" b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CE6C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avLst/>
            <a:gdLst/>
            <a:ahLst/>
            <a:cxnLst/>
            <a:rect l="l" t="t" r="r" b="b"/>
            <a:pathLst>
              <a:path w="125728" h="185880" extrusionOk="0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w="9525" cap="flat" cmpd="sng">
            <a:solidFill>
              <a:srgbClr val="1D1C4E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174EF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AF57E9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bg>
      <p:bgPr>
        <a:solidFill>
          <a:srgbClr val="F4F4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avLst/>
            <a:gdLst/>
            <a:ahLst/>
            <a:cxnLst/>
            <a:rect l="l" t="t" r="r" b="b"/>
            <a:pathLst>
              <a:path w="60089" h="41965" extrusionOk="0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solidFill>
          <a:srgbClr val="F4F4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1_1_1">
    <p:bg>
      <p:bgPr>
        <a:solidFill>
          <a:srgbClr val="1D1C4E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avLst/>
            <a:gdLst/>
            <a:ahLst/>
            <a:cxnLst/>
            <a:rect l="l" t="t" r="r" b="b"/>
            <a:pathLst>
              <a:path w="114860" h="128334" extrusionOk="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w="9525" cap="flat" cmpd="sng">
            <a:solidFill>
              <a:srgbClr val="AF57E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l="955" t="18263" r="4409" b="9632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sz="25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0935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definition, components, and scope of Information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Information Technology?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Technology (IT) refers to the use of computers, software, networks, and electronic devices to store, process, transmit, and manage data and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encompasses a wide range of technologies and practices that enable the acquisition, storage, manipulation, and dissemination of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950" y="1398725"/>
            <a:ext cx="3897650" cy="25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Components of Information 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Hardware</a:t>
            </a:r>
            <a:r>
              <a:rPr lang="en-GB"/>
              <a:t>: Physical devices such as computers, servers, network equipment, and mobile devices that form the IT infrastructure.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4968475" y="3506850"/>
            <a:ext cx="3757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Data</a:t>
            </a:r>
            <a:r>
              <a:rPr lang="en-GB"/>
              <a:t>: Raw facts and figures that are collected, stored, and processed by IT systems.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4968475" y="1381075"/>
            <a:ext cx="3757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Software</a:t>
            </a:r>
            <a:r>
              <a:rPr lang="en-GB"/>
              <a:t>: Programs and applications that run on hardware to perform various tasks, from simple calculations to complex data analysis.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16500" y="3506850"/>
            <a:ext cx="3757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Networks</a:t>
            </a:r>
            <a:r>
              <a:rPr lang="en-GB"/>
              <a:t>: The interconnected systems that facilitate communication and data exchange between devices and users.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2693100" y="2518250"/>
            <a:ext cx="3757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People</a:t>
            </a:r>
            <a:r>
              <a:rPr lang="en-GB"/>
              <a:t>: Skilled professionals who design, develop, maintain, and support IT systems.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Scope of Information Technology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549600" y="2028100"/>
            <a:ext cx="37578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200" b="1"/>
              <a:t>Business Operations:</a:t>
            </a:r>
            <a:r>
              <a:rPr lang="en-GB" sz="1200"/>
              <a:t> Streamlining processes, automating tasks, and improving productivity.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200" b="1"/>
              <a:t>Data Management:</a:t>
            </a:r>
            <a:r>
              <a:rPr lang="en-GB" sz="1200"/>
              <a:t> Storing, analyzing, and safeguarding large volumes of data for better decision-making.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200" b="1"/>
              <a:t>Cybersecurity:</a:t>
            </a:r>
            <a:r>
              <a:rPr lang="en-GB" sz="1200"/>
              <a:t> Protecting against cyber threats and ensuring data privacy and compliance.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202" name="Google Shape;202;p30"/>
          <p:cNvSpPr txBox="1"/>
          <p:nvPr/>
        </p:nvSpPr>
        <p:spPr>
          <a:xfrm>
            <a:off x="4625675" y="2028100"/>
            <a:ext cx="31638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chivo"/>
              <a:buChar char="-"/>
            </a:pPr>
            <a:r>
              <a:rPr lang="en-GB" sz="11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Digital Transformation:</a:t>
            </a:r>
            <a:r>
              <a:rPr lang="en-GB" sz="11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 Embracing digital technologies to stay competitive and adapt to changing market dynamics.</a:t>
            </a:r>
            <a:endParaRPr sz="11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chivo"/>
              <a:buChar char="-"/>
            </a:pPr>
            <a:r>
              <a:rPr lang="en-GB" sz="11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Customer Service:</a:t>
            </a:r>
            <a:r>
              <a:rPr lang="en-GB" sz="11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 Enhancing customer experiences through digital channels and personalized interactions.</a:t>
            </a:r>
            <a:endParaRPr sz="11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778350" y="1314175"/>
            <a:ext cx="343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IT plays a crucial role in various aspects of an organization, including: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D52FF297FFCCD4FA39F1DC32AE651C0" ma:contentTypeVersion="13" ma:contentTypeDescription="Új dokumentum létrehozása." ma:contentTypeScope="" ma:versionID="99c698ca09198c1b59db2c62160c890e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339b4c008a87b348abdfe41278f7bb20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Képcímkék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37D07C-65B2-4AF5-A940-9CBF893EAAE6}">
  <ds:schemaRefs>
    <ds:schemaRef ds:uri="ad44df2e-0f3f-4ca9-b616-38153171d7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0165D5-0E35-4FF1-93AD-B91DFC910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753FD-82C3-4DA9-868A-A13DAF136A5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What is IT?</vt:lpstr>
      <vt:lpstr>Introduction</vt:lpstr>
      <vt:lpstr>What is Information Technology?</vt:lpstr>
      <vt:lpstr>The Components of Information Technology </vt:lpstr>
      <vt:lpstr>The Scope of Information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IT?</dc:title>
  <cp:revision>1</cp:revision>
  <dcterms:modified xsi:type="dcterms:W3CDTF">2023-09-12T11:37:57Z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