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chivo ExtraBold"/>
      <p:bold r:id="rId14"/>
      <p:boldItalic r:id="rId15"/>
    </p:embeddedFont>
    <p:embeddedFont>
      <p:font typeface="Archiv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-italic.fntdata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Archivo-bold.fntdata"/><Relationship Id="rId2" Type="http://schemas.openxmlformats.org/officeDocument/2006/relationships/presProps" Target="presProps.xml"/><Relationship Id="rId16" Type="http://schemas.openxmlformats.org/officeDocument/2006/relationships/font" Target="fonts/Archivo-regular.fntdata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ArchivoExtraBold-boldItalic.fntdata"/><Relationship Id="rId10" Type="http://schemas.openxmlformats.org/officeDocument/2006/relationships/slide" Target="slides/slide6.xml"/><Relationship Id="rId19" Type="http://schemas.openxmlformats.org/officeDocument/2006/relationships/font" Target="fonts/Archivo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chivoExtraBold-bold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7d3626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7d3626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d3626c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d3626c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7d3626c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7d3626c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7d3626c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7d3626c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7d3626c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7d3626c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7d3626c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7d3626c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42.jpg"/><Relationship Id="rId4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Networking and the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7857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presentation</a:t>
            </a:r>
            <a:r>
              <a:rPr lang="en-GB"/>
              <a:t>, we'll look at networking, the Internet and the World Wide Web.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Network?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840850"/>
            <a:ext cx="41652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Local Area Network (LAN)</a:t>
            </a:r>
            <a:r>
              <a:rPr lang="en-GB"/>
              <a:t>: links devices in close proximity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Wide Area Network (WAN)</a:t>
            </a:r>
            <a:r>
              <a:rPr lang="en-GB"/>
              <a:t>: connects LANs across greater distances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Common connection types: Ethernet, WiFi, cellular, satellite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649125" y="1320550"/>
            <a:ext cx="8086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A network connects computers and devices to share data and resources. Types of networks include: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Internet Works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Internet Service Providers (ISPs) </a:t>
            </a:r>
            <a:r>
              <a:rPr lang="en-GB"/>
              <a:t>connect users to backbone of high-speed fiber optic cables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Packets of data travel through a series </a:t>
            </a:r>
            <a:r>
              <a:rPr b="1" lang="en-GB"/>
              <a:t>routers </a:t>
            </a:r>
            <a:r>
              <a:rPr lang="en-GB"/>
              <a:t>to reach destination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A Domain Name Server (DNS) </a:t>
            </a:r>
            <a:r>
              <a:rPr lang="en-GB"/>
              <a:t>translates human-friendly names to IP addresses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A Web Server </a:t>
            </a:r>
            <a:r>
              <a:rPr lang="en-GB"/>
              <a:t>servers the requested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00" y="1041950"/>
            <a:ext cx="4216751" cy="33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World Wide Web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16500" y="1863150"/>
            <a:ext cx="77793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Each page has unique </a:t>
            </a:r>
            <a:r>
              <a:rPr b="1" lang="en-GB"/>
              <a:t>URL (Uniform Resource Locator) </a:t>
            </a:r>
            <a:r>
              <a:rPr lang="en-GB"/>
              <a:t>to locate it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Hypertext </a:t>
            </a:r>
            <a:r>
              <a:rPr lang="en-GB"/>
              <a:t>links connect pages together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Web browsers</a:t>
            </a:r>
            <a:r>
              <a:rPr lang="en-GB"/>
              <a:t> request and display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678875" y="1186775"/>
            <a:ext cx="7641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 System of internet servers that support web pages 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16500" y="1819025"/>
            <a:ext cx="7740300" cy="24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Run on web servers and built using languages like HTML, CSS, 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Updated dynamically; feel like desktop apps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Examples: webmail, social media, webshops,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720000" y="1246325"/>
            <a:ext cx="74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Interactive apps accessed through web browser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616500" y="1811125"/>
            <a:ext cx="76182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 Scalable, self-service access to virtualized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Types: IaaS, PaaS, SaaS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Benefits: agility, lower costs, global access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Examples: AWS, Azure, Google Cloud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720000" y="1246325"/>
            <a:ext cx="7514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On-demand services provided over the internet 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Review: Key terminology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616500" y="1381075"/>
            <a:ext cx="77325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IP address, DNS, TCP/IP, bandwidth, LAN, WAN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Packets, routing, DNS, HTTP, HTTPS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URL, links, web page, web server, web browser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Cloud types:  IaaS, PaaS, SaaS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EE60B48F-D6BE-4997-9680-EF1E703D9380}"/>
</file>

<file path=customXml/itemProps2.xml><?xml version="1.0" encoding="utf-8"?>
<ds:datastoreItem xmlns:ds="http://schemas.openxmlformats.org/officeDocument/2006/customXml" ds:itemID="{0EAB9195-C869-446E-9935-3ADEC6B7EC79}"/>
</file>

<file path=customXml/itemProps3.xml><?xml version="1.0" encoding="utf-8"?>
<ds:datastoreItem xmlns:ds="http://schemas.openxmlformats.org/officeDocument/2006/customXml" ds:itemID="{72B82B0F-DD41-4059-9221-71BC2986102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