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4"/>
  </p:sldMasterIdLst>
  <p:notesMasterIdLst>
    <p:notesMasterId r:id="rId31"/>
  </p:notesMasterIdLst>
  <p:sldIdLst>
    <p:sldId id="256" r:id="rId5"/>
    <p:sldId id="257" r:id="rId6"/>
    <p:sldId id="258" r:id="rId7"/>
    <p:sldId id="260" r:id="rId8"/>
    <p:sldId id="259"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Lst>
  <p:sldSz cx="9144000" cy="5143500" type="screen16x9"/>
  <p:notesSz cx="6858000" cy="9144000"/>
  <p:embeddedFontLst>
    <p:embeddedFont>
      <p:font typeface="Archivo" panose="020B0604020202020204" charset="0"/>
      <p:regular r:id="rId32"/>
      <p:bold r:id="rId33"/>
      <p:italic r:id="rId34"/>
      <p:boldItalic r:id="rId35"/>
    </p:embeddedFont>
    <p:embeddedFont>
      <p:font typeface="Archivo ExtraBold" panose="020B0604020202020204" charset="0"/>
      <p:bold r:id="rId36"/>
      <p:boldItalic r:id="rId3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0D6C63C-AD92-4295-88A4-A0DAD3652819}" v="1" dt="2023-09-26T13:13:19.13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viewProps" Target="viewProps.xml"/><Relationship Id="rId21" Type="http://schemas.openxmlformats.org/officeDocument/2006/relationships/slide" Target="slides/slide17.xml"/><Relationship Id="rId34" Type="http://schemas.openxmlformats.org/officeDocument/2006/relationships/font" Target="fonts/font3.fntdata"/><Relationship Id="rId42" Type="http://schemas.microsoft.com/office/2016/11/relationships/changesInfo" Target="changesInfos/changesInfo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font" Target="fonts/font1.fntdata"/><Relationship Id="rId37" Type="http://schemas.openxmlformats.org/officeDocument/2006/relationships/font" Target="fonts/font6.fntdata"/><Relationship Id="rId40"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font" Target="fonts/font5.fntdata"/><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font" Target="fonts/font4.fntdata"/><Relationship Id="rId43" Type="http://schemas.microsoft.com/office/2015/10/relationships/revisionInfo" Target="revisionInfo.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font" Target="fonts/font2.fntdata"/><Relationship Id="rId38"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oyan Stefov" userId="S::boyan.stefov_dskbank.bg#ext#@codecool.onmicrosoft.com::4880a2ab-4c16-4d89-b518-632d60ac6796" providerId="AD" clId="Web-{D0D6C63C-AD92-4295-88A4-A0DAD3652819}"/>
    <pc:docChg chg="sldOrd">
      <pc:chgData name="Boyan Stefov" userId="S::boyan.stefov_dskbank.bg#ext#@codecool.onmicrosoft.com::4880a2ab-4c16-4d89-b518-632d60ac6796" providerId="AD" clId="Web-{D0D6C63C-AD92-4295-88A4-A0DAD3652819}" dt="2023-09-26T13:13:19.136" v="0"/>
      <pc:docMkLst>
        <pc:docMk/>
      </pc:docMkLst>
      <pc:sldChg chg="ord">
        <pc:chgData name="Boyan Stefov" userId="S::boyan.stefov_dskbank.bg#ext#@codecool.onmicrosoft.com::4880a2ab-4c16-4d89-b518-632d60ac6796" providerId="AD" clId="Web-{D0D6C63C-AD92-4295-88A4-A0DAD3652819}" dt="2023-09-26T13:13:19.136" v="0"/>
        <pc:sldMkLst>
          <pc:docMk/>
          <pc:sldMk cId="0" sldId="259"/>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245603a2a4b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 name="Google Shape;225;g245603a2a4b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245603a2a4b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 name="Google Shape;231;g245603a2a4b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g245603a2a4b_0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 name="Google Shape;237;g245603a2a4b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g245603a2a4b_0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 name="Google Shape;243;g245603a2a4b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245603a2a4b_0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9" name="Google Shape;249;g245603a2a4b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245603a2a4b_0_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5" name="Google Shape;255;g245603a2a4b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g245603a2a4b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 name="Google Shape;261;g245603a2a4b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245603a2a4b_0_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7" name="Google Shape;267;g245603a2a4b_0_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245603a2a4b_0_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245603a2a4b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245603a2a4b_0_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245603a2a4b_0_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25fdc22931d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25fdc22931d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g267cd5eb3be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5" name="Google Shape;285;g267cd5eb3be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g267cd5eb3be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2" name="Google Shape;292;g267cd5eb3be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g267cd5eb3be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0" name="Google Shape;300;g267cd5eb3be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g267cd5eb3be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7" name="Google Shape;307;g267cd5eb3be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g267cd5eb3be_0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4" name="Google Shape;314;g267cd5eb3be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g267cd5eb3be_0_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2" name="Google Shape;322;g267cd5eb3be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g25fdc22931d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0" name="Google Shape;330;g25fdc22931d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267d3626ce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267d3626ce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245603a2a4b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245603a2a4b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267cd5eb3be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267cd5eb3be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245603a2a4b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 name="Google Shape;201;g245603a2a4b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245603a2a4b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 name="Google Shape;207;g245603a2a4b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245603a2a4b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245603a2a4b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245603a2a4b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245603a2a4b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5.png"/><Relationship Id="rId1" Type="http://schemas.openxmlformats.org/officeDocument/2006/relationships/slideMaster" Target="../slideMasters/slideMaster1.xml"/><Relationship Id="rId5" Type="http://schemas.openxmlformats.org/officeDocument/2006/relationships/image" Target="../media/image16.png"/><Relationship Id="rId4"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7.png"/><Relationship Id="rId1" Type="http://schemas.openxmlformats.org/officeDocument/2006/relationships/slideMaster" Target="../slideMasters/slideMaster1.xml"/><Relationship Id="rId5" Type="http://schemas.openxmlformats.org/officeDocument/2006/relationships/image" Target="../media/image19.png"/><Relationship Id="rId4" Type="http://schemas.openxmlformats.org/officeDocument/2006/relationships/image" Target="../media/image18.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0.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6.png"/><Relationship Id="rId1" Type="http://schemas.openxmlformats.org/officeDocument/2006/relationships/slideMaster" Target="../slideMasters/slideMaster1.xml"/><Relationship Id="rId5" Type="http://schemas.openxmlformats.org/officeDocument/2006/relationships/image" Target="../media/image11.png"/><Relationship Id="rId4" Type="http://schemas.openxmlformats.org/officeDocument/2006/relationships/image" Target="../media/image22.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3.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image" Target="../media/image24.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6.jpg"/><Relationship Id="rId1" Type="http://schemas.openxmlformats.org/officeDocument/2006/relationships/slideMaster" Target="../slideMasters/slideMaster1.xml"/><Relationship Id="rId4" Type="http://schemas.openxmlformats.org/officeDocument/2006/relationships/image" Target="../media/image11.pn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4.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11.png"/></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9.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12.png"/><Relationship Id="rId4" Type="http://schemas.openxmlformats.org/officeDocument/2006/relationships/image" Target="../media/image16.png"/></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0.jp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png"/><Relationship Id="rId4" Type="http://schemas.openxmlformats.org/officeDocument/2006/relationships/image" Target="../media/image7.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12.png"/></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Master" Target="../slideMasters/slideMaster1.xml"/><Relationship Id="rId5" Type="http://schemas.openxmlformats.org/officeDocument/2006/relationships/image" Target="../media/image14.png"/><Relationship Id="rId4" Type="http://schemas.openxmlformats.org/officeDocument/2006/relationships/image" Target="../media/image13.png"/></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pic>
        <p:nvPicPr>
          <p:cNvPr id="10" name="Google Shape;10;p2"/>
          <p:cNvPicPr preferRelativeResize="0"/>
          <p:nvPr/>
        </p:nvPicPr>
        <p:blipFill>
          <a:blip r:embed="rId2">
            <a:alphaModFix/>
          </a:blip>
          <a:stretch>
            <a:fillRect/>
          </a:stretch>
        </p:blipFill>
        <p:spPr>
          <a:xfrm>
            <a:off x="-50" y="0"/>
            <a:ext cx="9144000" cy="5143500"/>
          </a:xfrm>
          <a:prstGeom prst="rect">
            <a:avLst/>
          </a:prstGeom>
          <a:noFill/>
          <a:ln>
            <a:noFill/>
          </a:ln>
        </p:spPr>
      </p:pic>
      <p:sp>
        <p:nvSpPr>
          <p:cNvPr id="11" name="Google Shape;11;p2"/>
          <p:cNvSpPr txBox="1">
            <a:spLocks noGrp="1"/>
          </p:cNvSpPr>
          <p:nvPr>
            <p:ph type="ctrTitle"/>
          </p:nvPr>
        </p:nvSpPr>
        <p:spPr>
          <a:xfrm>
            <a:off x="1792450" y="1545450"/>
            <a:ext cx="5559000" cy="20526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lt1"/>
              </a:buClr>
              <a:buSzPts val="4300"/>
              <a:buFont typeface="Archivo ExtraBold"/>
              <a:buNone/>
              <a:defRPr sz="4300" b="0">
                <a:solidFill>
                  <a:schemeClr val="lt1"/>
                </a:solidFill>
                <a:latin typeface="Archivo ExtraBold"/>
                <a:ea typeface="Archivo ExtraBold"/>
                <a:cs typeface="Archivo ExtraBold"/>
                <a:sym typeface="Archivo ExtraBold"/>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pic>
        <p:nvPicPr>
          <p:cNvPr id="13" name="Google Shape;13;p2"/>
          <p:cNvPicPr preferRelativeResize="0"/>
          <p:nvPr/>
        </p:nvPicPr>
        <p:blipFill>
          <a:blip r:embed="rId3">
            <a:alphaModFix/>
          </a:blip>
          <a:stretch>
            <a:fillRect/>
          </a:stretch>
        </p:blipFill>
        <p:spPr>
          <a:xfrm>
            <a:off x="7612425" y="218600"/>
            <a:ext cx="1316000" cy="33425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ustom Layout 2 1 1 1">
  <p:cSld name="CUSTOM_1_1_1_1">
    <p:bg>
      <p:bgPr>
        <a:solidFill>
          <a:srgbClr val="1D1C4E"/>
        </a:solidFill>
        <a:effectLst/>
      </p:bgPr>
    </p:bg>
    <p:spTree>
      <p:nvGrpSpPr>
        <p:cNvPr id="1" name="Shape 63"/>
        <p:cNvGrpSpPr/>
        <p:nvPr/>
      </p:nvGrpSpPr>
      <p:grpSpPr>
        <a:xfrm>
          <a:off x="0" y="0"/>
          <a:ext cx="0" cy="0"/>
          <a:chOff x="0" y="0"/>
          <a:chExt cx="0" cy="0"/>
        </a:xfrm>
      </p:grpSpPr>
      <p:pic>
        <p:nvPicPr>
          <p:cNvPr id="64" name="Google Shape;64;p11"/>
          <p:cNvPicPr preferRelativeResize="0"/>
          <p:nvPr/>
        </p:nvPicPr>
        <p:blipFill rotWithShape="1">
          <a:blip r:embed="rId2">
            <a:alphaModFix amt="49000"/>
          </a:blip>
          <a:srcRect l="11191" t="14918" r="12414" b="7501"/>
          <a:stretch/>
        </p:blipFill>
        <p:spPr>
          <a:xfrm rot="10800000" flipH="1">
            <a:off x="5826750" y="183901"/>
            <a:ext cx="4887351" cy="4775674"/>
          </a:xfrm>
          <a:prstGeom prst="rect">
            <a:avLst/>
          </a:prstGeom>
          <a:noFill/>
          <a:ln>
            <a:noFill/>
          </a:ln>
        </p:spPr>
      </p:pic>
      <p:sp>
        <p:nvSpPr>
          <p:cNvPr id="65" name="Google Shape;65;p11"/>
          <p:cNvSpPr txBox="1">
            <a:spLocks noGrp="1"/>
          </p:cNvSpPr>
          <p:nvPr>
            <p:ph type="title"/>
          </p:nvPr>
        </p:nvSpPr>
        <p:spPr>
          <a:xfrm>
            <a:off x="6165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Clr>
                <a:schemeClr val="lt1"/>
              </a:buClr>
              <a:buSzPts val="2500"/>
              <a:buNone/>
              <a:defRPr>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pic>
        <p:nvPicPr>
          <p:cNvPr id="66" name="Google Shape;66;p11"/>
          <p:cNvPicPr preferRelativeResize="0"/>
          <p:nvPr/>
        </p:nvPicPr>
        <p:blipFill>
          <a:blip r:embed="rId3">
            <a:alphaModFix/>
          </a:blip>
          <a:stretch>
            <a:fillRect/>
          </a:stretch>
        </p:blipFill>
        <p:spPr>
          <a:xfrm>
            <a:off x="7612425" y="218600"/>
            <a:ext cx="1316000" cy="334250"/>
          </a:xfrm>
          <a:prstGeom prst="rect">
            <a:avLst/>
          </a:prstGeom>
          <a:noFill/>
          <a:ln>
            <a:noFill/>
          </a:ln>
        </p:spPr>
      </p:pic>
      <p:pic>
        <p:nvPicPr>
          <p:cNvPr id="67" name="Google Shape;67;p11"/>
          <p:cNvPicPr preferRelativeResize="0"/>
          <p:nvPr/>
        </p:nvPicPr>
        <p:blipFill>
          <a:blip r:embed="rId4">
            <a:alphaModFix/>
          </a:blip>
          <a:stretch>
            <a:fillRect/>
          </a:stretch>
        </p:blipFill>
        <p:spPr>
          <a:xfrm>
            <a:off x="7612425" y="218600"/>
            <a:ext cx="1316000" cy="334250"/>
          </a:xfrm>
          <a:prstGeom prst="rect">
            <a:avLst/>
          </a:prstGeom>
          <a:noFill/>
          <a:ln>
            <a:noFill/>
          </a:ln>
        </p:spPr>
      </p:pic>
      <p:pic>
        <p:nvPicPr>
          <p:cNvPr id="68" name="Google Shape;68;p11"/>
          <p:cNvPicPr preferRelativeResize="0"/>
          <p:nvPr/>
        </p:nvPicPr>
        <p:blipFill>
          <a:blip r:embed="rId5">
            <a:alphaModFix/>
          </a:blip>
          <a:stretch>
            <a:fillRect/>
          </a:stretch>
        </p:blipFill>
        <p:spPr>
          <a:xfrm>
            <a:off x="381000" y="3871700"/>
            <a:ext cx="2269075" cy="1938550"/>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ustom Layout 2 1 1 1 1">
  <p:cSld name="CUSTOM_1_1_1_1_1">
    <p:bg>
      <p:bgPr>
        <a:solidFill>
          <a:srgbClr val="F4F4F4"/>
        </a:solidFill>
        <a:effectLst/>
      </p:bgPr>
    </p:bg>
    <p:spTree>
      <p:nvGrpSpPr>
        <p:cNvPr id="1" name="Shape 69"/>
        <p:cNvGrpSpPr/>
        <p:nvPr/>
      </p:nvGrpSpPr>
      <p:grpSpPr>
        <a:xfrm>
          <a:off x="0" y="0"/>
          <a:ext cx="0" cy="0"/>
          <a:chOff x="0" y="0"/>
          <a:chExt cx="0" cy="0"/>
        </a:xfrm>
      </p:grpSpPr>
      <p:pic>
        <p:nvPicPr>
          <p:cNvPr id="70" name="Google Shape;70;p12"/>
          <p:cNvPicPr preferRelativeResize="0"/>
          <p:nvPr/>
        </p:nvPicPr>
        <p:blipFill>
          <a:blip r:embed="rId2">
            <a:alphaModFix/>
          </a:blip>
          <a:stretch>
            <a:fillRect/>
          </a:stretch>
        </p:blipFill>
        <p:spPr>
          <a:xfrm>
            <a:off x="5692926" y="-565188"/>
            <a:ext cx="6520248" cy="6273874"/>
          </a:xfrm>
          <a:prstGeom prst="rect">
            <a:avLst/>
          </a:prstGeom>
          <a:noFill/>
          <a:ln>
            <a:noFill/>
          </a:ln>
        </p:spPr>
      </p:pic>
      <p:pic>
        <p:nvPicPr>
          <p:cNvPr id="71" name="Google Shape;71;p12"/>
          <p:cNvPicPr preferRelativeResize="0"/>
          <p:nvPr/>
        </p:nvPicPr>
        <p:blipFill>
          <a:blip r:embed="rId3">
            <a:alphaModFix/>
          </a:blip>
          <a:stretch>
            <a:fillRect/>
          </a:stretch>
        </p:blipFill>
        <p:spPr>
          <a:xfrm>
            <a:off x="7612425" y="218600"/>
            <a:ext cx="1316000" cy="334250"/>
          </a:xfrm>
          <a:prstGeom prst="rect">
            <a:avLst/>
          </a:prstGeom>
          <a:noFill/>
          <a:ln>
            <a:noFill/>
          </a:ln>
        </p:spPr>
      </p:pic>
      <p:sp>
        <p:nvSpPr>
          <p:cNvPr id="72" name="Google Shape;72;p12"/>
          <p:cNvSpPr txBox="1">
            <a:spLocks noGrp="1"/>
          </p:cNvSpPr>
          <p:nvPr>
            <p:ph type="title"/>
          </p:nvPr>
        </p:nvSpPr>
        <p:spPr>
          <a:xfrm>
            <a:off x="623400" y="6355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Clr>
                <a:srgbClr val="1D1C4E"/>
              </a:buClr>
              <a:buSzPts val="2800"/>
              <a:buNone/>
              <a:defRPr sz="2800">
                <a:solidFill>
                  <a:srgbClr val="1D1C4E"/>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3" name="Google Shape;73;p12"/>
          <p:cNvSpPr/>
          <p:nvPr/>
        </p:nvSpPr>
        <p:spPr>
          <a:xfrm>
            <a:off x="-824169" y="4059378"/>
            <a:ext cx="3070025" cy="2057725"/>
          </a:xfrm>
          <a:custGeom>
            <a:avLst/>
            <a:gdLst/>
            <a:ahLst/>
            <a:cxnLst/>
            <a:rect l="l" t="t" r="r" b="b"/>
            <a:pathLst>
              <a:path w="122801" h="82309" extrusionOk="0">
                <a:moveTo>
                  <a:pt x="17812" y="7128"/>
                </a:moveTo>
                <a:cubicBezTo>
                  <a:pt x="30004" y="1921"/>
                  <a:pt x="56674" y="-2905"/>
                  <a:pt x="73438" y="2556"/>
                </a:cubicBezTo>
                <a:cubicBezTo>
                  <a:pt x="90202" y="8017"/>
                  <a:pt x="112300" y="28591"/>
                  <a:pt x="118396" y="39894"/>
                </a:cubicBezTo>
                <a:cubicBezTo>
                  <a:pt x="124492" y="51197"/>
                  <a:pt x="125635" y="63643"/>
                  <a:pt x="110014" y="70374"/>
                </a:cubicBezTo>
                <a:cubicBezTo>
                  <a:pt x="94393" y="77105"/>
                  <a:pt x="42958" y="86376"/>
                  <a:pt x="24670" y="80280"/>
                </a:cubicBezTo>
                <a:cubicBezTo>
                  <a:pt x="6382" y="74184"/>
                  <a:pt x="1429" y="45990"/>
                  <a:pt x="286" y="33798"/>
                </a:cubicBezTo>
                <a:cubicBezTo>
                  <a:pt x="-857" y="21606"/>
                  <a:pt x="5620" y="12335"/>
                  <a:pt x="17812" y="7128"/>
                </a:cubicBezTo>
                <a:close/>
              </a:path>
            </a:pathLst>
          </a:custGeom>
          <a:solidFill>
            <a:srgbClr val="5CE6C0"/>
          </a:solidFill>
          <a:ln>
            <a:noFill/>
          </a:ln>
        </p:spPr>
      </p:sp>
      <p:pic>
        <p:nvPicPr>
          <p:cNvPr id="74" name="Google Shape;74;p12"/>
          <p:cNvPicPr preferRelativeResize="0"/>
          <p:nvPr/>
        </p:nvPicPr>
        <p:blipFill>
          <a:blip r:embed="rId4">
            <a:alphaModFix/>
          </a:blip>
          <a:stretch>
            <a:fillRect/>
          </a:stretch>
        </p:blipFill>
        <p:spPr>
          <a:xfrm>
            <a:off x="112251" y="3871228"/>
            <a:ext cx="937625" cy="1002923"/>
          </a:xfrm>
          <a:prstGeom prst="rect">
            <a:avLst/>
          </a:prstGeom>
          <a:noFill/>
          <a:ln>
            <a:noFill/>
          </a:ln>
        </p:spPr>
      </p:pic>
      <p:pic>
        <p:nvPicPr>
          <p:cNvPr id="75" name="Google Shape;75;p12"/>
          <p:cNvPicPr preferRelativeResize="0"/>
          <p:nvPr/>
        </p:nvPicPr>
        <p:blipFill>
          <a:blip r:embed="rId5">
            <a:alphaModFix/>
          </a:blip>
          <a:stretch>
            <a:fillRect/>
          </a:stretch>
        </p:blipFill>
        <p:spPr>
          <a:xfrm rot="-761147">
            <a:off x="2135727" y="4215701"/>
            <a:ext cx="1573076" cy="1343926"/>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76"/>
        <p:cNvGrpSpPr/>
        <p:nvPr/>
      </p:nvGrpSpPr>
      <p:grpSpPr>
        <a:xfrm>
          <a:off x="0" y="0"/>
          <a:ext cx="0" cy="0"/>
          <a:chOff x="0" y="0"/>
          <a:chExt cx="0" cy="0"/>
        </a:xfrm>
      </p:grpSpPr>
      <p:pic>
        <p:nvPicPr>
          <p:cNvPr id="77" name="Google Shape;77;p13"/>
          <p:cNvPicPr preferRelativeResize="0"/>
          <p:nvPr/>
        </p:nvPicPr>
        <p:blipFill>
          <a:blip r:embed="rId2">
            <a:alphaModFix/>
          </a:blip>
          <a:stretch>
            <a:fillRect/>
          </a:stretch>
        </p:blipFill>
        <p:spPr>
          <a:xfrm>
            <a:off x="0" y="0"/>
            <a:ext cx="9144000" cy="5143487"/>
          </a:xfrm>
          <a:prstGeom prst="rect">
            <a:avLst/>
          </a:prstGeom>
          <a:noFill/>
          <a:ln>
            <a:noFill/>
          </a:ln>
        </p:spPr>
      </p:pic>
      <p:sp>
        <p:nvSpPr>
          <p:cNvPr id="78" name="Google Shape;78;p13"/>
          <p:cNvSpPr txBox="1">
            <a:spLocks noGrp="1"/>
          </p:cNvSpPr>
          <p:nvPr>
            <p:ph type="title"/>
          </p:nvPr>
        </p:nvSpPr>
        <p:spPr>
          <a:xfrm>
            <a:off x="616500" y="6736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sz="28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79" name="Google Shape;79;p13"/>
          <p:cNvSpPr txBox="1">
            <a:spLocks noGrp="1"/>
          </p:cNvSpPr>
          <p:nvPr>
            <p:ph type="body" idx="1"/>
          </p:nvPr>
        </p:nvSpPr>
        <p:spPr>
          <a:xfrm>
            <a:off x="616500" y="1381075"/>
            <a:ext cx="3757800" cy="3135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80" name="Google Shape;80;p1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pic>
        <p:nvPicPr>
          <p:cNvPr id="81" name="Google Shape;81;p13"/>
          <p:cNvPicPr preferRelativeResize="0"/>
          <p:nvPr/>
        </p:nvPicPr>
        <p:blipFill>
          <a:blip r:embed="rId3">
            <a:alphaModFix/>
          </a:blip>
          <a:stretch>
            <a:fillRect/>
          </a:stretch>
        </p:blipFill>
        <p:spPr>
          <a:xfrm>
            <a:off x="7612425" y="218600"/>
            <a:ext cx="1316000" cy="334250"/>
          </a:xfrm>
          <a:prstGeom prst="rect">
            <a:avLst/>
          </a:prstGeom>
          <a:noFill/>
          <a:ln>
            <a:noFill/>
          </a:ln>
        </p:spPr>
      </p:pic>
    </p:spTree>
  </p:cSld>
  <p:clrMapOvr>
    <a:masterClrMapping/>
  </p:clrMapOvr>
  <p:extLst>
    <p:ext uri="{DCECCB84-F9BA-43D5-87BE-67443E8EF086}">
      <p15:sldGuideLst xmlns:p15="http://schemas.microsoft.com/office/powerpoint/2012/main">
        <p15:guide id="1" pos="454">
          <p15:clr>
            <a:srgbClr val="FA7B17"/>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wo columns 1">
  <p:cSld name="TITLE_AND_TWO_COLUMNS_1">
    <p:bg>
      <p:bgPr>
        <a:solidFill>
          <a:srgbClr val="F4F4F4"/>
        </a:solidFill>
        <a:effectLst/>
      </p:bgPr>
    </p:bg>
    <p:spTree>
      <p:nvGrpSpPr>
        <p:cNvPr id="1" name="Shape 82"/>
        <p:cNvGrpSpPr/>
        <p:nvPr/>
      </p:nvGrpSpPr>
      <p:grpSpPr>
        <a:xfrm>
          <a:off x="0" y="0"/>
          <a:ext cx="0" cy="0"/>
          <a:chOff x="0" y="0"/>
          <a:chExt cx="0" cy="0"/>
        </a:xfrm>
      </p:grpSpPr>
      <p:sp>
        <p:nvSpPr>
          <p:cNvPr id="83" name="Google Shape;83;p14"/>
          <p:cNvSpPr txBox="1">
            <a:spLocks noGrp="1"/>
          </p:cNvSpPr>
          <p:nvPr>
            <p:ph type="title"/>
          </p:nvPr>
        </p:nvSpPr>
        <p:spPr>
          <a:xfrm>
            <a:off x="616500" y="6736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sz="28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84" name="Google Shape;84;p14"/>
          <p:cNvSpPr txBox="1">
            <a:spLocks noGrp="1"/>
          </p:cNvSpPr>
          <p:nvPr>
            <p:ph type="body" idx="1"/>
          </p:nvPr>
        </p:nvSpPr>
        <p:spPr>
          <a:xfrm>
            <a:off x="616500" y="1381075"/>
            <a:ext cx="3757800" cy="31350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85" name="Google Shape;85;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pic>
        <p:nvPicPr>
          <p:cNvPr id="86" name="Google Shape;86;p14"/>
          <p:cNvPicPr preferRelativeResize="0"/>
          <p:nvPr/>
        </p:nvPicPr>
        <p:blipFill>
          <a:blip r:embed="rId2">
            <a:alphaModFix/>
          </a:blip>
          <a:stretch>
            <a:fillRect/>
          </a:stretch>
        </p:blipFill>
        <p:spPr>
          <a:xfrm>
            <a:off x="7612425" y="218600"/>
            <a:ext cx="1316000" cy="334250"/>
          </a:xfrm>
          <a:prstGeom prst="rect">
            <a:avLst/>
          </a:prstGeom>
          <a:noFill/>
          <a:ln>
            <a:noFill/>
          </a:ln>
        </p:spPr>
      </p:pic>
      <p:sp>
        <p:nvSpPr>
          <p:cNvPr id="87" name="Google Shape;87;p14"/>
          <p:cNvSpPr/>
          <p:nvPr/>
        </p:nvSpPr>
        <p:spPr>
          <a:xfrm>
            <a:off x="1025845" y="-228426"/>
            <a:ext cx="2445625" cy="699125"/>
          </a:xfrm>
          <a:custGeom>
            <a:avLst/>
            <a:gdLst/>
            <a:ahLst/>
            <a:cxnLst/>
            <a:rect l="l" t="t" r="r" b="b"/>
            <a:pathLst>
              <a:path w="97825" h="27965" extrusionOk="0">
                <a:moveTo>
                  <a:pt x="6445" y="1862"/>
                </a:moveTo>
                <a:cubicBezTo>
                  <a:pt x="2329" y="4214"/>
                  <a:pt x="-2963" y="10095"/>
                  <a:pt x="2133" y="14407"/>
                </a:cubicBezTo>
                <a:cubicBezTo>
                  <a:pt x="7229" y="18719"/>
                  <a:pt x="23564" y="26821"/>
                  <a:pt x="37023" y="27736"/>
                </a:cubicBezTo>
                <a:cubicBezTo>
                  <a:pt x="50483" y="28651"/>
                  <a:pt x="73351" y="24011"/>
                  <a:pt x="82890" y="19895"/>
                </a:cubicBezTo>
                <a:cubicBezTo>
                  <a:pt x="92429" y="15779"/>
                  <a:pt x="103602" y="6305"/>
                  <a:pt x="94259" y="3038"/>
                </a:cubicBezTo>
                <a:cubicBezTo>
                  <a:pt x="84916" y="-229"/>
                  <a:pt x="41466" y="490"/>
                  <a:pt x="26830" y="294"/>
                </a:cubicBezTo>
                <a:cubicBezTo>
                  <a:pt x="12194" y="98"/>
                  <a:pt x="10561" y="-490"/>
                  <a:pt x="6445" y="1862"/>
                </a:cubicBezTo>
                <a:close/>
              </a:path>
            </a:pathLst>
          </a:custGeom>
          <a:solidFill>
            <a:srgbClr val="174EF7"/>
          </a:solidFill>
          <a:ln>
            <a:noFill/>
          </a:ln>
        </p:spPr>
      </p:sp>
      <p:sp>
        <p:nvSpPr>
          <p:cNvPr id="88" name="Google Shape;88;p14"/>
          <p:cNvSpPr/>
          <p:nvPr/>
        </p:nvSpPr>
        <p:spPr>
          <a:xfrm>
            <a:off x="6521849" y="4465241"/>
            <a:ext cx="2406575" cy="789575"/>
          </a:xfrm>
          <a:custGeom>
            <a:avLst/>
            <a:gdLst/>
            <a:ahLst/>
            <a:cxnLst/>
            <a:rect l="l" t="t" r="r" b="b"/>
            <a:pathLst>
              <a:path w="96263" h="31583" extrusionOk="0">
                <a:moveTo>
                  <a:pt x="476" y="27630"/>
                </a:moveTo>
                <a:cubicBezTo>
                  <a:pt x="-3575" y="22468"/>
                  <a:pt x="20797" y="1691"/>
                  <a:pt x="35759" y="188"/>
                </a:cubicBezTo>
                <a:cubicBezTo>
                  <a:pt x="50721" y="-1315"/>
                  <a:pt x="80972" y="13647"/>
                  <a:pt x="90250" y="18613"/>
                </a:cubicBezTo>
                <a:cubicBezTo>
                  <a:pt x="99528" y="23579"/>
                  <a:pt x="96457" y="27891"/>
                  <a:pt x="91426" y="29982"/>
                </a:cubicBezTo>
                <a:cubicBezTo>
                  <a:pt x="86395" y="32073"/>
                  <a:pt x="75222" y="31550"/>
                  <a:pt x="60064" y="31158"/>
                </a:cubicBezTo>
                <a:cubicBezTo>
                  <a:pt x="44906" y="30766"/>
                  <a:pt x="4527" y="32792"/>
                  <a:pt x="476" y="27630"/>
                </a:cubicBezTo>
                <a:close/>
              </a:path>
            </a:pathLst>
          </a:custGeom>
          <a:solidFill>
            <a:srgbClr val="1D1C4E"/>
          </a:solidFill>
          <a:ln>
            <a:noFill/>
          </a:ln>
        </p:spPr>
      </p:sp>
      <p:pic>
        <p:nvPicPr>
          <p:cNvPr id="89" name="Google Shape;89;p14"/>
          <p:cNvPicPr preferRelativeResize="0"/>
          <p:nvPr/>
        </p:nvPicPr>
        <p:blipFill>
          <a:blip r:embed="rId3">
            <a:alphaModFix/>
          </a:blip>
          <a:stretch>
            <a:fillRect/>
          </a:stretch>
        </p:blipFill>
        <p:spPr>
          <a:xfrm>
            <a:off x="8023687" y="2673426"/>
            <a:ext cx="1544276" cy="1899950"/>
          </a:xfrm>
          <a:prstGeom prst="rect">
            <a:avLst/>
          </a:prstGeom>
          <a:noFill/>
          <a:ln>
            <a:noFill/>
          </a:ln>
        </p:spPr>
      </p:pic>
      <p:pic>
        <p:nvPicPr>
          <p:cNvPr id="90" name="Google Shape;90;p14"/>
          <p:cNvPicPr preferRelativeResize="0"/>
          <p:nvPr/>
        </p:nvPicPr>
        <p:blipFill>
          <a:blip r:embed="rId4">
            <a:alphaModFix/>
          </a:blip>
          <a:stretch>
            <a:fillRect/>
          </a:stretch>
        </p:blipFill>
        <p:spPr>
          <a:xfrm>
            <a:off x="2278975" y="-140225"/>
            <a:ext cx="1009075" cy="902050"/>
          </a:xfrm>
          <a:prstGeom prst="rect">
            <a:avLst/>
          </a:prstGeom>
          <a:noFill/>
          <a:ln>
            <a:noFill/>
          </a:ln>
        </p:spPr>
      </p:pic>
      <p:sp>
        <p:nvSpPr>
          <p:cNvPr id="91" name="Google Shape;91;p14"/>
          <p:cNvSpPr/>
          <p:nvPr/>
        </p:nvSpPr>
        <p:spPr>
          <a:xfrm>
            <a:off x="6488513" y="4478349"/>
            <a:ext cx="473075" cy="469600"/>
          </a:xfrm>
          <a:custGeom>
            <a:avLst/>
            <a:gdLst/>
            <a:ahLst/>
            <a:cxnLst/>
            <a:rect l="l" t="t" r="r" b="b"/>
            <a:pathLst>
              <a:path w="18923" h="18784" extrusionOk="0">
                <a:moveTo>
                  <a:pt x="12961" y="196"/>
                </a:moveTo>
                <a:cubicBezTo>
                  <a:pt x="9890" y="980"/>
                  <a:pt x="221" y="8102"/>
                  <a:pt x="25" y="11173"/>
                </a:cubicBezTo>
                <a:cubicBezTo>
                  <a:pt x="-171" y="14244"/>
                  <a:pt x="8845" y="17968"/>
                  <a:pt x="11785" y="18621"/>
                </a:cubicBezTo>
                <a:cubicBezTo>
                  <a:pt x="14725" y="19274"/>
                  <a:pt x="16555" y="17119"/>
                  <a:pt x="17666" y="15093"/>
                </a:cubicBezTo>
                <a:cubicBezTo>
                  <a:pt x="18777" y="13068"/>
                  <a:pt x="19234" y="8951"/>
                  <a:pt x="18450" y="6468"/>
                </a:cubicBezTo>
                <a:cubicBezTo>
                  <a:pt x="17666" y="3985"/>
                  <a:pt x="16032" y="-588"/>
                  <a:pt x="12961" y="196"/>
                </a:cubicBezTo>
                <a:close/>
              </a:path>
            </a:pathLst>
          </a:custGeom>
          <a:solidFill>
            <a:srgbClr val="F9EE60"/>
          </a:solidFill>
          <a:ln>
            <a:noFill/>
          </a:ln>
        </p:spPr>
      </p:sp>
      <p:pic>
        <p:nvPicPr>
          <p:cNvPr id="92" name="Google Shape;92;p14"/>
          <p:cNvPicPr preferRelativeResize="0"/>
          <p:nvPr/>
        </p:nvPicPr>
        <p:blipFill>
          <a:blip r:embed="rId5">
            <a:alphaModFix/>
          </a:blip>
          <a:stretch>
            <a:fillRect/>
          </a:stretch>
        </p:blipFill>
        <p:spPr>
          <a:xfrm rot="-3504307">
            <a:off x="211126" y="-595736"/>
            <a:ext cx="1678199" cy="1433751"/>
          </a:xfrm>
          <a:prstGeom prst="rect">
            <a:avLst/>
          </a:prstGeom>
          <a:noFill/>
          <a:ln>
            <a:noFill/>
          </a:ln>
        </p:spPr>
      </p:pic>
    </p:spTree>
  </p:cSld>
  <p:clrMapOvr>
    <a:masterClrMapping/>
  </p:clrMapOvr>
  <p:extLst>
    <p:ext uri="{DCECCB84-F9BA-43D5-87BE-67443E8EF086}">
      <p15:sldGuideLst xmlns:p15="http://schemas.microsoft.com/office/powerpoint/2012/main">
        <p15:guide id="1" pos="454">
          <p15:clr>
            <a:srgbClr val="FA7B17"/>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3"/>
        <p:cNvGrpSpPr/>
        <p:nvPr/>
      </p:nvGrpSpPr>
      <p:grpSpPr>
        <a:xfrm>
          <a:off x="0" y="0"/>
          <a:ext cx="0" cy="0"/>
          <a:chOff x="0" y="0"/>
          <a:chExt cx="0" cy="0"/>
        </a:xfrm>
      </p:grpSpPr>
      <p:pic>
        <p:nvPicPr>
          <p:cNvPr id="94" name="Google Shape;94;p15"/>
          <p:cNvPicPr preferRelativeResize="0"/>
          <p:nvPr/>
        </p:nvPicPr>
        <p:blipFill rotWithShape="1">
          <a:blip r:embed="rId2">
            <a:alphaModFix/>
          </a:blip>
          <a:srcRect l="52947" r="5090"/>
          <a:stretch/>
        </p:blipFill>
        <p:spPr>
          <a:xfrm>
            <a:off x="5509050" y="-109500"/>
            <a:ext cx="3918600" cy="5253000"/>
          </a:xfrm>
          <a:prstGeom prst="rect">
            <a:avLst/>
          </a:prstGeom>
          <a:noFill/>
          <a:ln>
            <a:noFill/>
          </a:ln>
        </p:spPr>
      </p:pic>
      <p:sp>
        <p:nvSpPr>
          <p:cNvPr id="95" name="Google Shape;95;p15"/>
          <p:cNvSpPr txBox="1">
            <a:spLocks noGrp="1"/>
          </p:cNvSpPr>
          <p:nvPr>
            <p:ph type="title"/>
          </p:nvPr>
        </p:nvSpPr>
        <p:spPr>
          <a:xfrm>
            <a:off x="641575" y="529800"/>
            <a:ext cx="4604100" cy="1482300"/>
          </a:xfrm>
          <a:prstGeom prst="rect">
            <a:avLst/>
          </a:prstGeom>
        </p:spPr>
        <p:txBody>
          <a:bodyPr spcFirstLastPara="1" wrap="square" lIns="91425" tIns="91425" rIns="91425" bIns="91425" anchor="b" anchorCtr="0">
            <a:normAutofit/>
          </a:bodyPr>
          <a:lstStyle>
            <a:lvl1pPr lvl="0">
              <a:spcBef>
                <a:spcPts val="0"/>
              </a:spcBef>
              <a:spcAft>
                <a:spcPts val="0"/>
              </a:spcAft>
              <a:buSzPts val="2800"/>
              <a:buNone/>
              <a:defRPr sz="28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96" name="Google Shape;96;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
        <p:nvSpPr>
          <p:cNvPr id="97" name="Google Shape;97;p15"/>
          <p:cNvSpPr txBox="1">
            <a:spLocks noGrp="1"/>
          </p:cNvSpPr>
          <p:nvPr>
            <p:ph type="body" idx="1"/>
          </p:nvPr>
        </p:nvSpPr>
        <p:spPr>
          <a:xfrm>
            <a:off x="664225" y="2012100"/>
            <a:ext cx="4397400" cy="31350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pic>
        <p:nvPicPr>
          <p:cNvPr id="98" name="Google Shape;98;p15"/>
          <p:cNvPicPr preferRelativeResize="0"/>
          <p:nvPr/>
        </p:nvPicPr>
        <p:blipFill>
          <a:blip r:embed="rId3">
            <a:alphaModFix/>
          </a:blip>
          <a:stretch>
            <a:fillRect/>
          </a:stretch>
        </p:blipFill>
        <p:spPr>
          <a:xfrm>
            <a:off x="7612425" y="218600"/>
            <a:ext cx="1316000" cy="334250"/>
          </a:xfrm>
          <a:prstGeom prst="rect">
            <a:avLst/>
          </a:prstGeom>
          <a:noFill/>
          <a:ln>
            <a:noFill/>
          </a:ln>
        </p:spPr>
      </p:pic>
    </p:spTree>
  </p:cSld>
  <p:clrMapOvr>
    <a:masterClrMapping/>
  </p:clrMapOvr>
  <p:extLst>
    <p:ext uri="{DCECCB84-F9BA-43D5-87BE-67443E8EF086}">
      <p15:sldGuideLst xmlns:p15="http://schemas.microsoft.com/office/powerpoint/2012/main">
        <p15:guide id="1" pos="454">
          <p15:clr>
            <a:srgbClr val="FA7B17"/>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title and description 1">
  <p:cSld name="SECTION_TITLE_AND_DESCRIPTION_1">
    <p:spTree>
      <p:nvGrpSpPr>
        <p:cNvPr id="1" name="Shape 99"/>
        <p:cNvGrpSpPr/>
        <p:nvPr/>
      </p:nvGrpSpPr>
      <p:grpSpPr>
        <a:xfrm>
          <a:off x="0" y="0"/>
          <a:ext cx="0" cy="0"/>
          <a:chOff x="0" y="0"/>
          <a:chExt cx="0" cy="0"/>
        </a:xfrm>
      </p:grpSpPr>
      <p:pic>
        <p:nvPicPr>
          <p:cNvPr id="100" name="Google Shape;100;p16"/>
          <p:cNvPicPr preferRelativeResize="0"/>
          <p:nvPr/>
        </p:nvPicPr>
        <p:blipFill>
          <a:blip r:embed="rId2">
            <a:alphaModFix/>
          </a:blip>
          <a:stretch>
            <a:fillRect/>
          </a:stretch>
        </p:blipFill>
        <p:spPr>
          <a:xfrm>
            <a:off x="0" y="0"/>
            <a:ext cx="9144000" cy="5143495"/>
          </a:xfrm>
          <a:prstGeom prst="rect">
            <a:avLst/>
          </a:prstGeom>
          <a:noFill/>
          <a:ln>
            <a:noFill/>
          </a:ln>
        </p:spPr>
      </p:pic>
      <p:pic>
        <p:nvPicPr>
          <p:cNvPr id="101" name="Google Shape;101;p16"/>
          <p:cNvPicPr preferRelativeResize="0"/>
          <p:nvPr/>
        </p:nvPicPr>
        <p:blipFill rotWithShape="1">
          <a:blip r:embed="rId3">
            <a:alphaModFix/>
          </a:blip>
          <a:srcRect r="4039"/>
          <a:stretch/>
        </p:blipFill>
        <p:spPr>
          <a:xfrm>
            <a:off x="297450" y="329720"/>
            <a:ext cx="4045200" cy="4484100"/>
          </a:xfrm>
          <a:prstGeom prst="rect">
            <a:avLst/>
          </a:prstGeom>
          <a:noFill/>
          <a:ln>
            <a:noFill/>
          </a:ln>
        </p:spPr>
      </p:pic>
      <p:sp>
        <p:nvSpPr>
          <p:cNvPr id="102" name="Google Shape;102;p16"/>
          <p:cNvSpPr txBox="1">
            <a:spLocks noGrp="1"/>
          </p:cNvSpPr>
          <p:nvPr>
            <p:ph type="title"/>
          </p:nvPr>
        </p:nvSpPr>
        <p:spPr>
          <a:xfrm>
            <a:off x="4660700" y="529800"/>
            <a:ext cx="4045200" cy="1482300"/>
          </a:xfrm>
          <a:prstGeom prst="rect">
            <a:avLst/>
          </a:prstGeom>
        </p:spPr>
        <p:txBody>
          <a:bodyPr spcFirstLastPara="1" wrap="square" lIns="91425" tIns="91425" rIns="91425" bIns="91425" anchor="b" anchorCtr="0">
            <a:normAutofit/>
          </a:bodyPr>
          <a:lstStyle>
            <a:lvl1pPr lvl="0" rtl="0">
              <a:spcBef>
                <a:spcPts val="0"/>
              </a:spcBef>
              <a:spcAft>
                <a:spcPts val="0"/>
              </a:spcAft>
              <a:buSzPts val="2800"/>
              <a:buNone/>
              <a:defRPr sz="28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03" name="Google Shape;103;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
        <p:nvSpPr>
          <p:cNvPr id="104" name="Google Shape;104;p16"/>
          <p:cNvSpPr txBox="1">
            <a:spLocks noGrp="1"/>
          </p:cNvSpPr>
          <p:nvPr>
            <p:ph type="body" idx="1"/>
          </p:nvPr>
        </p:nvSpPr>
        <p:spPr>
          <a:xfrm>
            <a:off x="4683350" y="2012100"/>
            <a:ext cx="4397400" cy="31350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pic>
        <p:nvPicPr>
          <p:cNvPr id="105" name="Google Shape;105;p16"/>
          <p:cNvPicPr preferRelativeResize="0"/>
          <p:nvPr/>
        </p:nvPicPr>
        <p:blipFill>
          <a:blip r:embed="rId4">
            <a:alphaModFix/>
          </a:blip>
          <a:stretch>
            <a:fillRect/>
          </a:stretch>
        </p:blipFill>
        <p:spPr>
          <a:xfrm>
            <a:off x="7612425" y="218600"/>
            <a:ext cx="1316000" cy="334250"/>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Section title and description 1 1">
  <p:cSld name="SECTION_TITLE_AND_DESCRIPTION_1_1">
    <p:spTree>
      <p:nvGrpSpPr>
        <p:cNvPr id="1" name="Shape 106"/>
        <p:cNvGrpSpPr/>
        <p:nvPr/>
      </p:nvGrpSpPr>
      <p:grpSpPr>
        <a:xfrm>
          <a:off x="0" y="0"/>
          <a:ext cx="0" cy="0"/>
          <a:chOff x="0" y="0"/>
          <a:chExt cx="0" cy="0"/>
        </a:xfrm>
      </p:grpSpPr>
      <p:pic>
        <p:nvPicPr>
          <p:cNvPr id="107" name="Google Shape;107;p17"/>
          <p:cNvPicPr preferRelativeResize="0"/>
          <p:nvPr/>
        </p:nvPicPr>
        <p:blipFill rotWithShape="1">
          <a:blip r:embed="rId2">
            <a:alphaModFix/>
          </a:blip>
          <a:srcRect t="9" b="9"/>
          <a:stretch/>
        </p:blipFill>
        <p:spPr>
          <a:xfrm>
            <a:off x="5715000" y="0"/>
            <a:ext cx="3428999" cy="5143501"/>
          </a:xfrm>
          <a:prstGeom prst="rect">
            <a:avLst/>
          </a:prstGeom>
          <a:noFill/>
          <a:ln>
            <a:noFill/>
          </a:ln>
        </p:spPr>
      </p:pic>
      <p:sp>
        <p:nvSpPr>
          <p:cNvPr id="108" name="Google Shape;108;p17"/>
          <p:cNvSpPr txBox="1">
            <a:spLocks noGrp="1"/>
          </p:cNvSpPr>
          <p:nvPr>
            <p:ph type="title"/>
          </p:nvPr>
        </p:nvSpPr>
        <p:spPr>
          <a:xfrm>
            <a:off x="643800" y="529800"/>
            <a:ext cx="4045200" cy="1482300"/>
          </a:xfrm>
          <a:prstGeom prst="rect">
            <a:avLst/>
          </a:prstGeom>
        </p:spPr>
        <p:txBody>
          <a:bodyPr spcFirstLastPara="1" wrap="square" lIns="91425" tIns="91425" rIns="91425" bIns="91425" anchor="b" anchorCtr="0">
            <a:normAutofit/>
          </a:bodyPr>
          <a:lstStyle>
            <a:lvl1pPr lvl="0" rtl="0">
              <a:spcBef>
                <a:spcPts val="0"/>
              </a:spcBef>
              <a:spcAft>
                <a:spcPts val="0"/>
              </a:spcAft>
              <a:buSzPts val="2800"/>
              <a:buNone/>
              <a:defRPr sz="28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09" name="Google Shape;109;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
        <p:nvSpPr>
          <p:cNvPr id="110" name="Google Shape;110;p17"/>
          <p:cNvSpPr txBox="1">
            <a:spLocks noGrp="1"/>
          </p:cNvSpPr>
          <p:nvPr>
            <p:ph type="body" idx="1"/>
          </p:nvPr>
        </p:nvSpPr>
        <p:spPr>
          <a:xfrm>
            <a:off x="666450" y="2012100"/>
            <a:ext cx="4397400" cy="31350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111" name="Google Shape;111;p17"/>
          <p:cNvSpPr/>
          <p:nvPr/>
        </p:nvSpPr>
        <p:spPr>
          <a:xfrm>
            <a:off x="7028102" y="-438250"/>
            <a:ext cx="2115905" cy="1550137"/>
          </a:xfrm>
          <a:custGeom>
            <a:avLst/>
            <a:gdLst/>
            <a:ahLst/>
            <a:cxnLst/>
            <a:rect l="l" t="t" r="r" b="b"/>
            <a:pathLst>
              <a:path w="71093" h="54158" extrusionOk="0">
                <a:moveTo>
                  <a:pt x="4865" y="6811"/>
                </a:moveTo>
                <a:cubicBezTo>
                  <a:pt x="95" y="11189"/>
                  <a:pt x="-1407" y="20205"/>
                  <a:pt x="1729" y="26412"/>
                </a:cubicBezTo>
                <a:cubicBezTo>
                  <a:pt x="4865" y="32619"/>
                  <a:pt x="15515" y="39480"/>
                  <a:pt x="23682" y="44054"/>
                </a:cubicBezTo>
                <a:cubicBezTo>
                  <a:pt x="31849" y="48628"/>
                  <a:pt x="43349" y="55618"/>
                  <a:pt x="50732" y="53854"/>
                </a:cubicBezTo>
                <a:cubicBezTo>
                  <a:pt x="58115" y="52090"/>
                  <a:pt x="65237" y="40722"/>
                  <a:pt x="67981" y="33469"/>
                </a:cubicBezTo>
                <a:cubicBezTo>
                  <a:pt x="70725" y="26217"/>
                  <a:pt x="73469" y="15893"/>
                  <a:pt x="67197" y="10339"/>
                </a:cubicBezTo>
                <a:cubicBezTo>
                  <a:pt x="60925" y="4785"/>
                  <a:pt x="40736" y="735"/>
                  <a:pt x="30347" y="147"/>
                </a:cubicBezTo>
                <a:cubicBezTo>
                  <a:pt x="19958" y="-441"/>
                  <a:pt x="9635" y="2434"/>
                  <a:pt x="4865" y="6811"/>
                </a:cubicBezTo>
                <a:close/>
              </a:path>
            </a:pathLst>
          </a:custGeom>
          <a:solidFill>
            <a:srgbClr val="FFF145"/>
          </a:solidFill>
          <a:ln>
            <a:noFill/>
          </a:ln>
        </p:spPr>
      </p:sp>
      <p:pic>
        <p:nvPicPr>
          <p:cNvPr id="112" name="Google Shape;112;p17"/>
          <p:cNvPicPr preferRelativeResize="0"/>
          <p:nvPr/>
        </p:nvPicPr>
        <p:blipFill>
          <a:blip r:embed="rId3">
            <a:alphaModFix/>
          </a:blip>
          <a:stretch>
            <a:fillRect/>
          </a:stretch>
        </p:blipFill>
        <p:spPr>
          <a:xfrm>
            <a:off x="7612425" y="218600"/>
            <a:ext cx="1316000" cy="334250"/>
          </a:xfrm>
          <a:prstGeom prst="rect">
            <a:avLst/>
          </a:prstGeom>
          <a:noFill/>
          <a:ln>
            <a:noFill/>
          </a:ln>
        </p:spPr>
      </p:pic>
      <p:sp>
        <p:nvSpPr>
          <p:cNvPr id="113" name="Google Shape;113;p17"/>
          <p:cNvSpPr/>
          <p:nvPr/>
        </p:nvSpPr>
        <p:spPr>
          <a:xfrm>
            <a:off x="5230472" y="3701314"/>
            <a:ext cx="1272250" cy="1686525"/>
          </a:xfrm>
          <a:custGeom>
            <a:avLst/>
            <a:gdLst/>
            <a:ahLst/>
            <a:cxnLst/>
            <a:rect l="l" t="t" r="r" b="b"/>
            <a:pathLst>
              <a:path w="50890" h="67461" extrusionOk="0">
                <a:moveTo>
                  <a:pt x="27638" y="265"/>
                </a:moveTo>
                <a:cubicBezTo>
                  <a:pt x="22150" y="1114"/>
                  <a:pt x="17707" y="4903"/>
                  <a:pt x="13525" y="12417"/>
                </a:cubicBezTo>
                <a:cubicBezTo>
                  <a:pt x="9343" y="19931"/>
                  <a:pt x="4508" y="36462"/>
                  <a:pt x="2548" y="45348"/>
                </a:cubicBezTo>
                <a:cubicBezTo>
                  <a:pt x="588" y="54234"/>
                  <a:pt x="-1503" y="62793"/>
                  <a:pt x="1764" y="65733"/>
                </a:cubicBezTo>
                <a:cubicBezTo>
                  <a:pt x="5031" y="68673"/>
                  <a:pt x="14309" y="67693"/>
                  <a:pt x="22149" y="62989"/>
                </a:cubicBezTo>
                <a:cubicBezTo>
                  <a:pt x="29990" y="58285"/>
                  <a:pt x="44756" y="46785"/>
                  <a:pt x="48807" y="37507"/>
                </a:cubicBezTo>
                <a:cubicBezTo>
                  <a:pt x="52858" y="28229"/>
                  <a:pt x="49983" y="13528"/>
                  <a:pt x="46455" y="7321"/>
                </a:cubicBezTo>
                <a:cubicBezTo>
                  <a:pt x="42927" y="1114"/>
                  <a:pt x="33126" y="-584"/>
                  <a:pt x="27638" y="265"/>
                </a:cubicBezTo>
                <a:close/>
              </a:path>
            </a:pathLst>
          </a:custGeom>
          <a:solidFill>
            <a:srgbClr val="174EF7"/>
          </a:solidFill>
          <a:ln>
            <a:noFill/>
          </a:ln>
        </p:spPr>
      </p:sp>
      <p:pic>
        <p:nvPicPr>
          <p:cNvPr id="114" name="Google Shape;114;p17"/>
          <p:cNvPicPr preferRelativeResize="0"/>
          <p:nvPr/>
        </p:nvPicPr>
        <p:blipFill>
          <a:blip r:embed="rId4">
            <a:alphaModFix/>
          </a:blip>
          <a:stretch>
            <a:fillRect/>
          </a:stretch>
        </p:blipFill>
        <p:spPr>
          <a:xfrm>
            <a:off x="5157200" y="3322400"/>
            <a:ext cx="2030150" cy="1734425"/>
          </a:xfrm>
          <a:prstGeom prst="rect">
            <a:avLst/>
          </a:prstGeom>
          <a:noFill/>
          <a:ln>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15"/>
        <p:cNvGrpSpPr/>
        <p:nvPr/>
      </p:nvGrpSpPr>
      <p:grpSpPr>
        <a:xfrm>
          <a:off x="0" y="0"/>
          <a:ext cx="0" cy="0"/>
          <a:chOff x="0" y="0"/>
          <a:chExt cx="0" cy="0"/>
        </a:xfrm>
      </p:grpSpPr>
      <p:pic>
        <p:nvPicPr>
          <p:cNvPr id="116" name="Google Shape;116;p18"/>
          <p:cNvPicPr preferRelativeResize="0"/>
          <p:nvPr/>
        </p:nvPicPr>
        <p:blipFill>
          <a:blip r:embed="rId2">
            <a:alphaModFix/>
          </a:blip>
          <a:stretch>
            <a:fillRect/>
          </a:stretch>
        </p:blipFill>
        <p:spPr>
          <a:xfrm>
            <a:off x="0" y="0"/>
            <a:ext cx="9144000" cy="5143495"/>
          </a:xfrm>
          <a:prstGeom prst="rect">
            <a:avLst/>
          </a:prstGeom>
          <a:noFill/>
          <a:ln>
            <a:noFill/>
          </a:ln>
        </p:spPr>
      </p:pic>
      <p:sp>
        <p:nvSpPr>
          <p:cNvPr id="117" name="Google Shape;117;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pic>
        <p:nvPicPr>
          <p:cNvPr id="118" name="Google Shape;118;p18"/>
          <p:cNvPicPr preferRelativeResize="0"/>
          <p:nvPr/>
        </p:nvPicPr>
        <p:blipFill>
          <a:blip r:embed="rId3">
            <a:alphaModFix/>
          </a:blip>
          <a:stretch>
            <a:fillRect/>
          </a:stretch>
        </p:blipFill>
        <p:spPr>
          <a:xfrm>
            <a:off x="7612425" y="218600"/>
            <a:ext cx="1316000" cy="334250"/>
          </a:xfrm>
          <a:prstGeom prst="rect">
            <a:avLst/>
          </a:prstGeom>
          <a:noFill/>
          <a:ln>
            <a:noFill/>
          </a:ln>
        </p:spPr>
      </p:pic>
      <p:pic>
        <p:nvPicPr>
          <p:cNvPr id="119" name="Google Shape;119;p18"/>
          <p:cNvPicPr preferRelativeResize="0"/>
          <p:nvPr/>
        </p:nvPicPr>
        <p:blipFill>
          <a:blip r:embed="rId4">
            <a:alphaModFix/>
          </a:blip>
          <a:stretch>
            <a:fillRect/>
          </a:stretch>
        </p:blipFill>
        <p:spPr>
          <a:xfrm>
            <a:off x="7612425" y="218600"/>
            <a:ext cx="1316000" cy="334250"/>
          </a:xfrm>
          <a:prstGeom prst="rect">
            <a:avLst/>
          </a:prstGeom>
          <a:noFill/>
          <a:ln>
            <a:noFill/>
          </a:ln>
        </p:spPr>
      </p:pic>
      <p:sp>
        <p:nvSpPr>
          <p:cNvPr id="120" name="Google Shape;120;p18"/>
          <p:cNvSpPr txBox="1">
            <a:spLocks noGrp="1"/>
          </p:cNvSpPr>
          <p:nvPr>
            <p:ph type="title"/>
          </p:nvPr>
        </p:nvSpPr>
        <p:spPr>
          <a:xfrm>
            <a:off x="616500" y="952325"/>
            <a:ext cx="80592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sz="2800"/>
            </a:lvl1pPr>
            <a:lvl2pPr lvl="1" rtl="0">
              <a:spcBef>
                <a:spcPts val="0"/>
              </a:spcBef>
              <a:spcAft>
                <a:spcPts val="0"/>
              </a:spcAft>
              <a:buSzPts val="2500"/>
              <a:buNone/>
              <a:defRPr sz="2500"/>
            </a:lvl2pPr>
            <a:lvl3pPr lvl="2" rtl="0">
              <a:spcBef>
                <a:spcPts val="0"/>
              </a:spcBef>
              <a:spcAft>
                <a:spcPts val="0"/>
              </a:spcAft>
              <a:buSzPts val="2500"/>
              <a:buNone/>
              <a:defRPr sz="2500"/>
            </a:lvl3pPr>
            <a:lvl4pPr lvl="3" rtl="0">
              <a:spcBef>
                <a:spcPts val="0"/>
              </a:spcBef>
              <a:spcAft>
                <a:spcPts val="0"/>
              </a:spcAft>
              <a:buSzPts val="2500"/>
              <a:buNone/>
              <a:defRPr sz="2500"/>
            </a:lvl4pPr>
            <a:lvl5pPr lvl="4" rtl="0">
              <a:spcBef>
                <a:spcPts val="0"/>
              </a:spcBef>
              <a:spcAft>
                <a:spcPts val="0"/>
              </a:spcAft>
              <a:buSzPts val="2500"/>
              <a:buNone/>
              <a:defRPr sz="2500"/>
            </a:lvl5pPr>
            <a:lvl6pPr lvl="5" rtl="0">
              <a:spcBef>
                <a:spcPts val="0"/>
              </a:spcBef>
              <a:spcAft>
                <a:spcPts val="0"/>
              </a:spcAft>
              <a:buSzPts val="2500"/>
              <a:buNone/>
              <a:defRPr sz="2500"/>
            </a:lvl6pPr>
            <a:lvl7pPr lvl="6" rtl="0">
              <a:spcBef>
                <a:spcPts val="0"/>
              </a:spcBef>
              <a:spcAft>
                <a:spcPts val="0"/>
              </a:spcAft>
              <a:buSzPts val="2500"/>
              <a:buNone/>
              <a:defRPr sz="2500"/>
            </a:lvl7pPr>
            <a:lvl8pPr lvl="7" rtl="0">
              <a:spcBef>
                <a:spcPts val="0"/>
              </a:spcBef>
              <a:spcAft>
                <a:spcPts val="0"/>
              </a:spcAft>
              <a:buSzPts val="2500"/>
              <a:buNone/>
              <a:defRPr sz="2500"/>
            </a:lvl8pPr>
            <a:lvl9pPr lvl="8" rtl="0">
              <a:spcBef>
                <a:spcPts val="0"/>
              </a:spcBef>
              <a:spcAft>
                <a:spcPts val="0"/>
              </a:spcAft>
              <a:buSzPts val="2500"/>
              <a:buNone/>
              <a:defRPr sz="2500"/>
            </a:lvl9pPr>
          </a:lstStyle>
          <a:p>
            <a:endParaRPr/>
          </a:p>
        </p:txBody>
      </p:sp>
      <p:sp>
        <p:nvSpPr>
          <p:cNvPr id="121" name="Google Shape;121;p18"/>
          <p:cNvSpPr txBox="1">
            <a:spLocks noGrp="1"/>
          </p:cNvSpPr>
          <p:nvPr>
            <p:ph type="subTitle" idx="1"/>
          </p:nvPr>
        </p:nvSpPr>
        <p:spPr>
          <a:xfrm>
            <a:off x="616500" y="1464350"/>
            <a:ext cx="7948200" cy="4644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SzPts val="1800"/>
              <a:buNone/>
              <a:defRPr/>
            </a:lvl1pPr>
            <a:lvl2pPr lvl="1" rtl="0">
              <a:lnSpc>
                <a:spcPct val="100000"/>
              </a:lnSpc>
              <a:spcBef>
                <a:spcPts val="0"/>
              </a:spcBef>
              <a:spcAft>
                <a:spcPts val="0"/>
              </a:spcAft>
              <a:buSzPts val="1800"/>
              <a:buNone/>
              <a:defRPr sz="1800"/>
            </a:lvl2pPr>
            <a:lvl3pPr lvl="2" rtl="0">
              <a:lnSpc>
                <a:spcPct val="100000"/>
              </a:lnSpc>
              <a:spcBef>
                <a:spcPts val="0"/>
              </a:spcBef>
              <a:spcAft>
                <a:spcPts val="0"/>
              </a:spcAft>
              <a:buSzPts val="1800"/>
              <a:buNone/>
              <a:defRPr sz="1800"/>
            </a:lvl3pPr>
            <a:lvl4pPr lvl="3" rtl="0">
              <a:lnSpc>
                <a:spcPct val="100000"/>
              </a:lnSpc>
              <a:spcBef>
                <a:spcPts val="0"/>
              </a:spcBef>
              <a:spcAft>
                <a:spcPts val="0"/>
              </a:spcAft>
              <a:buSzPts val="1800"/>
              <a:buNone/>
              <a:defRPr sz="1800"/>
            </a:lvl4pPr>
            <a:lvl5pPr lvl="4" rtl="0">
              <a:lnSpc>
                <a:spcPct val="100000"/>
              </a:lnSpc>
              <a:spcBef>
                <a:spcPts val="0"/>
              </a:spcBef>
              <a:spcAft>
                <a:spcPts val="0"/>
              </a:spcAft>
              <a:buSzPts val="1800"/>
              <a:buNone/>
              <a:defRPr sz="1800"/>
            </a:lvl5pPr>
            <a:lvl6pPr lvl="5" rtl="0">
              <a:lnSpc>
                <a:spcPct val="100000"/>
              </a:lnSpc>
              <a:spcBef>
                <a:spcPts val="0"/>
              </a:spcBef>
              <a:spcAft>
                <a:spcPts val="0"/>
              </a:spcAft>
              <a:buSzPts val="1800"/>
              <a:buNone/>
              <a:defRPr sz="1800"/>
            </a:lvl6pPr>
            <a:lvl7pPr lvl="6" rtl="0">
              <a:lnSpc>
                <a:spcPct val="100000"/>
              </a:lnSpc>
              <a:spcBef>
                <a:spcPts val="0"/>
              </a:spcBef>
              <a:spcAft>
                <a:spcPts val="0"/>
              </a:spcAft>
              <a:buSzPts val="1800"/>
              <a:buNone/>
              <a:defRPr sz="1800"/>
            </a:lvl7pPr>
            <a:lvl8pPr lvl="7" rtl="0">
              <a:lnSpc>
                <a:spcPct val="100000"/>
              </a:lnSpc>
              <a:spcBef>
                <a:spcPts val="0"/>
              </a:spcBef>
              <a:spcAft>
                <a:spcPts val="0"/>
              </a:spcAft>
              <a:buSzPts val="1800"/>
              <a:buNone/>
              <a:defRPr sz="1800"/>
            </a:lvl8pPr>
            <a:lvl9pPr lvl="8" rtl="0">
              <a:lnSpc>
                <a:spcPct val="100000"/>
              </a:lnSpc>
              <a:spcBef>
                <a:spcPts val="0"/>
              </a:spcBef>
              <a:spcAft>
                <a:spcPts val="0"/>
              </a:spcAft>
              <a:buSzPts val="1800"/>
              <a:buNone/>
              <a:defRPr sz="1800"/>
            </a:lvl9pPr>
          </a:lstStyle>
          <a:p>
            <a:endParaRPr/>
          </a:p>
        </p:txBody>
      </p:sp>
    </p:spTree>
  </p:cSld>
  <p:clrMapOvr>
    <a:masterClrMapping/>
  </p:clrMapOvr>
  <p:extLst>
    <p:ext uri="{DCECCB84-F9BA-43D5-87BE-67443E8EF086}">
      <p15:sldGuideLst xmlns:p15="http://schemas.microsoft.com/office/powerpoint/2012/main">
        <p15:guide id="1" pos="454">
          <p15:clr>
            <a:srgbClr val="FA7B17"/>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lank 2">
  <p:cSld name="BLANK_2">
    <p:bg>
      <p:bgPr>
        <a:solidFill>
          <a:srgbClr val="F4F4F4"/>
        </a:solidFill>
        <a:effectLst/>
      </p:bgPr>
    </p:bg>
    <p:spTree>
      <p:nvGrpSpPr>
        <p:cNvPr id="1" name="Shape 122"/>
        <p:cNvGrpSpPr/>
        <p:nvPr/>
      </p:nvGrpSpPr>
      <p:grpSpPr>
        <a:xfrm>
          <a:off x="0" y="0"/>
          <a:ext cx="0" cy="0"/>
          <a:chOff x="0" y="0"/>
          <a:chExt cx="0" cy="0"/>
        </a:xfrm>
      </p:grpSpPr>
      <p:sp>
        <p:nvSpPr>
          <p:cNvPr id="123" name="Google Shape;123;p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pic>
        <p:nvPicPr>
          <p:cNvPr id="124" name="Google Shape;124;p19"/>
          <p:cNvPicPr preferRelativeResize="0"/>
          <p:nvPr/>
        </p:nvPicPr>
        <p:blipFill>
          <a:blip r:embed="rId2">
            <a:alphaModFix/>
          </a:blip>
          <a:stretch>
            <a:fillRect/>
          </a:stretch>
        </p:blipFill>
        <p:spPr>
          <a:xfrm>
            <a:off x="7612425" y="218600"/>
            <a:ext cx="1316000" cy="334250"/>
          </a:xfrm>
          <a:prstGeom prst="rect">
            <a:avLst/>
          </a:prstGeom>
          <a:noFill/>
          <a:ln>
            <a:noFill/>
          </a:ln>
        </p:spPr>
      </p:pic>
      <p:pic>
        <p:nvPicPr>
          <p:cNvPr id="125" name="Google Shape;125;p19"/>
          <p:cNvPicPr preferRelativeResize="0"/>
          <p:nvPr/>
        </p:nvPicPr>
        <p:blipFill>
          <a:blip r:embed="rId3">
            <a:alphaModFix/>
          </a:blip>
          <a:stretch>
            <a:fillRect/>
          </a:stretch>
        </p:blipFill>
        <p:spPr>
          <a:xfrm>
            <a:off x="7612425" y="218600"/>
            <a:ext cx="1316000" cy="334250"/>
          </a:xfrm>
          <a:prstGeom prst="rect">
            <a:avLst/>
          </a:prstGeom>
          <a:noFill/>
          <a:ln>
            <a:noFill/>
          </a:ln>
        </p:spPr>
      </p:pic>
      <p:sp>
        <p:nvSpPr>
          <p:cNvPr id="126" name="Google Shape;126;p19"/>
          <p:cNvSpPr txBox="1">
            <a:spLocks noGrp="1"/>
          </p:cNvSpPr>
          <p:nvPr>
            <p:ph type="title"/>
          </p:nvPr>
        </p:nvSpPr>
        <p:spPr>
          <a:xfrm>
            <a:off x="413250" y="971925"/>
            <a:ext cx="8059200" cy="572700"/>
          </a:xfrm>
          <a:prstGeom prst="rect">
            <a:avLst/>
          </a:prstGeom>
        </p:spPr>
        <p:txBody>
          <a:bodyPr spcFirstLastPara="1" wrap="square" lIns="91425" tIns="91425" rIns="91425" bIns="91425" anchor="t" anchorCtr="0">
            <a:normAutofit/>
          </a:bodyPr>
          <a:lstStyle>
            <a:lvl1pPr lvl="0" algn="ctr" rtl="0">
              <a:spcBef>
                <a:spcPts val="0"/>
              </a:spcBef>
              <a:spcAft>
                <a:spcPts val="0"/>
              </a:spcAft>
              <a:buSzPts val="2800"/>
              <a:buNone/>
              <a:defRPr sz="28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27" name="Google Shape;127;p19"/>
          <p:cNvSpPr txBox="1">
            <a:spLocks noGrp="1"/>
          </p:cNvSpPr>
          <p:nvPr>
            <p:ph type="subTitle" idx="1"/>
          </p:nvPr>
        </p:nvSpPr>
        <p:spPr>
          <a:xfrm>
            <a:off x="413250" y="1483950"/>
            <a:ext cx="7948200" cy="4644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1800"/>
              <a:buNone/>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128" name="Google Shape;128;p19"/>
          <p:cNvSpPr/>
          <p:nvPr/>
        </p:nvSpPr>
        <p:spPr>
          <a:xfrm rot="-484938">
            <a:off x="-532215" y="-349830"/>
            <a:ext cx="2034092" cy="1552627"/>
          </a:xfrm>
          <a:custGeom>
            <a:avLst/>
            <a:gdLst/>
            <a:ahLst/>
            <a:cxnLst/>
            <a:rect l="l" t="t" r="r" b="b"/>
            <a:pathLst>
              <a:path w="81361" h="62103" extrusionOk="0">
                <a:moveTo>
                  <a:pt x="6848" y="3255"/>
                </a:moveTo>
                <a:cubicBezTo>
                  <a:pt x="-3410" y="7698"/>
                  <a:pt x="1229" y="19002"/>
                  <a:pt x="968" y="28345"/>
                </a:cubicBezTo>
                <a:cubicBezTo>
                  <a:pt x="707" y="37688"/>
                  <a:pt x="-2626" y="54807"/>
                  <a:pt x="5280" y="59315"/>
                </a:cubicBezTo>
                <a:cubicBezTo>
                  <a:pt x="13186" y="63823"/>
                  <a:pt x="35793" y="62712"/>
                  <a:pt x="48403" y="55394"/>
                </a:cubicBezTo>
                <a:cubicBezTo>
                  <a:pt x="61013" y="48076"/>
                  <a:pt x="78589" y="24359"/>
                  <a:pt x="80941" y="15408"/>
                </a:cubicBezTo>
                <a:cubicBezTo>
                  <a:pt x="83293" y="6457"/>
                  <a:pt x="74865" y="3713"/>
                  <a:pt x="62516" y="1687"/>
                </a:cubicBezTo>
                <a:cubicBezTo>
                  <a:pt x="50167" y="-338"/>
                  <a:pt x="17106" y="-1188"/>
                  <a:pt x="6848" y="3255"/>
                </a:cubicBezTo>
                <a:close/>
              </a:path>
            </a:pathLst>
          </a:custGeom>
          <a:solidFill>
            <a:srgbClr val="1D1C4E"/>
          </a:solidFill>
          <a:ln>
            <a:noFill/>
          </a:ln>
        </p:spPr>
      </p:sp>
      <p:sp>
        <p:nvSpPr>
          <p:cNvPr id="129" name="Google Shape;129;p19"/>
          <p:cNvSpPr/>
          <p:nvPr/>
        </p:nvSpPr>
        <p:spPr>
          <a:xfrm rot="-552267">
            <a:off x="6832132" y="2928409"/>
            <a:ext cx="3051654" cy="2565463"/>
          </a:xfrm>
          <a:custGeom>
            <a:avLst/>
            <a:gdLst/>
            <a:ahLst/>
            <a:cxnLst/>
            <a:rect l="l" t="t" r="r" b="b"/>
            <a:pathLst>
              <a:path w="72965" h="85174" extrusionOk="0">
                <a:moveTo>
                  <a:pt x="69378" y="633"/>
                </a:moveTo>
                <a:cubicBezTo>
                  <a:pt x="65930" y="-3084"/>
                  <a:pt x="49384" y="12132"/>
                  <a:pt x="44680" y="19450"/>
                </a:cubicBezTo>
                <a:cubicBezTo>
                  <a:pt x="39976" y="26768"/>
                  <a:pt x="45595" y="37679"/>
                  <a:pt x="41152" y="44539"/>
                </a:cubicBezTo>
                <a:cubicBezTo>
                  <a:pt x="36709" y="51400"/>
                  <a:pt x="24491" y="54413"/>
                  <a:pt x="18022" y="60613"/>
                </a:cubicBezTo>
                <a:cubicBezTo>
                  <a:pt x="11554" y="66813"/>
                  <a:pt x="-6138" y="78283"/>
                  <a:pt x="2341" y="81738"/>
                </a:cubicBezTo>
                <a:cubicBezTo>
                  <a:pt x="10820" y="85194"/>
                  <a:pt x="58393" y="87292"/>
                  <a:pt x="68898" y="81346"/>
                </a:cubicBezTo>
                <a:cubicBezTo>
                  <a:pt x="79403" y="75400"/>
                  <a:pt x="65958" y="52663"/>
                  <a:pt x="65370" y="46064"/>
                </a:cubicBezTo>
                <a:cubicBezTo>
                  <a:pt x="64782" y="39465"/>
                  <a:pt x="64702" y="49324"/>
                  <a:pt x="65370" y="41752"/>
                </a:cubicBezTo>
                <a:cubicBezTo>
                  <a:pt x="66038" y="34180"/>
                  <a:pt x="72826" y="4350"/>
                  <a:pt x="69378" y="633"/>
                </a:cubicBezTo>
                <a:close/>
              </a:path>
            </a:pathLst>
          </a:custGeom>
          <a:solidFill>
            <a:srgbClr val="1D1C4E"/>
          </a:solidFill>
          <a:ln>
            <a:noFill/>
          </a:ln>
        </p:spPr>
      </p:sp>
      <p:pic>
        <p:nvPicPr>
          <p:cNvPr id="130" name="Google Shape;130;p19"/>
          <p:cNvPicPr preferRelativeResize="0"/>
          <p:nvPr/>
        </p:nvPicPr>
        <p:blipFill>
          <a:blip r:embed="rId4">
            <a:alphaModFix/>
          </a:blip>
          <a:stretch>
            <a:fillRect/>
          </a:stretch>
        </p:blipFill>
        <p:spPr>
          <a:xfrm>
            <a:off x="-164675" y="0"/>
            <a:ext cx="1651751" cy="1411150"/>
          </a:xfrm>
          <a:prstGeom prst="rect">
            <a:avLst/>
          </a:prstGeom>
          <a:noFill/>
          <a:ln>
            <a:noFill/>
          </a:ln>
        </p:spPr>
      </p:pic>
      <p:pic>
        <p:nvPicPr>
          <p:cNvPr id="131" name="Google Shape;131;p19"/>
          <p:cNvPicPr preferRelativeResize="0"/>
          <p:nvPr/>
        </p:nvPicPr>
        <p:blipFill>
          <a:blip r:embed="rId5">
            <a:alphaModFix/>
          </a:blip>
          <a:stretch>
            <a:fillRect/>
          </a:stretch>
        </p:blipFill>
        <p:spPr>
          <a:xfrm>
            <a:off x="7343650" y="3419275"/>
            <a:ext cx="1853550" cy="1724225"/>
          </a:xfrm>
          <a:prstGeom prst="rect">
            <a:avLst/>
          </a:prstGeom>
          <a:noFill/>
          <a:ln>
            <a:noFill/>
          </a:ln>
        </p:spPr>
      </p:pic>
      <p:pic>
        <p:nvPicPr>
          <p:cNvPr id="132" name="Google Shape;132;p19"/>
          <p:cNvPicPr preferRelativeResize="0"/>
          <p:nvPr/>
        </p:nvPicPr>
        <p:blipFill>
          <a:blip r:embed="rId6">
            <a:alphaModFix/>
          </a:blip>
          <a:stretch>
            <a:fillRect/>
          </a:stretch>
        </p:blipFill>
        <p:spPr>
          <a:xfrm rot="7461156">
            <a:off x="-469826" y="3159077"/>
            <a:ext cx="1909324" cy="3248701"/>
          </a:xfrm>
          <a:prstGeom prst="rect">
            <a:avLst/>
          </a:prstGeom>
          <a:noFill/>
          <a:ln>
            <a:noFill/>
          </a:ln>
        </p:spPr>
      </p:pic>
    </p:spTree>
  </p:cSld>
  <p:clrMapOvr>
    <a:masterClrMapping/>
  </p:clrMapOvr>
  <p:extLst>
    <p:ext uri="{DCECCB84-F9BA-43D5-87BE-67443E8EF086}">
      <p15:sldGuideLst xmlns:p15="http://schemas.microsoft.com/office/powerpoint/2012/main">
        <p15:guide id="1" pos="454">
          <p15:clr>
            <a:srgbClr val="FA7B17"/>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slide 1 1">
  <p:cSld name="TITLE_1_1">
    <p:spTree>
      <p:nvGrpSpPr>
        <p:cNvPr id="1" name="Shape 133"/>
        <p:cNvGrpSpPr/>
        <p:nvPr/>
      </p:nvGrpSpPr>
      <p:grpSpPr>
        <a:xfrm>
          <a:off x="0" y="0"/>
          <a:ext cx="0" cy="0"/>
          <a:chOff x="0" y="0"/>
          <a:chExt cx="0" cy="0"/>
        </a:xfrm>
      </p:grpSpPr>
      <p:pic>
        <p:nvPicPr>
          <p:cNvPr id="134" name="Google Shape;134;p20"/>
          <p:cNvPicPr preferRelativeResize="0"/>
          <p:nvPr/>
        </p:nvPicPr>
        <p:blipFill>
          <a:blip r:embed="rId2">
            <a:alphaModFix/>
          </a:blip>
          <a:stretch>
            <a:fillRect/>
          </a:stretch>
        </p:blipFill>
        <p:spPr>
          <a:xfrm>
            <a:off x="0" y="0"/>
            <a:ext cx="9144000" cy="5143511"/>
          </a:xfrm>
          <a:prstGeom prst="rect">
            <a:avLst/>
          </a:prstGeom>
          <a:noFill/>
          <a:ln>
            <a:noFill/>
          </a:ln>
        </p:spPr>
      </p:pic>
      <p:sp>
        <p:nvSpPr>
          <p:cNvPr id="135" name="Google Shape;135;p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pic>
        <p:nvPicPr>
          <p:cNvPr id="136" name="Google Shape;136;p20"/>
          <p:cNvPicPr preferRelativeResize="0"/>
          <p:nvPr/>
        </p:nvPicPr>
        <p:blipFill>
          <a:blip r:embed="rId3">
            <a:alphaModFix/>
          </a:blip>
          <a:stretch>
            <a:fillRect/>
          </a:stretch>
        </p:blipFill>
        <p:spPr>
          <a:xfrm>
            <a:off x="7612425" y="218600"/>
            <a:ext cx="1316000" cy="334250"/>
          </a:xfrm>
          <a:prstGeom prst="rect">
            <a:avLst/>
          </a:prstGeom>
          <a:noFill/>
          <a:ln>
            <a:noFill/>
          </a:ln>
        </p:spPr>
      </p:pic>
      <p:sp>
        <p:nvSpPr>
          <p:cNvPr id="137" name="Google Shape;137;p20"/>
          <p:cNvSpPr txBox="1">
            <a:spLocks noGrp="1"/>
          </p:cNvSpPr>
          <p:nvPr>
            <p:ph type="title"/>
          </p:nvPr>
        </p:nvSpPr>
        <p:spPr>
          <a:xfrm>
            <a:off x="616500" y="952325"/>
            <a:ext cx="7856100" cy="572700"/>
          </a:xfrm>
          <a:prstGeom prst="rect">
            <a:avLst/>
          </a:prstGeom>
        </p:spPr>
        <p:txBody>
          <a:bodyPr spcFirstLastPara="1" wrap="square" lIns="91425" tIns="91425" rIns="91425" bIns="91425" anchor="t" anchorCtr="0">
            <a:normAutofit/>
          </a:bodyPr>
          <a:lstStyle>
            <a:lvl1pPr lvl="0" rtl="0">
              <a:spcBef>
                <a:spcPts val="0"/>
              </a:spcBef>
              <a:spcAft>
                <a:spcPts val="0"/>
              </a:spcAft>
              <a:buClr>
                <a:schemeClr val="lt1"/>
              </a:buClr>
              <a:buSzPts val="2800"/>
              <a:buNone/>
              <a:defRPr sz="2800">
                <a:solidFill>
                  <a:schemeClr val="lt1"/>
                </a:solidFill>
              </a:defRPr>
            </a:lvl1pPr>
            <a:lvl2pPr lvl="1" rtl="0">
              <a:spcBef>
                <a:spcPts val="0"/>
              </a:spcBef>
              <a:spcAft>
                <a:spcPts val="0"/>
              </a:spcAft>
              <a:buClr>
                <a:schemeClr val="lt1"/>
              </a:buClr>
              <a:buSzPts val="2500"/>
              <a:buNone/>
              <a:defRPr sz="2500">
                <a:solidFill>
                  <a:schemeClr val="lt1"/>
                </a:solidFill>
              </a:defRPr>
            </a:lvl2pPr>
            <a:lvl3pPr lvl="2" rtl="0">
              <a:spcBef>
                <a:spcPts val="0"/>
              </a:spcBef>
              <a:spcAft>
                <a:spcPts val="0"/>
              </a:spcAft>
              <a:buClr>
                <a:schemeClr val="lt1"/>
              </a:buClr>
              <a:buSzPts val="2500"/>
              <a:buNone/>
              <a:defRPr sz="2500">
                <a:solidFill>
                  <a:schemeClr val="lt1"/>
                </a:solidFill>
              </a:defRPr>
            </a:lvl3pPr>
            <a:lvl4pPr lvl="3" rtl="0">
              <a:spcBef>
                <a:spcPts val="0"/>
              </a:spcBef>
              <a:spcAft>
                <a:spcPts val="0"/>
              </a:spcAft>
              <a:buClr>
                <a:schemeClr val="lt1"/>
              </a:buClr>
              <a:buSzPts val="2500"/>
              <a:buNone/>
              <a:defRPr sz="2500">
                <a:solidFill>
                  <a:schemeClr val="lt1"/>
                </a:solidFill>
              </a:defRPr>
            </a:lvl4pPr>
            <a:lvl5pPr lvl="4" rtl="0">
              <a:spcBef>
                <a:spcPts val="0"/>
              </a:spcBef>
              <a:spcAft>
                <a:spcPts val="0"/>
              </a:spcAft>
              <a:buClr>
                <a:schemeClr val="lt1"/>
              </a:buClr>
              <a:buSzPts val="2500"/>
              <a:buNone/>
              <a:defRPr sz="2500">
                <a:solidFill>
                  <a:schemeClr val="lt1"/>
                </a:solidFill>
              </a:defRPr>
            </a:lvl5pPr>
            <a:lvl6pPr lvl="5" rtl="0">
              <a:spcBef>
                <a:spcPts val="0"/>
              </a:spcBef>
              <a:spcAft>
                <a:spcPts val="0"/>
              </a:spcAft>
              <a:buClr>
                <a:schemeClr val="lt1"/>
              </a:buClr>
              <a:buSzPts val="2500"/>
              <a:buNone/>
              <a:defRPr sz="2500">
                <a:solidFill>
                  <a:schemeClr val="lt1"/>
                </a:solidFill>
              </a:defRPr>
            </a:lvl6pPr>
            <a:lvl7pPr lvl="6" rtl="0">
              <a:spcBef>
                <a:spcPts val="0"/>
              </a:spcBef>
              <a:spcAft>
                <a:spcPts val="0"/>
              </a:spcAft>
              <a:buClr>
                <a:schemeClr val="lt1"/>
              </a:buClr>
              <a:buSzPts val="2500"/>
              <a:buNone/>
              <a:defRPr sz="2500">
                <a:solidFill>
                  <a:schemeClr val="lt1"/>
                </a:solidFill>
              </a:defRPr>
            </a:lvl7pPr>
            <a:lvl8pPr lvl="7" rtl="0">
              <a:spcBef>
                <a:spcPts val="0"/>
              </a:spcBef>
              <a:spcAft>
                <a:spcPts val="0"/>
              </a:spcAft>
              <a:buClr>
                <a:schemeClr val="lt1"/>
              </a:buClr>
              <a:buSzPts val="2500"/>
              <a:buNone/>
              <a:defRPr sz="2500">
                <a:solidFill>
                  <a:schemeClr val="lt1"/>
                </a:solidFill>
              </a:defRPr>
            </a:lvl8pPr>
            <a:lvl9pPr lvl="8" rtl="0">
              <a:spcBef>
                <a:spcPts val="0"/>
              </a:spcBef>
              <a:spcAft>
                <a:spcPts val="0"/>
              </a:spcAft>
              <a:buClr>
                <a:schemeClr val="lt1"/>
              </a:buClr>
              <a:buSzPts val="2500"/>
              <a:buNone/>
              <a:defRPr sz="2500">
                <a:solidFill>
                  <a:schemeClr val="lt1"/>
                </a:solidFill>
              </a:defRPr>
            </a:lvl9pPr>
          </a:lstStyle>
          <a:p>
            <a:endParaRPr/>
          </a:p>
        </p:txBody>
      </p:sp>
      <p:sp>
        <p:nvSpPr>
          <p:cNvPr id="138" name="Google Shape;138;p20"/>
          <p:cNvSpPr txBox="1">
            <a:spLocks noGrp="1"/>
          </p:cNvSpPr>
          <p:nvPr>
            <p:ph type="subTitle" idx="1"/>
          </p:nvPr>
        </p:nvSpPr>
        <p:spPr>
          <a:xfrm>
            <a:off x="616500" y="1464350"/>
            <a:ext cx="7948200" cy="4644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Clr>
                <a:schemeClr val="lt1"/>
              </a:buClr>
              <a:buSzPts val="1800"/>
              <a:buNone/>
              <a:defRPr>
                <a:solidFill>
                  <a:schemeClr val="lt1"/>
                </a:solidFill>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a:endParaRPr/>
          </a:p>
        </p:txBody>
      </p:sp>
      <p:sp>
        <p:nvSpPr>
          <p:cNvPr id="139" name="Google Shape;139;p20"/>
          <p:cNvSpPr txBox="1">
            <a:spLocks noGrp="1"/>
          </p:cNvSpPr>
          <p:nvPr>
            <p:ph type="body" idx="2"/>
          </p:nvPr>
        </p:nvSpPr>
        <p:spPr>
          <a:xfrm>
            <a:off x="616500" y="2066875"/>
            <a:ext cx="7856100" cy="24690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Clr>
                <a:schemeClr val="lt1"/>
              </a:buClr>
              <a:buSzPts val="1400"/>
              <a:buChar char="●"/>
              <a:defRPr sz="1400">
                <a:solidFill>
                  <a:schemeClr val="lt1"/>
                </a:solidFill>
              </a:defRPr>
            </a:lvl1pPr>
            <a:lvl2pPr marL="914400" lvl="1" indent="-304800" rtl="0">
              <a:spcBef>
                <a:spcPts val="0"/>
              </a:spcBef>
              <a:spcAft>
                <a:spcPts val="0"/>
              </a:spcAft>
              <a:buClr>
                <a:schemeClr val="lt1"/>
              </a:buClr>
              <a:buSzPts val="1200"/>
              <a:buChar char="○"/>
              <a:defRPr sz="1200">
                <a:solidFill>
                  <a:schemeClr val="lt1"/>
                </a:solidFill>
              </a:defRPr>
            </a:lvl2pPr>
            <a:lvl3pPr marL="1371600" lvl="2" indent="-304800" rtl="0">
              <a:spcBef>
                <a:spcPts val="0"/>
              </a:spcBef>
              <a:spcAft>
                <a:spcPts val="0"/>
              </a:spcAft>
              <a:buClr>
                <a:schemeClr val="lt1"/>
              </a:buClr>
              <a:buSzPts val="1200"/>
              <a:buChar char="■"/>
              <a:defRPr sz="1200">
                <a:solidFill>
                  <a:schemeClr val="lt1"/>
                </a:solidFill>
              </a:defRPr>
            </a:lvl3pPr>
            <a:lvl4pPr marL="1828800" lvl="3" indent="-304800" rtl="0">
              <a:spcBef>
                <a:spcPts val="0"/>
              </a:spcBef>
              <a:spcAft>
                <a:spcPts val="0"/>
              </a:spcAft>
              <a:buClr>
                <a:schemeClr val="lt1"/>
              </a:buClr>
              <a:buSzPts val="1200"/>
              <a:buChar char="●"/>
              <a:defRPr sz="1200">
                <a:solidFill>
                  <a:schemeClr val="lt1"/>
                </a:solidFill>
              </a:defRPr>
            </a:lvl4pPr>
            <a:lvl5pPr marL="2286000" lvl="4" indent="-304800" rtl="0">
              <a:spcBef>
                <a:spcPts val="0"/>
              </a:spcBef>
              <a:spcAft>
                <a:spcPts val="0"/>
              </a:spcAft>
              <a:buClr>
                <a:schemeClr val="lt1"/>
              </a:buClr>
              <a:buSzPts val="1200"/>
              <a:buChar char="○"/>
              <a:defRPr sz="1200">
                <a:solidFill>
                  <a:schemeClr val="lt1"/>
                </a:solidFill>
              </a:defRPr>
            </a:lvl5pPr>
            <a:lvl6pPr marL="2743200" lvl="5" indent="-304800" rtl="0">
              <a:spcBef>
                <a:spcPts val="0"/>
              </a:spcBef>
              <a:spcAft>
                <a:spcPts val="0"/>
              </a:spcAft>
              <a:buClr>
                <a:schemeClr val="lt1"/>
              </a:buClr>
              <a:buSzPts val="1200"/>
              <a:buChar char="■"/>
              <a:defRPr sz="1200">
                <a:solidFill>
                  <a:schemeClr val="lt1"/>
                </a:solidFill>
              </a:defRPr>
            </a:lvl6pPr>
            <a:lvl7pPr marL="3200400" lvl="6" indent="-304800" rtl="0">
              <a:spcBef>
                <a:spcPts val="0"/>
              </a:spcBef>
              <a:spcAft>
                <a:spcPts val="0"/>
              </a:spcAft>
              <a:buClr>
                <a:schemeClr val="lt1"/>
              </a:buClr>
              <a:buSzPts val="1200"/>
              <a:buChar char="●"/>
              <a:defRPr sz="1200">
                <a:solidFill>
                  <a:schemeClr val="lt1"/>
                </a:solidFill>
              </a:defRPr>
            </a:lvl7pPr>
            <a:lvl8pPr marL="3657600" lvl="7" indent="-304800" rtl="0">
              <a:spcBef>
                <a:spcPts val="0"/>
              </a:spcBef>
              <a:spcAft>
                <a:spcPts val="0"/>
              </a:spcAft>
              <a:buClr>
                <a:schemeClr val="lt1"/>
              </a:buClr>
              <a:buSzPts val="1200"/>
              <a:buChar char="○"/>
              <a:defRPr sz="1200">
                <a:solidFill>
                  <a:schemeClr val="lt1"/>
                </a:solidFill>
              </a:defRPr>
            </a:lvl8pPr>
            <a:lvl9pPr marL="4114800" lvl="8" indent="-304800" rtl="0">
              <a:spcBef>
                <a:spcPts val="0"/>
              </a:spcBef>
              <a:spcAft>
                <a:spcPts val="0"/>
              </a:spcAft>
              <a:buClr>
                <a:schemeClr val="lt1"/>
              </a:buClr>
              <a:buSzPts val="1200"/>
              <a:buChar char="■"/>
              <a:defRPr sz="1200">
                <a:solidFill>
                  <a:schemeClr val="lt1"/>
                </a:solidFill>
              </a:defRPr>
            </a:lvl9pPr>
          </a:lstStyle>
          <a:p>
            <a:endParaRPr/>
          </a:p>
        </p:txBody>
      </p:sp>
    </p:spTree>
  </p:cSld>
  <p:clrMapOvr>
    <a:masterClrMapping/>
  </p:clrMapOvr>
  <p:extLst>
    <p:ext uri="{DCECCB84-F9BA-43D5-87BE-67443E8EF086}">
      <p15:sldGuideLst xmlns:p15="http://schemas.microsoft.com/office/powerpoint/2012/main">
        <p15:guide id="1" pos="454">
          <p15:clr>
            <a:srgbClr val="FA7B17"/>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1">
  <p:cSld name="TITLE_1">
    <p:spTree>
      <p:nvGrpSpPr>
        <p:cNvPr id="1" name="Shape 14"/>
        <p:cNvGrpSpPr/>
        <p:nvPr/>
      </p:nvGrpSpPr>
      <p:grpSpPr>
        <a:xfrm>
          <a:off x="0" y="0"/>
          <a:ext cx="0" cy="0"/>
          <a:chOff x="0" y="0"/>
          <a:chExt cx="0" cy="0"/>
        </a:xfrm>
      </p:grpSpPr>
      <p:pic>
        <p:nvPicPr>
          <p:cNvPr id="15" name="Google Shape;15;p3"/>
          <p:cNvPicPr preferRelativeResize="0"/>
          <p:nvPr/>
        </p:nvPicPr>
        <p:blipFill>
          <a:blip r:embed="rId2">
            <a:alphaModFix/>
          </a:blip>
          <a:stretch>
            <a:fillRect/>
          </a:stretch>
        </p:blipFill>
        <p:spPr>
          <a:xfrm>
            <a:off x="0" y="0"/>
            <a:ext cx="9144000" cy="5143500"/>
          </a:xfrm>
          <a:prstGeom prst="rect">
            <a:avLst/>
          </a:prstGeom>
          <a:noFill/>
          <a:ln>
            <a:noFill/>
          </a:ln>
        </p:spPr>
      </p:pic>
      <p:sp>
        <p:nvSpPr>
          <p:cNvPr id="16" name="Google Shape;16;p3"/>
          <p:cNvSpPr txBox="1">
            <a:spLocks noGrp="1"/>
          </p:cNvSpPr>
          <p:nvPr>
            <p:ph type="ctrTitle"/>
          </p:nvPr>
        </p:nvSpPr>
        <p:spPr>
          <a:xfrm>
            <a:off x="672525" y="2960875"/>
            <a:ext cx="6716100" cy="896400"/>
          </a:xfrm>
          <a:prstGeom prst="rect">
            <a:avLst/>
          </a:prstGeom>
        </p:spPr>
        <p:txBody>
          <a:bodyPr spcFirstLastPara="1" wrap="square" lIns="91425" tIns="91425" rIns="91425" bIns="91425" anchor="ctr" anchorCtr="0">
            <a:normAutofit/>
          </a:bodyPr>
          <a:lstStyle>
            <a:lvl1pPr lvl="0" rtl="0">
              <a:spcBef>
                <a:spcPts val="0"/>
              </a:spcBef>
              <a:spcAft>
                <a:spcPts val="0"/>
              </a:spcAft>
              <a:buClr>
                <a:schemeClr val="lt1"/>
              </a:buClr>
              <a:buSzPts val="2800"/>
              <a:buFont typeface="Archivo ExtraBold"/>
              <a:buNone/>
              <a:defRPr sz="2800" b="0">
                <a:solidFill>
                  <a:schemeClr val="lt1"/>
                </a:solidFill>
                <a:latin typeface="Archivo ExtraBold"/>
                <a:ea typeface="Archivo ExtraBold"/>
                <a:cs typeface="Archivo ExtraBold"/>
                <a:sym typeface="Archivo ExtraBold"/>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7" name="Google Shape;17;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pic>
        <p:nvPicPr>
          <p:cNvPr id="18" name="Google Shape;18;p3"/>
          <p:cNvPicPr preferRelativeResize="0"/>
          <p:nvPr/>
        </p:nvPicPr>
        <p:blipFill>
          <a:blip r:embed="rId3">
            <a:alphaModFix/>
          </a:blip>
          <a:stretch>
            <a:fillRect/>
          </a:stretch>
        </p:blipFill>
        <p:spPr>
          <a:xfrm>
            <a:off x="7612425" y="218600"/>
            <a:ext cx="1316000" cy="334250"/>
          </a:xfrm>
          <a:prstGeom prst="rect">
            <a:avLst/>
          </a:prstGeom>
          <a:noFill/>
          <a:ln>
            <a:noFill/>
          </a:ln>
        </p:spPr>
      </p:pic>
      <p:cxnSp>
        <p:nvCxnSpPr>
          <p:cNvPr id="19" name="Google Shape;19;p3"/>
          <p:cNvCxnSpPr/>
          <p:nvPr/>
        </p:nvCxnSpPr>
        <p:spPr>
          <a:xfrm>
            <a:off x="783200" y="3857275"/>
            <a:ext cx="524700" cy="0"/>
          </a:xfrm>
          <a:prstGeom prst="straightConnector1">
            <a:avLst/>
          </a:prstGeom>
          <a:noFill/>
          <a:ln w="38100" cap="flat" cmpd="sng">
            <a:solidFill>
              <a:srgbClr val="5CE6C0"/>
            </a:solidFill>
            <a:prstDash val="solid"/>
            <a:round/>
            <a:headEnd type="none" w="med" len="med"/>
            <a:tailEnd type="none" w="med" len="med"/>
          </a:ln>
        </p:spPr>
      </p:cxnSp>
      <p:sp>
        <p:nvSpPr>
          <p:cNvPr id="20" name="Google Shape;20;p3"/>
          <p:cNvSpPr txBox="1">
            <a:spLocks noGrp="1"/>
          </p:cNvSpPr>
          <p:nvPr>
            <p:ph type="subTitle" idx="1"/>
          </p:nvPr>
        </p:nvSpPr>
        <p:spPr>
          <a:xfrm>
            <a:off x="672525" y="4028038"/>
            <a:ext cx="7948200" cy="4644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Clr>
                <a:schemeClr val="lt1"/>
              </a:buClr>
              <a:buSzPts val="1800"/>
              <a:buNone/>
              <a:defRPr>
                <a:solidFill>
                  <a:schemeClr val="lt1"/>
                </a:solidFill>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a:endParaRPr/>
          </a:p>
        </p:txBody>
      </p:sp>
    </p:spTree>
  </p:cSld>
  <p:clrMapOvr>
    <a:masterClrMapping/>
  </p:clrMapOvr>
  <p:extLst>
    <p:ext uri="{DCECCB84-F9BA-43D5-87BE-67443E8EF086}">
      <p15:sldGuideLst xmlns:p15="http://schemas.microsoft.com/office/powerpoint/2012/main">
        <p15:guide id="1" pos="454">
          <p15:clr>
            <a:srgbClr val="FA7B17"/>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ustom Layout 4">
  <p:cSld name="CUSTOM_3">
    <p:bg>
      <p:bgPr>
        <a:solidFill>
          <a:srgbClr val="231E52"/>
        </a:solidFill>
        <a:effectLst/>
      </p:bgPr>
    </p:bg>
    <p:spTree>
      <p:nvGrpSpPr>
        <p:cNvPr id="1" name="Shape 140"/>
        <p:cNvGrpSpPr/>
        <p:nvPr/>
      </p:nvGrpSpPr>
      <p:grpSpPr>
        <a:xfrm>
          <a:off x="0" y="0"/>
          <a:ext cx="0" cy="0"/>
          <a:chOff x="0" y="0"/>
          <a:chExt cx="0" cy="0"/>
        </a:xfrm>
      </p:grpSpPr>
      <p:sp>
        <p:nvSpPr>
          <p:cNvPr id="141" name="Google Shape;141;p21"/>
          <p:cNvSpPr txBox="1">
            <a:spLocks noGrp="1"/>
          </p:cNvSpPr>
          <p:nvPr>
            <p:ph type="title"/>
          </p:nvPr>
        </p:nvSpPr>
        <p:spPr>
          <a:xfrm>
            <a:off x="6165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2500"/>
              <a:buNone/>
              <a:defRPr>
                <a:solidFill>
                  <a:schemeClr val="lt1"/>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pic>
        <p:nvPicPr>
          <p:cNvPr id="142" name="Google Shape;142;p21"/>
          <p:cNvPicPr preferRelativeResize="0"/>
          <p:nvPr/>
        </p:nvPicPr>
        <p:blipFill>
          <a:blip r:embed="rId2">
            <a:alphaModFix/>
          </a:blip>
          <a:stretch>
            <a:fillRect/>
          </a:stretch>
        </p:blipFill>
        <p:spPr>
          <a:xfrm>
            <a:off x="7612425" y="218600"/>
            <a:ext cx="1316000" cy="334250"/>
          </a:xfrm>
          <a:prstGeom prst="rect">
            <a:avLst/>
          </a:prstGeom>
          <a:noFill/>
          <a:ln>
            <a:noFill/>
          </a:ln>
        </p:spPr>
      </p:pic>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Custom Layout 4 1">
  <p:cSld name="CUSTOM_3_1">
    <p:bg>
      <p:bgPr>
        <a:solidFill>
          <a:srgbClr val="231E52"/>
        </a:solidFill>
        <a:effectLst/>
      </p:bgPr>
    </p:bg>
    <p:spTree>
      <p:nvGrpSpPr>
        <p:cNvPr id="1" name="Shape 143"/>
        <p:cNvGrpSpPr/>
        <p:nvPr/>
      </p:nvGrpSpPr>
      <p:grpSpPr>
        <a:xfrm>
          <a:off x="0" y="0"/>
          <a:ext cx="0" cy="0"/>
          <a:chOff x="0" y="0"/>
          <a:chExt cx="0" cy="0"/>
        </a:xfrm>
      </p:grpSpPr>
      <p:sp>
        <p:nvSpPr>
          <p:cNvPr id="144" name="Google Shape;144;p22"/>
          <p:cNvSpPr txBox="1">
            <a:spLocks noGrp="1"/>
          </p:cNvSpPr>
          <p:nvPr>
            <p:ph type="title"/>
          </p:nvPr>
        </p:nvSpPr>
        <p:spPr>
          <a:xfrm>
            <a:off x="573925"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Clr>
                <a:schemeClr val="lt1"/>
              </a:buClr>
              <a:buSzPts val="2500"/>
              <a:buNone/>
              <a:defRPr>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pic>
        <p:nvPicPr>
          <p:cNvPr id="145" name="Google Shape;145;p22"/>
          <p:cNvPicPr preferRelativeResize="0"/>
          <p:nvPr/>
        </p:nvPicPr>
        <p:blipFill>
          <a:blip r:embed="rId2">
            <a:alphaModFix/>
          </a:blip>
          <a:stretch>
            <a:fillRect/>
          </a:stretch>
        </p:blipFill>
        <p:spPr>
          <a:xfrm>
            <a:off x="7612425" y="218600"/>
            <a:ext cx="1316000" cy="334250"/>
          </a:xfrm>
          <a:prstGeom prst="rect">
            <a:avLst/>
          </a:prstGeom>
          <a:noFill/>
          <a:ln>
            <a:noFill/>
          </a:ln>
        </p:spPr>
      </p:pic>
      <p:sp>
        <p:nvSpPr>
          <p:cNvPr id="146" name="Google Shape;146;p22"/>
          <p:cNvSpPr/>
          <p:nvPr/>
        </p:nvSpPr>
        <p:spPr>
          <a:xfrm rot="-418138">
            <a:off x="-1993551" y="538505"/>
            <a:ext cx="3206096" cy="4066497"/>
          </a:xfrm>
          <a:custGeom>
            <a:avLst/>
            <a:gdLst/>
            <a:ahLst/>
            <a:cxnLst/>
            <a:rect l="l" t="t" r="r" b="b"/>
            <a:pathLst>
              <a:path w="102033" h="129415" extrusionOk="0">
                <a:moveTo>
                  <a:pt x="7227" y="56271"/>
                </a:moveTo>
                <a:cubicBezTo>
                  <a:pt x="3417" y="76464"/>
                  <a:pt x="-4584" y="110373"/>
                  <a:pt x="4179" y="121803"/>
                </a:cubicBezTo>
                <a:cubicBezTo>
                  <a:pt x="12942" y="133233"/>
                  <a:pt x="47740" y="129550"/>
                  <a:pt x="59805" y="124851"/>
                </a:cubicBezTo>
                <a:cubicBezTo>
                  <a:pt x="71870" y="120152"/>
                  <a:pt x="69584" y="103769"/>
                  <a:pt x="76569" y="93609"/>
                </a:cubicBezTo>
                <a:cubicBezTo>
                  <a:pt x="83554" y="83449"/>
                  <a:pt x="100445" y="74432"/>
                  <a:pt x="101715" y="63891"/>
                </a:cubicBezTo>
                <a:cubicBezTo>
                  <a:pt x="102985" y="53350"/>
                  <a:pt x="96635" y="40904"/>
                  <a:pt x="84189" y="30363"/>
                </a:cubicBezTo>
                <a:cubicBezTo>
                  <a:pt x="71743" y="19822"/>
                  <a:pt x="39866" y="-3673"/>
                  <a:pt x="27039" y="645"/>
                </a:cubicBezTo>
                <a:cubicBezTo>
                  <a:pt x="14212" y="4963"/>
                  <a:pt x="11037" y="36078"/>
                  <a:pt x="7227" y="56271"/>
                </a:cubicBezTo>
                <a:close/>
              </a:path>
            </a:pathLst>
          </a:custGeom>
          <a:solidFill>
            <a:srgbClr val="AF57E9"/>
          </a:solidFill>
          <a:ln>
            <a:noFill/>
          </a:ln>
        </p:spPr>
      </p:sp>
      <p:sp>
        <p:nvSpPr>
          <p:cNvPr id="147" name="Google Shape;147;p22"/>
          <p:cNvSpPr/>
          <p:nvPr/>
        </p:nvSpPr>
        <p:spPr>
          <a:xfrm>
            <a:off x="7726713" y="1233783"/>
            <a:ext cx="3464775" cy="3390300"/>
          </a:xfrm>
          <a:custGeom>
            <a:avLst/>
            <a:gdLst/>
            <a:ahLst/>
            <a:cxnLst/>
            <a:rect l="l" t="t" r="r" b="b"/>
            <a:pathLst>
              <a:path w="138591" h="135612" extrusionOk="0">
                <a:moveTo>
                  <a:pt x="113984" y="12740"/>
                </a:moveTo>
                <a:cubicBezTo>
                  <a:pt x="101411" y="-595"/>
                  <a:pt x="79059" y="-1357"/>
                  <a:pt x="62930" y="1310"/>
                </a:cubicBezTo>
                <a:cubicBezTo>
                  <a:pt x="46801" y="3977"/>
                  <a:pt x="26735" y="13883"/>
                  <a:pt x="17210" y="28742"/>
                </a:cubicBezTo>
                <a:cubicBezTo>
                  <a:pt x="7685" y="43601"/>
                  <a:pt x="-8571" y="72684"/>
                  <a:pt x="5780" y="90464"/>
                </a:cubicBezTo>
                <a:cubicBezTo>
                  <a:pt x="20131" y="108244"/>
                  <a:pt x="81218" y="136946"/>
                  <a:pt x="103316" y="135422"/>
                </a:cubicBezTo>
                <a:cubicBezTo>
                  <a:pt x="125414" y="133898"/>
                  <a:pt x="136590" y="101767"/>
                  <a:pt x="138368" y="81320"/>
                </a:cubicBezTo>
                <a:cubicBezTo>
                  <a:pt x="140146" y="60873"/>
                  <a:pt x="126557" y="26075"/>
                  <a:pt x="113984" y="12740"/>
                </a:cubicBezTo>
                <a:close/>
              </a:path>
            </a:pathLst>
          </a:custGeom>
          <a:solidFill>
            <a:srgbClr val="174EF7"/>
          </a:solidFill>
          <a:ln w="9525" cap="flat" cmpd="sng">
            <a:solidFill>
              <a:srgbClr val="174EF7"/>
            </a:solidFill>
            <a:prstDash val="solid"/>
            <a:round/>
            <a:headEnd type="none" w="med" len="med"/>
            <a:tailEnd type="none" w="med" len="med"/>
          </a:ln>
        </p:spPr>
      </p:sp>
      <p:pic>
        <p:nvPicPr>
          <p:cNvPr id="148" name="Google Shape;148;p22"/>
          <p:cNvPicPr preferRelativeResize="0"/>
          <p:nvPr/>
        </p:nvPicPr>
        <p:blipFill rotWithShape="1">
          <a:blip r:embed="rId3">
            <a:alphaModFix/>
          </a:blip>
          <a:srcRect l="2217" r="2217"/>
          <a:stretch/>
        </p:blipFill>
        <p:spPr>
          <a:xfrm>
            <a:off x="-133800" y="1017725"/>
            <a:ext cx="1164626" cy="1041100"/>
          </a:xfrm>
          <a:prstGeom prst="rect">
            <a:avLst/>
          </a:prstGeom>
          <a:noFill/>
          <a:ln>
            <a:noFill/>
          </a:ln>
        </p:spPr>
      </p:pic>
      <p:pic>
        <p:nvPicPr>
          <p:cNvPr id="149" name="Google Shape;149;p22"/>
          <p:cNvPicPr preferRelativeResize="0"/>
          <p:nvPr/>
        </p:nvPicPr>
        <p:blipFill>
          <a:blip r:embed="rId4">
            <a:alphaModFix/>
          </a:blip>
          <a:stretch>
            <a:fillRect/>
          </a:stretch>
        </p:blipFill>
        <p:spPr>
          <a:xfrm>
            <a:off x="-321775" y="2655675"/>
            <a:ext cx="1769175" cy="1511449"/>
          </a:xfrm>
          <a:prstGeom prst="rect">
            <a:avLst/>
          </a:prstGeom>
          <a:noFill/>
          <a:ln>
            <a:noFill/>
          </a:ln>
        </p:spPr>
      </p:pic>
      <p:pic>
        <p:nvPicPr>
          <p:cNvPr id="150" name="Google Shape;150;p22"/>
          <p:cNvPicPr preferRelativeResize="0"/>
          <p:nvPr/>
        </p:nvPicPr>
        <p:blipFill rotWithShape="1">
          <a:blip r:embed="rId5">
            <a:alphaModFix/>
          </a:blip>
          <a:srcRect t="3908" b="3908"/>
          <a:stretch/>
        </p:blipFill>
        <p:spPr>
          <a:xfrm>
            <a:off x="7241074" y="1072550"/>
            <a:ext cx="1624803" cy="1511450"/>
          </a:xfrm>
          <a:prstGeom prst="rect">
            <a:avLst/>
          </a:prstGeom>
          <a:noFill/>
          <a:ln>
            <a:noFill/>
          </a:ln>
        </p:spPr>
      </p:pic>
      <p:sp>
        <p:nvSpPr>
          <p:cNvPr id="151" name="Google Shape;151;p22"/>
          <p:cNvSpPr txBox="1">
            <a:spLocks noGrp="1"/>
          </p:cNvSpPr>
          <p:nvPr>
            <p:ph type="subTitle" idx="1"/>
          </p:nvPr>
        </p:nvSpPr>
        <p:spPr>
          <a:xfrm>
            <a:off x="3989900" y="2130600"/>
            <a:ext cx="3464700" cy="14667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Clr>
                <a:schemeClr val="lt1"/>
              </a:buClr>
              <a:buSzPts val="1200"/>
              <a:buNone/>
              <a:defRPr sz="1200">
                <a:solidFill>
                  <a:schemeClr val="lt1"/>
                </a:solidFill>
              </a:defRPr>
            </a:lvl1pPr>
            <a:lvl2pPr lvl="1" rtl="0">
              <a:lnSpc>
                <a:spcPct val="100000"/>
              </a:lnSpc>
              <a:spcBef>
                <a:spcPts val="0"/>
              </a:spcBef>
              <a:spcAft>
                <a:spcPts val="0"/>
              </a:spcAft>
              <a:buSzPts val="1800"/>
              <a:buNone/>
              <a:defRPr sz="1800"/>
            </a:lvl2pPr>
            <a:lvl3pPr lvl="2" rtl="0">
              <a:lnSpc>
                <a:spcPct val="100000"/>
              </a:lnSpc>
              <a:spcBef>
                <a:spcPts val="0"/>
              </a:spcBef>
              <a:spcAft>
                <a:spcPts val="0"/>
              </a:spcAft>
              <a:buSzPts val="1800"/>
              <a:buNone/>
              <a:defRPr sz="1800"/>
            </a:lvl3pPr>
            <a:lvl4pPr lvl="3" rtl="0">
              <a:lnSpc>
                <a:spcPct val="100000"/>
              </a:lnSpc>
              <a:spcBef>
                <a:spcPts val="0"/>
              </a:spcBef>
              <a:spcAft>
                <a:spcPts val="0"/>
              </a:spcAft>
              <a:buSzPts val="1800"/>
              <a:buNone/>
              <a:defRPr sz="1800"/>
            </a:lvl4pPr>
            <a:lvl5pPr lvl="4" rtl="0">
              <a:lnSpc>
                <a:spcPct val="100000"/>
              </a:lnSpc>
              <a:spcBef>
                <a:spcPts val="0"/>
              </a:spcBef>
              <a:spcAft>
                <a:spcPts val="0"/>
              </a:spcAft>
              <a:buSzPts val="1800"/>
              <a:buNone/>
              <a:defRPr sz="1800"/>
            </a:lvl5pPr>
            <a:lvl6pPr lvl="5" rtl="0">
              <a:lnSpc>
                <a:spcPct val="100000"/>
              </a:lnSpc>
              <a:spcBef>
                <a:spcPts val="0"/>
              </a:spcBef>
              <a:spcAft>
                <a:spcPts val="0"/>
              </a:spcAft>
              <a:buSzPts val="1800"/>
              <a:buNone/>
              <a:defRPr sz="1800"/>
            </a:lvl6pPr>
            <a:lvl7pPr lvl="6" rtl="0">
              <a:lnSpc>
                <a:spcPct val="100000"/>
              </a:lnSpc>
              <a:spcBef>
                <a:spcPts val="0"/>
              </a:spcBef>
              <a:spcAft>
                <a:spcPts val="0"/>
              </a:spcAft>
              <a:buSzPts val="1800"/>
              <a:buNone/>
              <a:defRPr sz="1800"/>
            </a:lvl7pPr>
            <a:lvl8pPr lvl="7" rtl="0">
              <a:lnSpc>
                <a:spcPct val="100000"/>
              </a:lnSpc>
              <a:spcBef>
                <a:spcPts val="0"/>
              </a:spcBef>
              <a:spcAft>
                <a:spcPts val="0"/>
              </a:spcAft>
              <a:buSzPts val="1800"/>
              <a:buNone/>
              <a:defRPr sz="1800"/>
            </a:lvl8pPr>
            <a:lvl9pPr lvl="8" rtl="0">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1">
  <p:cSld name="BLANK_1">
    <p:spTree>
      <p:nvGrpSpPr>
        <p:cNvPr id="1" name="Shape 152"/>
        <p:cNvGrpSpPr/>
        <p:nvPr/>
      </p:nvGrpSpPr>
      <p:grpSpPr>
        <a:xfrm>
          <a:off x="0" y="0"/>
          <a:ext cx="0" cy="0"/>
          <a:chOff x="0" y="0"/>
          <a:chExt cx="0" cy="0"/>
        </a:xfrm>
      </p:grpSpPr>
      <p:pic>
        <p:nvPicPr>
          <p:cNvPr id="153" name="Google Shape;153;p23"/>
          <p:cNvPicPr preferRelativeResize="0"/>
          <p:nvPr/>
        </p:nvPicPr>
        <p:blipFill>
          <a:blip r:embed="rId2">
            <a:alphaModFix/>
          </a:blip>
          <a:stretch>
            <a:fillRect/>
          </a:stretch>
        </p:blipFill>
        <p:spPr>
          <a:xfrm>
            <a:off x="0" y="0"/>
            <a:ext cx="9144000" cy="5143503"/>
          </a:xfrm>
          <a:prstGeom prst="rect">
            <a:avLst/>
          </a:prstGeom>
          <a:noFill/>
          <a:ln>
            <a:noFill/>
          </a:ln>
        </p:spPr>
      </p:pic>
      <p:sp>
        <p:nvSpPr>
          <p:cNvPr id="154" name="Google Shape;154;p2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pic>
        <p:nvPicPr>
          <p:cNvPr id="155" name="Google Shape;155;p23"/>
          <p:cNvPicPr preferRelativeResize="0"/>
          <p:nvPr/>
        </p:nvPicPr>
        <p:blipFill>
          <a:blip r:embed="rId3">
            <a:alphaModFix/>
          </a:blip>
          <a:stretch>
            <a:fillRect/>
          </a:stretch>
        </p:blipFill>
        <p:spPr>
          <a:xfrm>
            <a:off x="7612425" y="218600"/>
            <a:ext cx="1316000" cy="334250"/>
          </a:xfrm>
          <a:prstGeom prst="rect">
            <a:avLst/>
          </a:prstGeom>
          <a:noFill/>
          <a:ln>
            <a:noFill/>
          </a:ln>
        </p:spPr>
      </p:pic>
      <p:sp>
        <p:nvSpPr>
          <p:cNvPr id="156" name="Google Shape;156;p23"/>
          <p:cNvSpPr txBox="1">
            <a:spLocks noGrp="1"/>
          </p:cNvSpPr>
          <p:nvPr>
            <p:ph type="title"/>
          </p:nvPr>
        </p:nvSpPr>
        <p:spPr>
          <a:xfrm>
            <a:off x="641575" y="529800"/>
            <a:ext cx="4638600" cy="1482300"/>
          </a:xfrm>
          <a:prstGeom prst="rect">
            <a:avLst/>
          </a:prstGeom>
        </p:spPr>
        <p:txBody>
          <a:bodyPr spcFirstLastPara="1" wrap="square" lIns="91425" tIns="91425" rIns="91425" bIns="91425" anchor="b" anchorCtr="0">
            <a:normAutofit/>
          </a:bodyPr>
          <a:lstStyle>
            <a:lvl1pPr lvl="0" rtl="0">
              <a:spcBef>
                <a:spcPts val="0"/>
              </a:spcBef>
              <a:spcAft>
                <a:spcPts val="0"/>
              </a:spcAft>
              <a:buClr>
                <a:schemeClr val="lt1"/>
              </a:buClr>
              <a:buSzPts val="2800"/>
              <a:buNone/>
              <a:defRPr sz="2800">
                <a:solidFill>
                  <a:schemeClr val="lt1"/>
                </a:solidFill>
              </a:defRPr>
            </a:lvl1pPr>
            <a:lvl2pPr lvl="1" algn="ctr" rtl="0">
              <a:spcBef>
                <a:spcPts val="0"/>
              </a:spcBef>
              <a:spcAft>
                <a:spcPts val="0"/>
              </a:spcAft>
              <a:buClr>
                <a:schemeClr val="lt1"/>
              </a:buClr>
              <a:buSzPts val="4200"/>
              <a:buNone/>
              <a:defRPr sz="4200">
                <a:solidFill>
                  <a:schemeClr val="lt1"/>
                </a:solidFill>
              </a:defRPr>
            </a:lvl2pPr>
            <a:lvl3pPr lvl="2" algn="ctr" rtl="0">
              <a:spcBef>
                <a:spcPts val="0"/>
              </a:spcBef>
              <a:spcAft>
                <a:spcPts val="0"/>
              </a:spcAft>
              <a:buClr>
                <a:schemeClr val="lt1"/>
              </a:buClr>
              <a:buSzPts val="4200"/>
              <a:buNone/>
              <a:defRPr sz="4200">
                <a:solidFill>
                  <a:schemeClr val="lt1"/>
                </a:solidFill>
              </a:defRPr>
            </a:lvl3pPr>
            <a:lvl4pPr lvl="3" algn="ctr" rtl="0">
              <a:spcBef>
                <a:spcPts val="0"/>
              </a:spcBef>
              <a:spcAft>
                <a:spcPts val="0"/>
              </a:spcAft>
              <a:buClr>
                <a:schemeClr val="lt1"/>
              </a:buClr>
              <a:buSzPts val="4200"/>
              <a:buNone/>
              <a:defRPr sz="4200">
                <a:solidFill>
                  <a:schemeClr val="lt1"/>
                </a:solidFill>
              </a:defRPr>
            </a:lvl4pPr>
            <a:lvl5pPr lvl="4" algn="ctr" rtl="0">
              <a:spcBef>
                <a:spcPts val="0"/>
              </a:spcBef>
              <a:spcAft>
                <a:spcPts val="0"/>
              </a:spcAft>
              <a:buClr>
                <a:schemeClr val="lt1"/>
              </a:buClr>
              <a:buSzPts val="4200"/>
              <a:buNone/>
              <a:defRPr sz="4200">
                <a:solidFill>
                  <a:schemeClr val="lt1"/>
                </a:solidFill>
              </a:defRPr>
            </a:lvl5pPr>
            <a:lvl6pPr lvl="5" algn="ctr" rtl="0">
              <a:spcBef>
                <a:spcPts val="0"/>
              </a:spcBef>
              <a:spcAft>
                <a:spcPts val="0"/>
              </a:spcAft>
              <a:buClr>
                <a:schemeClr val="lt1"/>
              </a:buClr>
              <a:buSzPts val="4200"/>
              <a:buNone/>
              <a:defRPr sz="4200">
                <a:solidFill>
                  <a:schemeClr val="lt1"/>
                </a:solidFill>
              </a:defRPr>
            </a:lvl6pPr>
            <a:lvl7pPr lvl="6" algn="ctr" rtl="0">
              <a:spcBef>
                <a:spcPts val="0"/>
              </a:spcBef>
              <a:spcAft>
                <a:spcPts val="0"/>
              </a:spcAft>
              <a:buClr>
                <a:schemeClr val="lt1"/>
              </a:buClr>
              <a:buSzPts val="4200"/>
              <a:buNone/>
              <a:defRPr sz="4200">
                <a:solidFill>
                  <a:schemeClr val="lt1"/>
                </a:solidFill>
              </a:defRPr>
            </a:lvl7pPr>
            <a:lvl8pPr lvl="7" algn="ctr" rtl="0">
              <a:spcBef>
                <a:spcPts val="0"/>
              </a:spcBef>
              <a:spcAft>
                <a:spcPts val="0"/>
              </a:spcAft>
              <a:buClr>
                <a:schemeClr val="lt1"/>
              </a:buClr>
              <a:buSzPts val="4200"/>
              <a:buNone/>
              <a:defRPr sz="4200">
                <a:solidFill>
                  <a:schemeClr val="lt1"/>
                </a:solidFill>
              </a:defRPr>
            </a:lvl8pPr>
            <a:lvl9pPr lvl="8" algn="ctr" rtl="0">
              <a:spcBef>
                <a:spcPts val="0"/>
              </a:spcBef>
              <a:spcAft>
                <a:spcPts val="0"/>
              </a:spcAft>
              <a:buClr>
                <a:schemeClr val="lt1"/>
              </a:buClr>
              <a:buSzPts val="4200"/>
              <a:buNone/>
              <a:defRPr sz="4200">
                <a:solidFill>
                  <a:schemeClr val="lt1"/>
                </a:solidFill>
              </a:defRPr>
            </a:lvl9pPr>
          </a:lstStyle>
          <a:p>
            <a:endParaRPr/>
          </a:p>
        </p:txBody>
      </p:sp>
      <p:sp>
        <p:nvSpPr>
          <p:cNvPr id="157" name="Google Shape;157;p23"/>
          <p:cNvSpPr txBox="1">
            <a:spLocks noGrp="1"/>
          </p:cNvSpPr>
          <p:nvPr>
            <p:ph type="body" idx="1"/>
          </p:nvPr>
        </p:nvSpPr>
        <p:spPr>
          <a:xfrm>
            <a:off x="664225" y="2012100"/>
            <a:ext cx="4397400" cy="31350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Clr>
                <a:schemeClr val="lt1"/>
              </a:buClr>
              <a:buSzPts val="1400"/>
              <a:buChar char="●"/>
              <a:defRPr sz="1400">
                <a:solidFill>
                  <a:schemeClr val="lt1"/>
                </a:solidFill>
              </a:defRPr>
            </a:lvl1pPr>
            <a:lvl2pPr marL="914400" lvl="1" indent="-304800" rtl="0">
              <a:spcBef>
                <a:spcPts val="0"/>
              </a:spcBef>
              <a:spcAft>
                <a:spcPts val="0"/>
              </a:spcAft>
              <a:buClr>
                <a:schemeClr val="lt1"/>
              </a:buClr>
              <a:buSzPts val="1200"/>
              <a:buChar char="○"/>
              <a:defRPr sz="1200">
                <a:solidFill>
                  <a:schemeClr val="lt1"/>
                </a:solidFill>
              </a:defRPr>
            </a:lvl2pPr>
            <a:lvl3pPr marL="1371600" lvl="2" indent="-304800" rtl="0">
              <a:spcBef>
                <a:spcPts val="0"/>
              </a:spcBef>
              <a:spcAft>
                <a:spcPts val="0"/>
              </a:spcAft>
              <a:buClr>
                <a:schemeClr val="lt1"/>
              </a:buClr>
              <a:buSzPts val="1200"/>
              <a:buChar char="■"/>
              <a:defRPr sz="1200">
                <a:solidFill>
                  <a:schemeClr val="lt1"/>
                </a:solidFill>
              </a:defRPr>
            </a:lvl3pPr>
            <a:lvl4pPr marL="1828800" lvl="3" indent="-304800" rtl="0">
              <a:spcBef>
                <a:spcPts val="0"/>
              </a:spcBef>
              <a:spcAft>
                <a:spcPts val="0"/>
              </a:spcAft>
              <a:buClr>
                <a:schemeClr val="lt1"/>
              </a:buClr>
              <a:buSzPts val="1200"/>
              <a:buChar char="●"/>
              <a:defRPr sz="1200">
                <a:solidFill>
                  <a:schemeClr val="lt1"/>
                </a:solidFill>
              </a:defRPr>
            </a:lvl4pPr>
            <a:lvl5pPr marL="2286000" lvl="4" indent="-304800" rtl="0">
              <a:spcBef>
                <a:spcPts val="0"/>
              </a:spcBef>
              <a:spcAft>
                <a:spcPts val="0"/>
              </a:spcAft>
              <a:buClr>
                <a:schemeClr val="lt1"/>
              </a:buClr>
              <a:buSzPts val="1200"/>
              <a:buChar char="○"/>
              <a:defRPr sz="1200">
                <a:solidFill>
                  <a:schemeClr val="lt1"/>
                </a:solidFill>
              </a:defRPr>
            </a:lvl5pPr>
            <a:lvl6pPr marL="2743200" lvl="5" indent="-304800" rtl="0">
              <a:spcBef>
                <a:spcPts val="0"/>
              </a:spcBef>
              <a:spcAft>
                <a:spcPts val="0"/>
              </a:spcAft>
              <a:buClr>
                <a:schemeClr val="lt1"/>
              </a:buClr>
              <a:buSzPts val="1200"/>
              <a:buChar char="■"/>
              <a:defRPr sz="1200">
                <a:solidFill>
                  <a:schemeClr val="lt1"/>
                </a:solidFill>
              </a:defRPr>
            </a:lvl6pPr>
            <a:lvl7pPr marL="3200400" lvl="6" indent="-304800" rtl="0">
              <a:spcBef>
                <a:spcPts val="0"/>
              </a:spcBef>
              <a:spcAft>
                <a:spcPts val="0"/>
              </a:spcAft>
              <a:buClr>
                <a:schemeClr val="lt1"/>
              </a:buClr>
              <a:buSzPts val="1200"/>
              <a:buChar char="●"/>
              <a:defRPr sz="1200">
                <a:solidFill>
                  <a:schemeClr val="lt1"/>
                </a:solidFill>
              </a:defRPr>
            </a:lvl7pPr>
            <a:lvl8pPr marL="3657600" lvl="7" indent="-304800" rtl="0">
              <a:spcBef>
                <a:spcPts val="0"/>
              </a:spcBef>
              <a:spcAft>
                <a:spcPts val="0"/>
              </a:spcAft>
              <a:buClr>
                <a:schemeClr val="lt1"/>
              </a:buClr>
              <a:buSzPts val="1200"/>
              <a:buChar char="○"/>
              <a:defRPr sz="1200">
                <a:solidFill>
                  <a:schemeClr val="lt1"/>
                </a:solidFill>
              </a:defRPr>
            </a:lvl8pPr>
            <a:lvl9pPr marL="4114800" lvl="8" indent="-304800" rtl="0">
              <a:spcBef>
                <a:spcPts val="0"/>
              </a:spcBef>
              <a:spcAft>
                <a:spcPts val="0"/>
              </a:spcAft>
              <a:buClr>
                <a:schemeClr val="lt1"/>
              </a:buClr>
              <a:buSzPts val="1200"/>
              <a:buChar char="■"/>
              <a:defRPr sz="1200">
                <a:solidFill>
                  <a:schemeClr val="lt1"/>
                </a:solidFill>
              </a:defRPr>
            </a:lvl9pPr>
          </a:lstStyle>
          <a:p>
            <a:endParaRPr/>
          </a:p>
        </p:txBody>
      </p:sp>
    </p:spTree>
  </p:cSld>
  <p:clrMapOvr>
    <a:masterClrMapping/>
  </p:clrMapOvr>
  <p:extLst>
    <p:ext uri="{DCECCB84-F9BA-43D5-87BE-67443E8EF086}">
      <p15:sldGuideLst xmlns:p15="http://schemas.microsoft.com/office/powerpoint/2012/main">
        <p15:guide id="1" pos="454">
          <p15:clr>
            <a:srgbClr val="FA7B17"/>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lank 1 1">
  <p:cSld name="BLANK_1_1">
    <p:spTree>
      <p:nvGrpSpPr>
        <p:cNvPr id="1" name="Shape 158"/>
        <p:cNvGrpSpPr/>
        <p:nvPr/>
      </p:nvGrpSpPr>
      <p:grpSpPr>
        <a:xfrm>
          <a:off x="0" y="0"/>
          <a:ext cx="0" cy="0"/>
          <a:chOff x="0" y="0"/>
          <a:chExt cx="0" cy="0"/>
        </a:xfrm>
      </p:grpSpPr>
      <p:sp>
        <p:nvSpPr>
          <p:cNvPr id="159" name="Google Shape;159;p2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pic>
        <p:nvPicPr>
          <p:cNvPr id="160" name="Google Shape;160;p24"/>
          <p:cNvPicPr preferRelativeResize="0"/>
          <p:nvPr/>
        </p:nvPicPr>
        <p:blipFill>
          <a:blip r:embed="rId2">
            <a:alphaModFix/>
          </a:blip>
          <a:stretch>
            <a:fillRect/>
          </a:stretch>
        </p:blipFill>
        <p:spPr>
          <a:xfrm>
            <a:off x="7612425" y="218600"/>
            <a:ext cx="1316000" cy="334250"/>
          </a:xfrm>
          <a:prstGeom prst="rect">
            <a:avLst/>
          </a:prstGeom>
          <a:noFill/>
          <a:ln>
            <a:noFill/>
          </a:ln>
        </p:spPr>
      </p:pic>
      <p:pic>
        <p:nvPicPr>
          <p:cNvPr id="161" name="Google Shape;161;p24"/>
          <p:cNvPicPr preferRelativeResize="0"/>
          <p:nvPr/>
        </p:nvPicPr>
        <p:blipFill>
          <a:blip r:embed="rId3">
            <a:alphaModFix/>
          </a:blip>
          <a:stretch>
            <a:fillRect/>
          </a:stretch>
        </p:blipFill>
        <p:spPr>
          <a:xfrm>
            <a:off x="0" y="0"/>
            <a:ext cx="9144000" cy="5143492"/>
          </a:xfrm>
          <a:prstGeom prst="rect">
            <a:avLst/>
          </a:prstGeom>
          <a:noFill/>
          <a:ln>
            <a:noFill/>
          </a:ln>
        </p:spPr>
      </p:pic>
      <p:pic>
        <p:nvPicPr>
          <p:cNvPr id="162" name="Google Shape;162;p24"/>
          <p:cNvPicPr preferRelativeResize="0"/>
          <p:nvPr/>
        </p:nvPicPr>
        <p:blipFill>
          <a:blip r:embed="rId3">
            <a:alphaModFix/>
          </a:blip>
          <a:stretch>
            <a:fillRect/>
          </a:stretch>
        </p:blipFill>
        <p:spPr>
          <a:xfrm>
            <a:off x="0" y="0"/>
            <a:ext cx="9144000" cy="5143492"/>
          </a:xfrm>
          <a:prstGeom prst="rect">
            <a:avLst/>
          </a:prstGeom>
          <a:noFill/>
          <a:ln>
            <a:noFill/>
          </a:ln>
        </p:spPr>
      </p:pic>
      <p:sp>
        <p:nvSpPr>
          <p:cNvPr id="163" name="Google Shape;163;p24"/>
          <p:cNvSpPr/>
          <p:nvPr/>
        </p:nvSpPr>
        <p:spPr>
          <a:xfrm>
            <a:off x="7554775" y="159175"/>
            <a:ext cx="1431300" cy="460800"/>
          </a:xfrm>
          <a:prstGeom prst="rect">
            <a:avLst/>
          </a:prstGeom>
          <a:solidFill>
            <a:srgbClr val="FFFFFF"/>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64" name="Google Shape;164;p24"/>
          <p:cNvPicPr preferRelativeResize="0"/>
          <p:nvPr/>
        </p:nvPicPr>
        <p:blipFill>
          <a:blip r:embed="rId2">
            <a:alphaModFix/>
          </a:blip>
          <a:stretch>
            <a:fillRect/>
          </a:stretch>
        </p:blipFill>
        <p:spPr>
          <a:xfrm>
            <a:off x="7612425" y="218600"/>
            <a:ext cx="1316000" cy="334250"/>
          </a:xfrm>
          <a:prstGeom prst="rect">
            <a:avLst/>
          </a:prstGeom>
          <a:noFill/>
          <a:ln>
            <a:noFill/>
          </a:ln>
        </p:spPr>
      </p:pic>
      <p:pic>
        <p:nvPicPr>
          <p:cNvPr id="165" name="Google Shape;165;p24"/>
          <p:cNvPicPr preferRelativeResize="0"/>
          <p:nvPr/>
        </p:nvPicPr>
        <p:blipFill>
          <a:blip r:embed="rId4">
            <a:alphaModFix/>
          </a:blip>
          <a:stretch>
            <a:fillRect/>
          </a:stretch>
        </p:blipFill>
        <p:spPr>
          <a:xfrm>
            <a:off x="7612425" y="218600"/>
            <a:ext cx="1316000" cy="334250"/>
          </a:xfrm>
          <a:prstGeom prst="rect">
            <a:avLst/>
          </a:prstGeom>
          <a:noFill/>
          <a:ln>
            <a:noFill/>
          </a:ln>
        </p:spPr>
      </p:pic>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Custom Layout 1">
  <p:cSld name="CUSTOM">
    <p:spTree>
      <p:nvGrpSpPr>
        <p:cNvPr id="1" name="Shape 166"/>
        <p:cNvGrpSpPr/>
        <p:nvPr/>
      </p:nvGrpSpPr>
      <p:grpSpPr>
        <a:xfrm>
          <a:off x="0" y="0"/>
          <a:ext cx="0" cy="0"/>
          <a:chOff x="0" y="0"/>
          <a:chExt cx="0" cy="0"/>
        </a:xfrm>
      </p:grpSpPr>
      <p:pic>
        <p:nvPicPr>
          <p:cNvPr id="167" name="Google Shape;167;p25"/>
          <p:cNvPicPr preferRelativeResize="0"/>
          <p:nvPr/>
        </p:nvPicPr>
        <p:blipFill>
          <a:blip r:embed="rId2">
            <a:alphaModFix/>
          </a:blip>
          <a:stretch>
            <a:fillRect/>
          </a:stretch>
        </p:blipFill>
        <p:spPr>
          <a:xfrm>
            <a:off x="0" y="0"/>
            <a:ext cx="9144001" cy="5140387"/>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ustom Layout 3">
  <p:cSld name="CUSTOM_2">
    <p:spTree>
      <p:nvGrpSpPr>
        <p:cNvPr id="1" name="Shape 21"/>
        <p:cNvGrpSpPr/>
        <p:nvPr/>
      </p:nvGrpSpPr>
      <p:grpSpPr>
        <a:xfrm>
          <a:off x="0" y="0"/>
          <a:ext cx="0" cy="0"/>
          <a:chOff x="0" y="0"/>
          <a:chExt cx="0" cy="0"/>
        </a:xfrm>
      </p:grpSpPr>
      <p:sp>
        <p:nvSpPr>
          <p:cNvPr id="22" name="Google Shape;22;p4"/>
          <p:cNvSpPr txBox="1">
            <a:spLocks noGrp="1"/>
          </p:cNvSpPr>
          <p:nvPr>
            <p:ph type="title"/>
          </p:nvPr>
        </p:nvSpPr>
        <p:spPr>
          <a:xfrm>
            <a:off x="6165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5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pic>
        <p:nvPicPr>
          <p:cNvPr id="23" name="Google Shape;23;p4"/>
          <p:cNvPicPr preferRelativeResize="0"/>
          <p:nvPr/>
        </p:nvPicPr>
        <p:blipFill>
          <a:blip r:embed="rId2">
            <a:alphaModFix/>
          </a:blip>
          <a:stretch>
            <a:fillRect/>
          </a:stretch>
        </p:blipFill>
        <p:spPr>
          <a:xfrm>
            <a:off x="-82825" y="-435024"/>
            <a:ext cx="9219927" cy="6145124"/>
          </a:xfrm>
          <a:prstGeom prst="rect">
            <a:avLst/>
          </a:prstGeom>
          <a:noFill/>
          <a:ln>
            <a:noFill/>
          </a:ln>
        </p:spPr>
      </p:pic>
      <p:pic>
        <p:nvPicPr>
          <p:cNvPr id="24" name="Google Shape;24;p4"/>
          <p:cNvPicPr preferRelativeResize="0"/>
          <p:nvPr/>
        </p:nvPicPr>
        <p:blipFill>
          <a:blip r:embed="rId3">
            <a:alphaModFix/>
          </a:blip>
          <a:stretch>
            <a:fillRect/>
          </a:stretch>
        </p:blipFill>
        <p:spPr>
          <a:xfrm>
            <a:off x="7612425" y="218600"/>
            <a:ext cx="1316000" cy="33425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rgbClr val="5CE6C0"/>
        </a:solidFill>
        <a:effectLst/>
      </p:bgPr>
    </p:bg>
    <p:spTree>
      <p:nvGrpSpPr>
        <p:cNvPr id="1" name="Shape 25"/>
        <p:cNvGrpSpPr/>
        <p:nvPr/>
      </p:nvGrpSpPr>
      <p:grpSpPr>
        <a:xfrm>
          <a:off x="0" y="0"/>
          <a:ext cx="0" cy="0"/>
          <a:chOff x="0" y="0"/>
          <a:chExt cx="0" cy="0"/>
        </a:xfrm>
      </p:grpSpPr>
      <p:pic>
        <p:nvPicPr>
          <p:cNvPr id="26" name="Google Shape;26;p5"/>
          <p:cNvPicPr preferRelativeResize="0"/>
          <p:nvPr/>
        </p:nvPicPr>
        <p:blipFill>
          <a:blip r:embed="rId2">
            <a:alphaModFix/>
          </a:blip>
          <a:stretch>
            <a:fillRect/>
          </a:stretch>
        </p:blipFill>
        <p:spPr>
          <a:xfrm rot="-440110">
            <a:off x="4956008" y="4256829"/>
            <a:ext cx="3087880" cy="1610273"/>
          </a:xfrm>
          <a:prstGeom prst="rect">
            <a:avLst/>
          </a:prstGeom>
          <a:noFill/>
          <a:ln>
            <a:noFill/>
          </a:ln>
        </p:spPr>
      </p:pic>
      <p:sp>
        <p:nvSpPr>
          <p:cNvPr id="27" name="Google Shape;27;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pic>
        <p:nvPicPr>
          <p:cNvPr id="28" name="Google Shape;28;p5"/>
          <p:cNvPicPr preferRelativeResize="0"/>
          <p:nvPr/>
        </p:nvPicPr>
        <p:blipFill>
          <a:blip r:embed="rId3">
            <a:alphaModFix/>
          </a:blip>
          <a:stretch>
            <a:fillRect/>
          </a:stretch>
        </p:blipFill>
        <p:spPr>
          <a:xfrm>
            <a:off x="7612425" y="218600"/>
            <a:ext cx="1316000" cy="334250"/>
          </a:xfrm>
          <a:prstGeom prst="rect">
            <a:avLst/>
          </a:prstGeom>
          <a:noFill/>
          <a:ln>
            <a:noFill/>
          </a:ln>
        </p:spPr>
      </p:pic>
      <p:sp>
        <p:nvSpPr>
          <p:cNvPr id="29" name="Google Shape;29;p5"/>
          <p:cNvSpPr/>
          <p:nvPr/>
        </p:nvSpPr>
        <p:spPr>
          <a:xfrm>
            <a:off x="6289365" y="773088"/>
            <a:ext cx="3143200" cy="4647000"/>
          </a:xfrm>
          <a:custGeom>
            <a:avLst/>
            <a:gdLst/>
            <a:ahLst/>
            <a:cxnLst/>
            <a:rect l="l" t="t" r="r" b="b"/>
            <a:pathLst>
              <a:path w="125728" h="185880" extrusionOk="0">
                <a:moveTo>
                  <a:pt x="118149" y="221"/>
                </a:moveTo>
                <a:cubicBezTo>
                  <a:pt x="115862" y="809"/>
                  <a:pt x="110700" y="24134"/>
                  <a:pt x="105212" y="32367"/>
                </a:cubicBezTo>
                <a:cubicBezTo>
                  <a:pt x="99724" y="40600"/>
                  <a:pt x="86983" y="41058"/>
                  <a:pt x="85219" y="49617"/>
                </a:cubicBezTo>
                <a:cubicBezTo>
                  <a:pt x="83455" y="58176"/>
                  <a:pt x="94235" y="73792"/>
                  <a:pt x="94627" y="83723"/>
                </a:cubicBezTo>
                <a:cubicBezTo>
                  <a:pt x="95019" y="93654"/>
                  <a:pt x="95673" y="100645"/>
                  <a:pt x="87571" y="109204"/>
                </a:cubicBezTo>
                <a:cubicBezTo>
                  <a:pt x="79469" y="117763"/>
                  <a:pt x="58626" y="126192"/>
                  <a:pt x="46016" y="135078"/>
                </a:cubicBezTo>
                <a:cubicBezTo>
                  <a:pt x="33406" y="143964"/>
                  <a:pt x="18182" y="154745"/>
                  <a:pt x="11910" y="162520"/>
                </a:cubicBezTo>
                <a:cubicBezTo>
                  <a:pt x="5638" y="170295"/>
                  <a:pt x="-9194" y="178593"/>
                  <a:pt x="8382" y="181729"/>
                </a:cubicBezTo>
                <a:cubicBezTo>
                  <a:pt x="25958" y="184865"/>
                  <a:pt x="99071" y="182970"/>
                  <a:pt x="117365" y="181337"/>
                </a:cubicBezTo>
                <a:cubicBezTo>
                  <a:pt x="135660" y="179704"/>
                  <a:pt x="117888" y="197345"/>
                  <a:pt x="118149" y="171929"/>
                </a:cubicBezTo>
                <a:cubicBezTo>
                  <a:pt x="118410" y="146513"/>
                  <a:pt x="118933" y="57457"/>
                  <a:pt x="118933" y="28839"/>
                </a:cubicBezTo>
                <a:cubicBezTo>
                  <a:pt x="118933" y="221"/>
                  <a:pt x="120436" y="-367"/>
                  <a:pt x="118149" y="221"/>
                </a:cubicBezTo>
                <a:close/>
              </a:path>
            </a:pathLst>
          </a:custGeom>
          <a:solidFill>
            <a:srgbClr val="1D1C4E"/>
          </a:solidFill>
          <a:ln w="9525" cap="flat" cmpd="sng">
            <a:solidFill>
              <a:srgbClr val="1D1C4E"/>
            </a:solidFill>
            <a:prstDash val="solid"/>
            <a:round/>
            <a:headEnd type="none" w="med" len="med"/>
            <a:tailEnd type="none" w="med" len="med"/>
          </a:ln>
        </p:spPr>
      </p:sp>
      <p:pic>
        <p:nvPicPr>
          <p:cNvPr id="30" name="Google Shape;30;p5"/>
          <p:cNvPicPr preferRelativeResize="0"/>
          <p:nvPr/>
        </p:nvPicPr>
        <p:blipFill>
          <a:blip r:embed="rId4">
            <a:alphaModFix/>
          </a:blip>
          <a:stretch>
            <a:fillRect/>
          </a:stretch>
        </p:blipFill>
        <p:spPr>
          <a:xfrm>
            <a:off x="7559003" y="1342175"/>
            <a:ext cx="1873579" cy="4838702"/>
          </a:xfrm>
          <a:prstGeom prst="rect">
            <a:avLst/>
          </a:prstGeom>
          <a:noFill/>
          <a:ln>
            <a:noFill/>
          </a:ln>
        </p:spPr>
      </p:pic>
      <p:pic>
        <p:nvPicPr>
          <p:cNvPr id="31" name="Google Shape;31;p5"/>
          <p:cNvPicPr preferRelativeResize="0"/>
          <p:nvPr/>
        </p:nvPicPr>
        <p:blipFill>
          <a:blip r:embed="rId5">
            <a:alphaModFix/>
          </a:blip>
          <a:stretch>
            <a:fillRect/>
          </a:stretch>
        </p:blipFill>
        <p:spPr>
          <a:xfrm>
            <a:off x="6974650" y="3880098"/>
            <a:ext cx="1159412" cy="990525"/>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1">
  <p:cSld name="SECTION_HEADER_1">
    <p:bg>
      <p:bgPr>
        <a:solidFill>
          <a:srgbClr val="174EF7"/>
        </a:solidFill>
        <a:effectLst/>
      </p:bgPr>
    </p:bg>
    <p:spTree>
      <p:nvGrpSpPr>
        <p:cNvPr id="1" name="Shape 32"/>
        <p:cNvGrpSpPr/>
        <p:nvPr/>
      </p:nvGrpSpPr>
      <p:grpSpPr>
        <a:xfrm>
          <a:off x="0" y="0"/>
          <a:ext cx="0" cy="0"/>
          <a:chOff x="0" y="0"/>
          <a:chExt cx="0" cy="0"/>
        </a:xfrm>
      </p:grpSpPr>
      <p:sp>
        <p:nvSpPr>
          <p:cNvPr id="33" name="Google Shape;33;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pic>
        <p:nvPicPr>
          <p:cNvPr id="34" name="Google Shape;34;p6"/>
          <p:cNvPicPr preferRelativeResize="0"/>
          <p:nvPr/>
        </p:nvPicPr>
        <p:blipFill>
          <a:blip r:embed="rId2">
            <a:alphaModFix/>
          </a:blip>
          <a:stretch>
            <a:fillRect/>
          </a:stretch>
        </p:blipFill>
        <p:spPr>
          <a:xfrm>
            <a:off x="-1283375" y="-1414525"/>
            <a:ext cx="8715000" cy="8163050"/>
          </a:xfrm>
          <a:prstGeom prst="rect">
            <a:avLst/>
          </a:prstGeom>
          <a:noFill/>
          <a:ln>
            <a:noFill/>
          </a:ln>
        </p:spPr>
      </p:pic>
      <p:pic>
        <p:nvPicPr>
          <p:cNvPr id="35" name="Google Shape;35;p6"/>
          <p:cNvPicPr preferRelativeResize="0"/>
          <p:nvPr/>
        </p:nvPicPr>
        <p:blipFill>
          <a:blip r:embed="rId3">
            <a:alphaModFix/>
          </a:blip>
          <a:stretch>
            <a:fillRect/>
          </a:stretch>
        </p:blipFill>
        <p:spPr>
          <a:xfrm>
            <a:off x="7527649" y="2974176"/>
            <a:ext cx="1723999" cy="2213150"/>
          </a:xfrm>
          <a:prstGeom prst="rect">
            <a:avLst/>
          </a:prstGeom>
          <a:noFill/>
          <a:ln>
            <a:noFill/>
          </a:ln>
        </p:spPr>
      </p:pic>
      <p:pic>
        <p:nvPicPr>
          <p:cNvPr id="36" name="Google Shape;36;p6"/>
          <p:cNvPicPr preferRelativeResize="0"/>
          <p:nvPr/>
        </p:nvPicPr>
        <p:blipFill>
          <a:blip r:embed="rId4">
            <a:alphaModFix/>
          </a:blip>
          <a:stretch>
            <a:fillRect/>
          </a:stretch>
        </p:blipFill>
        <p:spPr>
          <a:xfrm>
            <a:off x="7612425" y="218600"/>
            <a:ext cx="1316000" cy="334250"/>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header 1 1">
  <p:cSld name="SECTION_HEADER_1_1">
    <p:bg>
      <p:bgPr>
        <a:solidFill>
          <a:srgbClr val="AF57E9"/>
        </a:solidFill>
        <a:effectLst/>
      </p:bgPr>
    </p:bg>
    <p:spTree>
      <p:nvGrpSpPr>
        <p:cNvPr id="1" name="Shape 37"/>
        <p:cNvGrpSpPr/>
        <p:nvPr/>
      </p:nvGrpSpPr>
      <p:grpSpPr>
        <a:xfrm>
          <a:off x="0" y="0"/>
          <a:ext cx="0" cy="0"/>
          <a:chOff x="0" y="0"/>
          <a:chExt cx="0" cy="0"/>
        </a:xfrm>
      </p:grpSpPr>
      <p:sp>
        <p:nvSpPr>
          <p:cNvPr id="38" name="Google Shape;38;p7"/>
          <p:cNvSpPr/>
          <p:nvPr/>
        </p:nvSpPr>
        <p:spPr>
          <a:xfrm rot="-10668307">
            <a:off x="8054216" y="2972992"/>
            <a:ext cx="2408506" cy="2714716"/>
          </a:xfrm>
          <a:custGeom>
            <a:avLst/>
            <a:gdLst/>
            <a:ahLst/>
            <a:cxnLst/>
            <a:rect l="l" t="t" r="r" b="b"/>
            <a:pathLst>
              <a:path w="96337" h="108585" extrusionOk="0">
                <a:moveTo>
                  <a:pt x="95321" y="18574"/>
                </a:moveTo>
                <a:cubicBezTo>
                  <a:pt x="98623" y="27337"/>
                  <a:pt x="91765" y="46641"/>
                  <a:pt x="86939" y="54388"/>
                </a:cubicBezTo>
                <a:cubicBezTo>
                  <a:pt x="82113" y="62135"/>
                  <a:pt x="72080" y="59468"/>
                  <a:pt x="66365" y="65056"/>
                </a:cubicBezTo>
                <a:cubicBezTo>
                  <a:pt x="60650" y="70644"/>
                  <a:pt x="58364" y="80804"/>
                  <a:pt x="52649" y="87916"/>
                </a:cubicBezTo>
                <a:cubicBezTo>
                  <a:pt x="46934" y="95028"/>
                  <a:pt x="40711" y="112554"/>
                  <a:pt x="32075" y="107728"/>
                </a:cubicBezTo>
                <a:cubicBezTo>
                  <a:pt x="23439" y="102902"/>
                  <a:pt x="3627" y="75724"/>
                  <a:pt x="833" y="58960"/>
                </a:cubicBezTo>
                <a:cubicBezTo>
                  <a:pt x="-1961" y="42196"/>
                  <a:pt x="4262" y="16669"/>
                  <a:pt x="15311" y="7144"/>
                </a:cubicBezTo>
                <a:cubicBezTo>
                  <a:pt x="26360" y="-2381"/>
                  <a:pt x="53792" y="-95"/>
                  <a:pt x="67127" y="1810"/>
                </a:cubicBezTo>
                <a:cubicBezTo>
                  <a:pt x="80462" y="3715"/>
                  <a:pt x="92019" y="9811"/>
                  <a:pt x="95321" y="18574"/>
                </a:cubicBezTo>
                <a:close/>
              </a:path>
            </a:pathLst>
          </a:custGeom>
          <a:solidFill>
            <a:srgbClr val="1D1C4E"/>
          </a:solidFill>
          <a:ln>
            <a:noFill/>
          </a:ln>
        </p:spPr>
      </p:sp>
      <p:sp>
        <p:nvSpPr>
          <p:cNvPr id="39" name="Google Shape;39;p7"/>
          <p:cNvSpPr/>
          <p:nvPr/>
        </p:nvSpPr>
        <p:spPr>
          <a:xfrm>
            <a:off x="-1032611" y="-703519"/>
            <a:ext cx="2408425" cy="2714625"/>
          </a:xfrm>
          <a:custGeom>
            <a:avLst/>
            <a:gdLst/>
            <a:ahLst/>
            <a:cxnLst/>
            <a:rect l="l" t="t" r="r" b="b"/>
            <a:pathLst>
              <a:path w="96337" h="108585" extrusionOk="0">
                <a:moveTo>
                  <a:pt x="95321" y="18574"/>
                </a:moveTo>
                <a:cubicBezTo>
                  <a:pt x="98623" y="27337"/>
                  <a:pt x="91765" y="46641"/>
                  <a:pt x="86939" y="54388"/>
                </a:cubicBezTo>
                <a:cubicBezTo>
                  <a:pt x="82113" y="62135"/>
                  <a:pt x="72080" y="59468"/>
                  <a:pt x="66365" y="65056"/>
                </a:cubicBezTo>
                <a:cubicBezTo>
                  <a:pt x="60650" y="70644"/>
                  <a:pt x="58364" y="80804"/>
                  <a:pt x="52649" y="87916"/>
                </a:cubicBezTo>
                <a:cubicBezTo>
                  <a:pt x="46934" y="95028"/>
                  <a:pt x="40711" y="112554"/>
                  <a:pt x="32075" y="107728"/>
                </a:cubicBezTo>
                <a:cubicBezTo>
                  <a:pt x="23439" y="102902"/>
                  <a:pt x="3627" y="75724"/>
                  <a:pt x="833" y="58960"/>
                </a:cubicBezTo>
                <a:cubicBezTo>
                  <a:pt x="-1961" y="42196"/>
                  <a:pt x="4262" y="16669"/>
                  <a:pt x="15311" y="7144"/>
                </a:cubicBezTo>
                <a:cubicBezTo>
                  <a:pt x="26360" y="-2381"/>
                  <a:pt x="53792" y="-95"/>
                  <a:pt x="67127" y="1810"/>
                </a:cubicBezTo>
                <a:cubicBezTo>
                  <a:pt x="80462" y="3715"/>
                  <a:pt x="92019" y="9811"/>
                  <a:pt x="95321" y="18574"/>
                </a:cubicBezTo>
                <a:close/>
              </a:path>
            </a:pathLst>
          </a:custGeom>
          <a:solidFill>
            <a:srgbClr val="1D1C4E"/>
          </a:solidFill>
          <a:ln>
            <a:noFill/>
          </a:ln>
        </p:spPr>
      </p:sp>
      <p:sp>
        <p:nvSpPr>
          <p:cNvPr id="40" name="Google Shape;40;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pic>
        <p:nvPicPr>
          <p:cNvPr id="41" name="Google Shape;41;p7"/>
          <p:cNvPicPr preferRelativeResize="0"/>
          <p:nvPr/>
        </p:nvPicPr>
        <p:blipFill>
          <a:blip r:embed="rId2">
            <a:alphaModFix/>
          </a:blip>
          <a:stretch>
            <a:fillRect/>
          </a:stretch>
        </p:blipFill>
        <p:spPr>
          <a:xfrm>
            <a:off x="7612425" y="218600"/>
            <a:ext cx="1316000" cy="334250"/>
          </a:xfrm>
          <a:prstGeom prst="rect">
            <a:avLst/>
          </a:prstGeom>
          <a:noFill/>
          <a:ln>
            <a:noFill/>
          </a:ln>
        </p:spPr>
      </p:pic>
      <p:pic>
        <p:nvPicPr>
          <p:cNvPr id="42" name="Google Shape;42;p7"/>
          <p:cNvPicPr preferRelativeResize="0"/>
          <p:nvPr/>
        </p:nvPicPr>
        <p:blipFill>
          <a:blip r:embed="rId3">
            <a:alphaModFix/>
          </a:blip>
          <a:stretch>
            <a:fillRect/>
          </a:stretch>
        </p:blipFill>
        <p:spPr>
          <a:xfrm>
            <a:off x="-397925" y="383175"/>
            <a:ext cx="1695450" cy="1448450"/>
          </a:xfrm>
          <a:prstGeom prst="rect">
            <a:avLst/>
          </a:prstGeom>
          <a:noFill/>
          <a:ln>
            <a:noFill/>
          </a:ln>
        </p:spPr>
      </p:pic>
      <p:pic>
        <p:nvPicPr>
          <p:cNvPr id="43" name="Google Shape;43;p7"/>
          <p:cNvPicPr preferRelativeResize="0"/>
          <p:nvPr/>
        </p:nvPicPr>
        <p:blipFill>
          <a:blip r:embed="rId3">
            <a:alphaModFix/>
          </a:blip>
          <a:stretch>
            <a:fillRect/>
          </a:stretch>
        </p:blipFill>
        <p:spPr>
          <a:xfrm>
            <a:off x="8203875" y="3214775"/>
            <a:ext cx="1695450" cy="1448450"/>
          </a:xfrm>
          <a:prstGeom prst="rect">
            <a:avLst/>
          </a:prstGeom>
          <a:noFill/>
          <a:ln>
            <a:noFill/>
          </a:ln>
        </p:spPr>
      </p:pic>
      <p:sp>
        <p:nvSpPr>
          <p:cNvPr id="44" name="Google Shape;44;p7"/>
          <p:cNvSpPr txBox="1">
            <a:spLocks noGrp="1"/>
          </p:cNvSpPr>
          <p:nvPr>
            <p:ph type="title"/>
          </p:nvPr>
        </p:nvSpPr>
        <p:spPr>
          <a:xfrm>
            <a:off x="2240700" y="705250"/>
            <a:ext cx="4662600" cy="572700"/>
          </a:xfrm>
          <a:prstGeom prst="rect">
            <a:avLst/>
          </a:prstGeom>
        </p:spPr>
        <p:txBody>
          <a:bodyPr spcFirstLastPara="1" wrap="square" lIns="91425" tIns="91425" rIns="91425" bIns="91425" anchor="t" anchorCtr="0">
            <a:normAutofit/>
          </a:bodyPr>
          <a:lstStyle>
            <a:lvl1pPr lvl="0" algn="ctr" rtl="0">
              <a:spcBef>
                <a:spcPts val="0"/>
              </a:spcBef>
              <a:spcAft>
                <a:spcPts val="0"/>
              </a:spcAft>
              <a:buClr>
                <a:schemeClr val="lt1"/>
              </a:buClr>
              <a:buSzPts val="2500"/>
              <a:buNone/>
              <a:defRPr>
                <a:solidFill>
                  <a:schemeClr val="lt1"/>
                </a:solidFill>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ustom Layout 2">
  <p:cSld name="CUSTOM_1">
    <p:bg>
      <p:bgPr>
        <a:solidFill>
          <a:srgbClr val="F4F4F4"/>
        </a:solidFill>
        <a:effectLst/>
      </p:bgPr>
    </p:bg>
    <p:spTree>
      <p:nvGrpSpPr>
        <p:cNvPr id="1" name="Shape 45"/>
        <p:cNvGrpSpPr/>
        <p:nvPr/>
      </p:nvGrpSpPr>
      <p:grpSpPr>
        <a:xfrm>
          <a:off x="0" y="0"/>
          <a:ext cx="0" cy="0"/>
          <a:chOff x="0" y="0"/>
          <a:chExt cx="0" cy="0"/>
        </a:xfrm>
      </p:grpSpPr>
      <p:sp>
        <p:nvSpPr>
          <p:cNvPr id="46" name="Google Shape;46;p8"/>
          <p:cNvSpPr txBox="1">
            <a:spLocks noGrp="1"/>
          </p:cNvSpPr>
          <p:nvPr>
            <p:ph type="title"/>
          </p:nvPr>
        </p:nvSpPr>
        <p:spPr>
          <a:xfrm>
            <a:off x="6165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5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pic>
        <p:nvPicPr>
          <p:cNvPr id="47" name="Google Shape;47;p8"/>
          <p:cNvPicPr preferRelativeResize="0"/>
          <p:nvPr/>
        </p:nvPicPr>
        <p:blipFill>
          <a:blip r:embed="rId2">
            <a:alphaModFix/>
          </a:blip>
          <a:stretch>
            <a:fillRect/>
          </a:stretch>
        </p:blipFill>
        <p:spPr>
          <a:xfrm>
            <a:off x="7612425" y="218600"/>
            <a:ext cx="1316000" cy="334250"/>
          </a:xfrm>
          <a:prstGeom prst="rect">
            <a:avLst/>
          </a:prstGeom>
          <a:noFill/>
          <a:ln>
            <a:noFill/>
          </a:ln>
        </p:spPr>
      </p:pic>
      <p:sp>
        <p:nvSpPr>
          <p:cNvPr id="48" name="Google Shape;48;p8"/>
          <p:cNvSpPr/>
          <p:nvPr/>
        </p:nvSpPr>
        <p:spPr>
          <a:xfrm rot="7399498">
            <a:off x="7838392" y="2797495"/>
            <a:ext cx="2079212" cy="1342702"/>
          </a:xfrm>
          <a:custGeom>
            <a:avLst/>
            <a:gdLst/>
            <a:ahLst/>
            <a:cxnLst/>
            <a:rect l="l" t="t" r="r" b="b"/>
            <a:pathLst>
              <a:path w="60089" h="41965" extrusionOk="0">
                <a:moveTo>
                  <a:pt x="8687" y="803"/>
                </a:moveTo>
                <a:cubicBezTo>
                  <a:pt x="-199" y="3809"/>
                  <a:pt x="-1701" y="19816"/>
                  <a:pt x="2023" y="26676"/>
                </a:cubicBezTo>
                <a:cubicBezTo>
                  <a:pt x="5747" y="33536"/>
                  <a:pt x="22081" y="41965"/>
                  <a:pt x="31032" y="41965"/>
                </a:cubicBezTo>
                <a:cubicBezTo>
                  <a:pt x="39983" y="41965"/>
                  <a:pt x="51679" y="32230"/>
                  <a:pt x="55730" y="26676"/>
                </a:cubicBezTo>
                <a:cubicBezTo>
                  <a:pt x="59781" y="21122"/>
                  <a:pt x="63179" y="12955"/>
                  <a:pt x="55338" y="8643"/>
                </a:cubicBezTo>
                <a:cubicBezTo>
                  <a:pt x="47498" y="4331"/>
                  <a:pt x="17573" y="-2202"/>
                  <a:pt x="8687" y="803"/>
                </a:cubicBezTo>
                <a:close/>
              </a:path>
            </a:pathLst>
          </a:custGeom>
          <a:solidFill>
            <a:srgbClr val="AF57E9"/>
          </a:solidFill>
          <a:ln>
            <a:noFill/>
          </a:ln>
        </p:spPr>
      </p:sp>
      <p:pic>
        <p:nvPicPr>
          <p:cNvPr id="49" name="Google Shape;49;p8"/>
          <p:cNvPicPr preferRelativeResize="0"/>
          <p:nvPr/>
        </p:nvPicPr>
        <p:blipFill>
          <a:blip r:embed="rId3">
            <a:alphaModFix/>
          </a:blip>
          <a:stretch>
            <a:fillRect/>
          </a:stretch>
        </p:blipFill>
        <p:spPr>
          <a:xfrm>
            <a:off x="7745874" y="2131101"/>
            <a:ext cx="1723999" cy="2213150"/>
          </a:xfrm>
          <a:prstGeom prst="rect">
            <a:avLst/>
          </a:prstGeom>
          <a:noFill/>
          <a:ln>
            <a:noFill/>
          </a:ln>
        </p:spPr>
      </p:pic>
      <p:sp>
        <p:nvSpPr>
          <p:cNvPr id="50" name="Google Shape;50;p8"/>
          <p:cNvSpPr/>
          <p:nvPr/>
        </p:nvSpPr>
        <p:spPr>
          <a:xfrm>
            <a:off x="8511437" y="3973421"/>
            <a:ext cx="825000" cy="853050"/>
          </a:xfrm>
          <a:custGeom>
            <a:avLst/>
            <a:gdLst/>
            <a:ahLst/>
            <a:cxnLst/>
            <a:rect l="l" t="t" r="r" b="b"/>
            <a:pathLst>
              <a:path w="33000" h="34122" extrusionOk="0">
                <a:moveTo>
                  <a:pt x="26781" y="8"/>
                </a:moveTo>
                <a:cubicBezTo>
                  <a:pt x="21358" y="73"/>
                  <a:pt x="1103" y="10005"/>
                  <a:pt x="123" y="15689"/>
                </a:cubicBezTo>
                <a:cubicBezTo>
                  <a:pt x="-857" y="21373"/>
                  <a:pt x="15477" y="34179"/>
                  <a:pt x="20900" y="34114"/>
                </a:cubicBezTo>
                <a:cubicBezTo>
                  <a:pt x="26323" y="34049"/>
                  <a:pt x="31681" y="20981"/>
                  <a:pt x="32661" y="15297"/>
                </a:cubicBezTo>
                <a:cubicBezTo>
                  <a:pt x="33641" y="9613"/>
                  <a:pt x="32204" y="-57"/>
                  <a:pt x="26781" y="8"/>
                </a:cubicBezTo>
                <a:close/>
              </a:path>
            </a:pathLst>
          </a:custGeom>
          <a:solidFill>
            <a:srgbClr val="5CE6C0"/>
          </a:solidFill>
          <a:ln>
            <a:noFill/>
          </a:ln>
        </p:spPr>
      </p:sp>
      <p:sp>
        <p:nvSpPr>
          <p:cNvPr id="51" name="Google Shape;51;p8"/>
          <p:cNvSpPr/>
          <p:nvPr/>
        </p:nvSpPr>
        <p:spPr>
          <a:xfrm rot="-1330589">
            <a:off x="-470354" y="218617"/>
            <a:ext cx="959504" cy="1099023"/>
          </a:xfrm>
          <a:custGeom>
            <a:avLst/>
            <a:gdLst/>
            <a:ahLst/>
            <a:cxnLst/>
            <a:rect l="l" t="t" r="r" b="b"/>
            <a:pathLst>
              <a:path w="33000" h="34122" extrusionOk="0">
                <a:moveTo>
                  <a:pt x="26781" y="8"/>
                </a:moveTo>
                <a:cubicBezTo>
                  <a:pt x="21358" y="73"/>
                  <a:pt x="1103" y="10005"/>
                  <a:pt x="123" y="15689"/>
                </a:cubicBezTo>
                <a:cubicBezTo>
                  <a:pt x="-857" y="21373"/>
                  <a:pt x="15477" y="34179"/>
                  <a:pt x="20900" y="34114"/>
                </a:cubicBezTo>
                <a:cubicBezTo>
                  <a:pt x="26323" y="34049"/>
                  <a:pt x="31681" y="20981"/>
                  <a:pt x="32661" y="15297"/>
                </a:cubicBezTo>
                <a:cubicBezTo>
                  <a:pt x="33641" y="9613"/>
                  <a:pt x="32204" y="-57"/>
                  <a:pt x="26781" y="8"/>
                </a:cubicBezTo>
                <a:close/>
              </a:path>
            </a:pathLst>
          </a:custGeom>
          <a:solidFill>
            <a:srgbClr val="AF57E9"/>
          </a:solidFill>
          <a:ln>
            <a:noFill/>
          </a:ln>
        </p:spPr>
      </p:sp>
      <p:pic>
        <p:nvPicPr>
          <p:cNvPr id="52" name="Google Shape;52;p8"/>
          <p:cNvPicPr preferRelativeResize="0"/>
          <p:nvPr/>
        </p:nvPicPr>
        <p:blipFill>
          <a:blip r:embed="rId4">
            <a:alphaModFix/>
          </a:blip>
          <a:stretch>
            <a:fillRect/>
          </a:stretch>
        </p:blipFill>
        <p:spPr>
          <a:xfrm>
            <a:off x="5291950" y="-705400"/>
            <a:ext cx="1814624" cy="1831226"/>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ustom Layout 2 1">
  <p:cSld name="CUSTOM_1_1">
    <p:bg>
      <p:bgPr>
        <a:solidFill>
          <a:srgbClr val="F4F4F4"/>
        </a:solidFill>
        <a:effectLst/>
      </p:bgPr>
    </p:bg>
    <p:spTree>
      <p:nvGrpSpPr>
        <p:cNvPr id="1" name="Shape 53"/>
        <p:cNvGrpSpPr/>
        <p:nvPr/>
      </p:nvGrpSpPr>
      <p:grpSpPr>
        <a:xfrm>
          <a:off x="0" y="0"/>
          <a:ext cx="0" cy="0"/>
          <a:chOff x="0" y="0"/>
          <a:chExt cx="0" cy="0"/>
        </a:xfrm>
      </p:grpSpPr>
      <p:sp>
        <p:nvSpPr>
          <p:cNvPr id="54" name="Google Shape;54;p9"/>
          <p:cNvSpPr txBox="1">
            <a:spLocks noGrp="1"/>
          </p:cNvSpPr>
          <p:nvPr>
            <p:ph type="title"/>
          </p:nvPr>
        </p:nvSpPr>
        <p:spPr>
          <a:xfrm>
            <a:off x="6165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5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pic>
        <p:nvPicPr>
          <p:cNvPr id="55" name="Google Shape;55;p9"/>
          <p:cNvPicPr preferRelativeResize="0"/>
          <p:nvPr/>
        </p:nvPicPr>
        <p:blipFill>
          <a:blip r:embed="rId2">
            <a:alphaModFix/>
          </a:blip>
          <a:stretch>
            <a:fillRect/>
          </a:stretch>
        </p:blipFill>
        <p:spPr>
          <a:xfrm>
            <a:off x="7612425" y="218600"/>
            <a:ext cx="1316000" cy="334250"/>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ustom Layout 2 1 1">
  <p:cSld name="CUSTOM_1_1_1">
    <p:bg>
      <p:bgPr>
        <a:solidFill>
          <a:srgbClr val="1D1C4E"/>
        </a:solidFill>
        <a:effectLst/>
      </p:bgPr>
    </p:bg>
    <p:spTree>
      <p:nvGrpSpPr>
        <p:cNvPr id="1" name="Shape 56"/>
        <p:cNvGrpSpPr/>
        <p:nvPr/>
      </p:nvGrpSpPr>
      <p:grpSpPr>
        <a:xfrm>
          <a:off x="0" y="0"/>
          <a:ext cx="0" cy="0"/>
          <a:chOff x="0" y="0"/>
          <a:chExt cx="0" cy="0"/>
        </a:xfrm>
      </p:grpSpPr>
      <p:sp>
        <p:nvSpPr>
          <p:cNvPr id="57" name="Google Shape;57;p10"/>
          <p:cNvSpPr/>
          <p:nvPr/>
        </p:nvSpPr>
        <p:spPr>
          <a:xfrm>
            <a:off x="7523648" y="2489374"/>
            <a:ext cx="2115147" cy="2283704"/>
          </a:xfrm>
          <a:custGeom>
            <a:avLst/>
            <a:gdLst/>
            <a:ahLst/>
            <a:cxnLst/>
            <a:rect l="l" t="t" r="r" b="b"/>
            <a:pathLst>
              <a:path w="114860" h="128334" extrusionOk="0">
                <a:moveTo>
                  <a:pt x="35348" y="921"/>
                </a:moveTo>
                <a:cubicBezTo>
                  <a:pt x="16857" y="-6070"/>
                  <a:pt x="588" y="30846"/>
                  <a:pt x="65" y="48356"/>
                </a:cubicBezTo>
                <a:cubicBezTo>
                  <a:pt x="-458" y="65867"/>
                  <a:pt x="23261" y="92721"/>
                  <a:pt x="32212" y="105984"/>
                </a:cubicBezTo>
                <a:cubicBezTo>
                  <a:pt x="41163" y="119248"/>
                  <a:pt x="42731" y="125977"/>
                  <a:pt x="53773" y="127937"/>
                </a:cubicBezTo>
                <a:cubicBezTo>
                  <a:pt x="64815" y="129897"/>
                  <a:pt x="88925" y="124016"/>
                  <a:pt x="98464" y="117744"/>
                </a:cubicBezTo>
                <a:cubicBezTo>
                  <a:pt x="108003" y="111472"/>
                  <a:pt x="121528" y="109774"/>
                  <a:pt x="111009" y="90303"/>
                </a:cubicBezTo>
                <a:cubicBezTo>
                  <a:pt x="100490" y="70833"/>
                  <a:pt x="53839" y="7912"/>
                  <a:pt x="35348" y="921"/>
                </a:cubicBezTo>
                <a:close/>
              </a:path>
            </a:pathLst>
          </a:custGeom>
          <a:solidFill>
            <a:srgbClr val="AF57E9"/>
          </a:solidFill>
          <a:ln w="9525" cap="flat" cmpd="sng">
            <a:solidFill>
              <a:srgbClr val="AF57E9"/>
            </a:solidFill>
            <a:prstDash val="solid"/>
            <a:round/>
            <a:headEnd type="none" w="med" len="med"/>
            <a:tailEnd type="none" w="med" len="med"/>
          </a:ln>
        </p:spPr>
      </p:sp>
      <p:sp>
        <p:nvSpPr>
          <p:cNvPr id="58" name="Google Shape;58;p10"/>
          <p:cNvSpPr txBox="1">
            <a:spLocks noGrp="1"/>
          </p:cNvSpPr>
          <p:nvPr>
            <p:ph type="title"/>
          </p:nvPr>
        </p:nvSpPr>
        <p:spPr>
          <a:xfrm>
            <a:off x="6165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Clr>
                <a:schemeClr val="lt1"/>
              </a:buClr>
              <a:buSzPts val="2500"/>
              <a:buNone/>
              <a:defRPr>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pic>
        <p:nvPicPr>
          <p:cNvPr id="59" name="Google Shape;59;p10"/>
          <p:cNvPicPr preferRelativeResize="0"/>
          <p:nvPr/>
        </p:nvPicPr>
        <p:blipFill>
          <a:blip r:embed="rId2">
            <a:alphaModFix/>
          </a:blip>
          <a:stretch>
            <a:fillRect/>
          </a:stretch>
        </p:blipFill>
        <p:spPr>
          <a:xfrm>
            <a:off x="7612425" y="218600"/>
            <a:ext cx="1316000" cy="334250"/>
          </a:xfrm>
          <a:prstGeom prst="rect">
            <a:avLst/>
          </a:prstGeom>
          <a:noFill/>
          <a:ln>
            <a:noFill/>
          </a:ln>
        </p:spPr>
      </p:pic>
      <p:pic>
        <p:nvPicPr>
          <p:cNvPr id="60" name="Google Shape;60;p10"/>
          <p:cNvPicPr preferRelativeResize="0"/>
          <p:nvPr/>
        </p:nvPicPr>
        <p:blipFill>
          <a:blip r:embed="rId3">
            <a:alphaModFix/>
          </a:blip>
          <a:stretch>
            <a:fillRect/>
          </a:stretch>
        </p:blipFill>
        <p:spPr>
          <a:xfrm>
            <a:off x="7612425" y="218600"/>
            <a:ext cx="1316000" cy="334250"/>
          </a:xfrm>
          <a:prstGeom prst="rect">
            <a:avLst/>
          </a:prstGeom>
          <a:noFill/>
          <a:ln>
            <a:noFill/>
          </a:ln>
        </p:spPr>
      </p:pic>
      <p:pic>
        <p:nvPicPr>
          <p:cNvPr id="61" name="Google Shape;61;p10"/>
          <p:cNvPicPr preferRelativeResize="0"/>
          <p:nvPr/>
        </p:nvPicPr>
        <p:blipFill rotWithShape="1">
          <a:blip r:embed="rId4">
            <a:alphaModFix/>
          </a:blip>
          <a:srcRect l="955" t="18263" r="4409" b="9632"/>
          <a:stretch/>
        </p:blipFill>
        <p:spPr>
          <a:xfrm>
            <a:off x="6488863" y="3115675"/>
            <a:ext cx="3563127" cy="2755052"/>
          </a:xfrm>
          <a:prstGeom prst="rect">
            <a:avLst/>
          </a:prstGeom>
          <a:noFill/>
          <a:ln>
            <a:noFill/>
          </a:ln>
        </p:spPr>
      </p:pic>
      <p:pic>
        <p:nvPicPr>
          <p:cNvPr id="62" name="Google Shape;62;p10"/>
          <p:cNvPicPr preferRelativeResize="0"/>
          <p:nvPr/>
        </p:nvPicPr>
        <p:blipFill>
          <a:blip r:embed="rId5">
            <a:alphaModFix/>
          </a:blip>
          <a:stretch>
            <a:fillRect/>
          </a:stretch>
        </p:blipFill>
        <p:spPr>
          <a:xfrm>
            <a:off x="7920001" y="2323250"/>
            <a:ext cx="1135825" cy="913525"/>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165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rgbClr val="222222"/>
              </a:buClr>
              <a:buSzPts val="2500"/>
              <a:buFont typeface="Archivo"/>
              <a:buNone/>
              <a:defRPr sz="2500" b="1">
                <a:solidFill>
                  <a:srgbClr val="222222"/>
                </a:solidFill>
                <a:latin typeface="Archivo"/>
                <a:ea typeface="Archivo"/>
                <a:cs typeface="Archivo"/>
                <a:sym typeface="Archivo"/>
              </a:defRPr>
            </a:lvl1pPr>
            <a:lvl2pPr lvl="1">
              <a:spcBef>
                <a:spcPts val="0"/>
              </a:spcBef>
              <a:spcAft>
                <a:spcPts val="0"/>
              </a:spcAft>
              <a:buClr>
                <a:srgbClr val="222222"/>
              </a:buClr>
              <a:buSzPts val="2800"/>
              <a:buFont typeface="Archivo"/>
              <a:buNone/>
              <a:defRPr sz="2800" b="1">
                <a:solidFill>
                  <a:srgbClr val="222222"/>
                </a:solidFill>
                <a:latin typeface="Archivo"/>
                <a:ea typeface="Archivo"/>
                <a:cs typeface="Archivo"/>
                <a:sym typeface="Archivo"/>
              </a:defRPr>
            </a:lvl2pPr>
            <a:lvl3pPr lvl="2">
              <a:spcBef>
                <a:spcPts val="0"/>
              </a:spcBef>
              <a:spcAft>
                <a:spcPts val="0"/>
              </a:spcAft>
              <a:buClr>
                <a:srgbClr val="222222"/>
              </a:buClr>
              <a:buSzPts val="2800"/>
              <a:buFont typeface="Archivo"/>
              <a:buNone/>
              <a:defRPr sz="2800" b="1">
                <a:solidFill>
                  <a:srgbClr val="222222"/>
                </a:solidFill>
                <a:latin typeface="Archivo"/>
                <a:ea typeface="Archivo"/>
                <a:cs typeface="Archivo"/>
                <a:sym typeface="Archivo"/>
              </a:defRPr>
            </a:lvl3pPr>
            <a:lvl4pPr lvl="3">
              <a:spcBef>
                <a:spcPts val="0"/>
              </a:spcBef>
              <a:spcAft>
                <a:spcPts val="0"/>
              </a:spcAft>
              <a:buClr>
                <a:srgbClr val="222222"/>
              </a:buClr>
              <a:buSzPts val="2800"/>
              <a:buFont typeface="Archivo"/>
              <a:buNone/>
              <a:defRPr sz="2800" b="1">
                <a:solidFill>
                  <a:srgbClr val="222222"/>
                </a:solidFill>
                <a:latin typeface="Archivo"/>
                <a:ea typeface="Archivo"/>
                <a:cs typeface="Archivo"/>
                <a:sym typeface="Archivo"/>
              </a:defRPr>
            </a:lvl4pPr>
            <a:lvl5pPr lvl="4">
              <a:spcBef>
                <a:spcPts val="0"/>
              </a:spcBef>
              <a:spcAft>
                <a:spcPts val="0"/>
              </a:spcAft>
              <a:buClr>
                <a:srgbClr val="222222"/>
              </a:buClr>
              <a:buSzPts val="2800"/>
              <a:buFont typeface="Archivo"/>
              <a:buNone/>
              <a:defRPr sz="2800" b="1">
                <a:solidFill>
                  <a:srgbClr val="222222"/>
                </a:solidFill>
                <a:latin typeface="Archivo"/>
                <a:ea typeface="Archivo"/>
                <a:cs typeface="Archivo"/>
                <a:sym typeface="Archivo"/>
              </a:defRPr>
            </a:lvl5pPr>
            <a:lvl6pPr lvl="5">
              <a:spcBef>
                <a:spcPts val="0"/>
              </a:spcBef>
              <a:spcAft>
                <a:spcPts val="0"/>
              </a:spcAft>
              <a:buClr>
                <a:srgbClr val="222222"/>
              </a:buClr>
              <a:buSzPts val="2800"/>
              <a:buFont typeface="Archivo"/>
              <a:buNone/>
              <a:defRPr sz="2800" b="1">
                <a:solidFill>
                  <a:srgbClr val="222222"/>
                </a:solidFill>
                <a:latin typeface="Archivo"/>
                <a:ea typeface="Archivo"/>
                <a:cs typeface="Archivo"/>
                <a:sym typeface="Archivo"/>
              </a:defRPr>
            </a:lvl6pPr>
            <a:lvl7pPr lvl="6">
              <a:spcBef>
                <a:spcPts val="0"/>
              </a:spcBef>
              <a:spcAft>
                <a:spcPts val="0"/>
              </a:spcAft>
              <a:buClr>
                <a:srgbClr val="222222"/>
              </a:buClr>
              <a:buSzPts val="2800"/>
              <a:buFont typeface="Archivo"/>
              <a:buNone/>
              <a:defRPr sz="2800" b="1">
                <a:solidFill>
                  <a:srgbClr val="222222"/>
                </a:solidFill>
                <a:latin typeface="Archivo"/>
                <a:ea typeface="Archivo"/>
                <a:cs typeface="Archivo"/>
                <a:sym typeface="Archivo"/>
              </a:defRPr>
            </a:lvl7pPr>
            <a:lvl8pPr lvl="7">
              <a:spcBef>
                <a:spcPts val="0"/>
              </a:spcBef>
              <a:spcAft>
                <a:spcPts val="0"/>
              </a:spcAft>
              <a:buClr>
                <a:srgbClr val="222222"/>
              </a:buClr>
              <a:buSzPts val="2800"/>
              <a:buFont typeface="Archivo"/>
              <a:buNone/>
              <a:defRPr sz="2800" b="1">
                <a:solidFill>
                  <a:srgbClr val="222222"/>
                </a:solidFill>
                <a:latin typeface="Archivo"/>
                <a:ea typeface="Archivo"/>
                <a:cs typeface="Archivo"/>
                <a:sym typeface="Archivo"/>
              </a:defRPr>
            </a:lvl8pPr>
            <a:lvl9pPr lvl="8">
              <a:spcBef>
                <a:spcPts val="0"/>
              </a:spcBef>
              <a:spcAft>
                <a:spcPts val="0"/>
              </a:spcAft>
              <a:buClr>
                <a:srgbClr val="222222"/>
              </a:buClr>
              <a:buSzPts val="2800"/>
              <a:buFont typeface="Archivo"/>
              <a:buNone/>
              <a:defRPr sz="2800" b="1">
                <a:solidFill>
                  <a:srgbClr val="222222"/>
                </a:solidFill>
                <a:latin typeface="Archivo"/>
                <a:ea typeface="Archivo"/>
                <a:cs typeface="Archivo"/>
                <a:sym typeface="Archivo"/>
              </a:defRPr>
            </a:lvl9pPr>
          </a:lstStyle>
          <a:p>
            <a:endParaRPr/>
          </a:p>
        </p:txBody>
      </p:sp>
      <p:sp>
        <p:nvSpPr>
          <p:cNvPr id="7" name="Google Shape;7;p1"/>
          <p:cNvSpPr txBox="1">
            <a:spLocks noGrp="1"/>
          </p:cNvSpPr>
          <p:nvPr>
            <p:ph type="body" idx="1"/>
          </p:nvPr>
        </p:nvSpPr>
        <p:spPr>
          <a:xfrm>
            <a:off x="6165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rgbClr val="222222"/>
              </a:buClr>
              <a:buSzPts val="1800"/>
              <a:buFont typeface="Archivo"/>
              <a:buChar char="●"/>
              <a:defRPr sz="1800">
                <a:solidFill>
                  <a:srgbClr val="222222"/>
                </a:solidFill>
                <a:latin typeface="Archivo"/>
                <a:ea typeface="Archivo"/>
                <a:cs typeface="Archivo"/>
                <a:sym typeface="Archivo"/>
              </a:defRPr>
            </a:lvl1pPr>
            <a:lvl2pPr marL="914400" lvl="1" indent="-317500">
              <a:lnSpc>
                <a:spcPct val="115000"/>
              </a:lnSpc>
              <a:spcBef>
                <a:spcPts val="0"/>
              </a:spcBef>
              <a:spcAft>
                <a:spcPts val="0"/>
              </a:spcAft>
              <a:buClr>
                <a:srgbClr val="222222"/>
              </a:buClr>
              <a:buSzPts val="1400"/>
              <a:buFont typeface="Archivo"/>
              <a:buChar char="○"/>
              <a:defRPr>
                <a:solidFill>
                  <a:srgbClr val="222222"/>
                </a:solidFill>
                <a:latin typeface="Archivo"/>
                <a:ea typeface="Archivo"/>
                <a:cs typeface="Archivo"/>
                <a:sym typeface="Archivo"/>
              </a:defRPr>
            </a:lvl2pPr>
            <a:lvl3pPr marL="1371600" lvl="2" indent="-317500">
              <a:lnSpc>
                <a:spcPct val="115000"/>
              </a:lnSpc>
              <a:spcBef>
                <a:spcPts val="0"/>
              </a:spcBef>
              <a:spcAft>
                <a:spcPts val="0"/>
              </a:spcAft>
              <a:buClr>
                <a:srgbClr val="222222"/>
              </a:buClr>
              <a:buSzPts val="1400"/>
              <a:buFont typeface="Archivo"/>
              <a:buChar char="■"/>
              <a:defRPr>
                <a:solidFill>
                  <a:srgbClr val="222222"/>
                </a:solidFill>
                <a:latin typeface="Archivo"/>
                <a:ea typeface="Archivo"/>
                <a:cs typeface="Archivo"/>
                <a:sym typeface="Archivo"/>
              </a:defRPr>
            </a:lvl3pPr>
            <a:lvl4pPr marL="1828800" lvl="3" indent="-317500">
              <a:lnSpc>
                <a:spcPct val="115000"/>
              </a:lnSpc>
              <a:spcBef>
                <a:spcPts val="0"/>
              </a:spcBef>
              <a:spcAft>
                <a:spcPts val="0"/>
              </a:spcAft>
              <a:buClr>
                <a:srgbClr val="222222"/>
              </a:buClr>
              <a:buSzPts val="1400"/>
              <a:buFont typeface="Archivo"/>
              <a:buChar char="●"/>
              <a:defRPr>
                <a:solidFill>
                  <a:srgbClr val="222222"/>
                </a:solidFill>
                <a:latin typeface="Archivo"/>
                <a:ea typeface="Archivo"/>
                <a:cs typeface="Archivo"/>
                <a:sym typeface="Archivo"/>
              </a:defRPr>
            </a:lvl4pPr>
            <a:lvl5pPr marL="2286000" lvl="4" indent="-317500">
              <a:lnSpc>
                <a:spcPct val="115000"/>
              </a:lnSpc>
              <a:spcBef>
                <a:spcPts val="0"/>
              </a:spcBef>
              <a:spcAft>
                <a:spcPts val="0"/>
              </a:spcAft>
              <a:buClr>
                <a:srgbClr val="222222"/>
              </a:buClr>
              <a:buSzPts val="1400"/>
              <a:buFont typeface="Archivo"/>
              <a:buChar char="○"/>
              <a:defRPr>
                <a:solidFill>
                  <a:srgbClr val="222222"/>
                </a:solidFill>
                <a:latin typeface="Archivo"/>
                <a:ea typeface="Archivo"/>
                <a:cs typeface="Archivo"/>
                <a:sym typeface="Archivo"/>
              </a:defRPr>
            </a:lvl5pPr>
            <a:lvl6pPr marL="2743200" lvl="5" indent="-317500">
              <a:lnSpc>
                <a:spcPct val="115000"/>
              </a:lnSpc>
              <a:spcBef>
                <a:spcPts val="0"/>
              </a:spcBef>
              <a:spcAft>
                <a:spcPts val="0"/>
              </a:spcAft>
              <a:buClr>
                <a:srgbClr val="222222"/>
              </a:buClr>
              <a:buSzPts val="1400"/>
              <a:buFont typeface="Archivo"/>
              <a:buChar char="■"/>
              <a:defRPr>
                <a:solidFill>
                  <a:srgbClr val="222222"/>
                </a:solidFill>
                <a:latin typeface="Archivo"/>
                <a:ea typeface="Archivo"/>
                <a:cs typeface="Archivo"/>
                <a:sym typeface="Archivo"/>
              </a:defRPr>
            </a:lvl6pPr>
            <a:lvl7pPr marL="3200400" lvl="6" indent="-317500">
              <a:lnSpc>
                <a:spcPct val="115000"/>
              </a:lnSpc>
              <a:spcBef>
                <a:spcPts val="0"/>
              </a:spcBef>
              <a:spcAft>
                <a:spcPts val="0"/>
              </a:spcAft>
              <a:buClr>
                <a:srgbClr val="222222"/>
              </a:buClr>
              <a:buSzPts val="1400"/>
              <a:buFont typeface="Archivo"/>
              <a:buChar char="●"/>
              <a:defRPr>
                <a:solidFill>
                  <a:srgbClr val="222222"/>
                </a:solidFill>
                <a:latin typeface="Archivo"/>
                <a:ea typeface="Archivo"/>
                <a:cs typeface="Archivo"/>
                <a:sym typeface="Archivo"/>
              </a:defRPr>
            </a:lvl7pPr>
            <a:lvl8pPr marL="3657600" lvl="7" indent="-317500">
              <a:lnSpc>
                <a:spcPct val="115000"/>
              </a:lnSpc>
              <a:spcBef>
                <a:spcPts val="0"/>
              </a:spcBef>
              <a:spcAft>
                <a:spcPts val="0"/>
              </a:spcAft>
              <a:buClr>
                <a:srgbClr val="222222"/>
              </a:buClr>
              <a:buSzPts val="1400"/>
              <a:buFont typeface="Archivo"/>
              <a:buChar char="○"/>
              <a:defRPr>
                <a:solidFill>
                  <a:srgbClr val="222222"/>
                </a:solidFill>
                <a:latin typeface="Archivo"/>
                <a:ea typeface="Archivo"/>
                <a:cs typeface="Archivo"/>
                <a:sym typeface="Archivo"/>
              </a:defRPr>
            </a:lvl8pPr>
            <a:lvl9pPr marL="4114800" lvl="8" indent="-317500">
              <a:lnSpc>
                <a:spcPct val="115000"/>
              </a:lnSpc>
              <a:spcBef>
                <a:spcPts val="0"/>
              </a:spcBef>
              <a:spcAft>
                <a:spcPts val="0"/>
              </a:spcAft>
              <a:buClr>
                <a:srgbClr val="222222"/>
              </a:buClr>
              <a:buSzPts val="1400"/>
              <a:buFont typeface="Archivo"/>
              <a:buChar char="■"/>
              <a:defRPr>
                <a:solidFill>
                  <a:srgbClr val="222222"/>
                </a:solidFill>
                <a:latin typeface="Archivo"/>
                <a:ea typeface="Archivo"/>
                <a:cs typeface="Archivo"/>
                <a:sym typeface="Archiv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454">
          <p15:clr>
            <a:srgbClr val="EA4335"/>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hyperlink" Target="https://getgophish.com/" TargetMode="External"/><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3" Type="http://schemas.openxmlformats.org/officeDocument/2006/relationships/image" Target="../media/image33.jp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hyperlink" Target="https://cybermap.kaspersky.com/" TargetMode="External"/><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26"/>
          <p:cNvSpPr txBox="1">
            <a:spLocks noGrp="1"/>
          </p:cNvSpPr>
          <p:nvPr>
            <p:ph type="ctrTitle"/>
          </p:nvPr>
        </p:nvSpPr>
        <p:spPr>
          <a:xfrm>
            <a:off x="1792450" y="1545450"/>
            <a:ext cx="5559000" cy="20526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GB"/>
              <a:t>Cybersecurity</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35"/>
          <p:cNvSpPr txBox="1">
            <a:spLocks noGrp="1"/>
          </p:cNvSpPr>
          <p:nvPr>
            <p:ph type="title"/>
          </p:nvPr>
        </p:nvSpPr>
        <p:spPr>
          <a:xfrm>
            <a:off x="616500" y="6736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Defense against malware</a:t>
            </a:r>
            <a:endParaRPr/>
          </a:p>
        </p:txBody>
      </p:sp>
      <p:sp>
        <p:nvSpPr>
          <p:cNvPr id="228" name="Google Shape;228;p35"/>
          <p:cNvSpPr txBox="1">
            <a:spLocks noGrp="1"/>
          </p:cNvSpPr>
          <p:nvPr>
            <p:ph type="body" idx="1"/>
          </p:nvPr>
        </p:nvSpPr>
        <p:spPr>
          <a:xfrm>
            <a:off x="616500" y="1381075"/>
            <a:ext cx="7993200" cy="3135000"/>
          </a:xfrm>
          <a:prstGeom prst="rect">
            <a:avLst/>
          </a:prstGeom>
        </p:spPr>
        <p:txBody>
          <a:bodyPr spcFirstLastPara="1" wrap="square" lIns="91425" tIns="91425" rIns="91425" bIns="91425" anchor="t" anchorCtr="0">
            <a:normAutofit lnSpcReduction="10000"/>
          </a:bodyPr>
          <a:lstStyle/>
          <a:p>
            <a:pPr marL="457200" lvl="0" indent="-317500" algn="l" rtl="0">
              <a:spcBef>
                <a:spcPts val="0"/>
              </a:spcBef>
              <a:spcAft>
                <a:spcPts val="0"/>
              </a:spcAft>
              <a:buSzPts val="1400"/>
              <a:buChar char="-"/>
            </a:pPr>
            <a:r>
              <a:rPr lang="en-GB" b="1"/>
              <a:t>Regular Software Updates</a:t>
            </a:r>
            <a:r>
              <a:rPr lang="en-GB"/>
              <a:t>: Patch vulnerabilities by keeping all software current</a:t>
            </a:r>
            <a:endParaRPr/>
          </a:p>
          <a:p>
            <a:pPr marL="457200" lvl="0" indent="-317500" algn="l" rtl="0">
              <a:spcBef>
                <a:spcPts val="0"/>
              </a:spcBef>
              <a:spcAft>
                <a:spcPts val="0"/>
              </a:spcAft>
              <a:buSzPts val="1400"/>
              <a:buChar char="-"/>
            </a:pPr>
            <a:r>
              <a:rPr lang="en-GB" b="1"/>
              <a:t>Antivirus &amp; Anti-malware</a:t>
            </a:r>
            <a:r>
              <a:rPr lang="en-GB"/>
              <a:t>: Use trusted solutions and schedule frequent scans</a:t>
            </a:r>
            <a:endParaRPr/>
          </a:p>
          <a:p>
            <a:pPr marL="457200" lvl="0" indent="-317500" algn="l" rtl="0">
              <a:spcBef>
                <a:spcPts val="0"/>
              </a:spcBef>
              <a:spcAft>
                <a:spcPts val="0"/>
              </a:spcAft>
              <a:buSzPts val="1400"/>
              <a:buChar char="-"/>
            </a:pPr>
            <a:r>
              <a:rPr lang="en-GB" b="1"/>
              <a:t>Firewall</a:t>
            </a:r>
            <a:r>
              <a:rPr lang="en-GB"/>
              <a:t>: Activate system or hardware firewalls for added protection</a:t>
            </a:r>
            <a:endParaRPr/>
          </a:p>
          <a:p>
            <a:pPr marL="457200" lvl="0" indent="-317500" algn="l" rtl="0">
              <a:spcBef>
                <a:spcPts val="0"/>
              </a:spcBef>
              <a:spcAft>
                <a:spcPts val="0"/>
              </a:spcAft>
              <a:buSzPts val="1400"/>
              <a:buChar char="-"/>
            </a:pPr>
            <a:r>
              <a:rPr lang="en-GB" b="1"/>
              <a:t>Email Caution</a:t>
            </a:r>
            <a:r>
              <a:rPr lang="en-GB"/>
              <a:t>: Avoid opening attachments/links from unfamiliar sources</a:t>
            </a:r>
            <a:endParaRPr/>
          </a:p>
          <a:p>
            <a:pPr marL="457200" lvl="0" indent="-317500" algn="l" rtl="0">
              <a:spcBef>
                <a:spcPts val="0"/>
              </a:spcBef>
              <a:spcAft>
                <a:spcPts val="0"/>
              </a:spcAft>
              <a:buSzPts val="1400"/>
              <a:buChar char="-"/>
            </a:pPr>
            <a:r>
              <a:rPr lang="en-GB" b="1"/>
              <a:t>Safe Downloads</a:t>
            </a:r>
            <a:r>
              <a:rPr lang="en-GB"/>
              <a:t>: Only get software/apps from official or reputable sources</a:t>
            </a:r>
            <a:endParaRPr/>
          </a:p>
          <a:p>
            <a:pPr marL="457200" lvl="0" indent="-317500" algn="l" rtl="0">
              <a:spcBef>
                <a:spcPts val="0"/>
              </a:spcBef>
              <a:spcAft>
                <a:spcPts val="0"/>
              </a:spcAft>
              <a:buSzPts val="1400"/>
              <a:buChar char="-"/>
            </a:pPr>
            <a:r>
              <a:rPr lang="en-GB" b="1"/>
              <a:t>Strong Passwords &amp; 2FA</a:t>
            </a:r>
            <a:r>
              <a:rPr lang="en-GB"/>
              <a:t>: Use complex passwords and enable two-factor authentication</a:t>
            </a:r>
            <a:endParaRPr/>
          </a:p>
          <a:p>
            <a:pPr marL="457200" lvl="0" indent="-317500" algn="l" rtl="0">
              <a:spcBef>
                <a:spcPts val="0"/>
              </a:spcBef>
              <a:spcAft>
                <a:spcPts val="0"/>
              </a:spcAft>
              <a:buSzPts val="1400"/>
              <a:buChar char="-"/>
            </a:pPr>
            <a:r>
              <a:rPr lang="en-GB" b="1"/>
              <a:t>Regular Backups</a:t>
            </a:r>
            <a:r>
              <a:rPr lang="en-GB"/>
              <a:t>: Store data backups externally or on the cloud to counter ransomware threats</a:t>
            </a:r>
            <a:endParaRPr/>
          </a:p>
          <a:p>
            <a:pPr marL="457200" lvl="0" indent="-317500" algn="l" rtl="0">
              <a:spcBef>
                <a:spcPts val="0"/>
              </a:spcBef>
              <a:spcAft>
                <a:spcPts val="0"/>
              </a:spcAft>
              <a:buSzPts val="1400"/>
              <a:buChar char="-"/>
            </a:pPr>
            <a:r>
              <a:rPr lang="en-GB" b="1"/>
              <a:t>User Education</a:t>
            </a:r>
            <a:r>
              <a:rPr lang="en-GB"/>
              <a:t>: Train users on security best practices</a:t>
            </a:r>
            <a:endParaRPr/>
          </a:p>
          <a:p>
            <a:pPr marL="457200" lvl="0" indent="-317500" algn="l" rtl="0">
              <a:spcBef>
                <a:spcPts val="0"/>
              </a:spcBef>
              <a:spcAft>
                <a:spcPts val="0"/>
              </a:spcAft>
              <a:buSzPts val="1400"/>
              <a:buChar char="-"/>
            </a:pPr>
            <a:r>
              <a:rPr lang="en-GB" b="1"/>
              <a:t>Safe Browsing</a:t>
            </a:r>
            <a:r>
              <a:rPr lang="en-GB"/>
              <a:t>: Stick to HTTPS websites and avoid suspicious sites</a:t>
            </a:r>
            <a:endParaRPr/>
          </a:p>
          <a:p>
            <a:pPr marL="457200" lvl="0" indent="-317500" algn="l" rtl="0">
              <a:spcBef>
                <a:spcPts val="0"/>
              </a:spcBef>
              <a:spcAft>
                <a:spcPts val="0"/>
              </a:spcAft>
              <a:buSzPts val="1400"/>
              <a:buChar char="-"/>
            </a:pPr>
            <a:r>
              <a:rPr lang="en-GB" b="1"/>
              <a:t>VPN</a:t>
            </a:r>
            <a:r>
              <a:rPr lang="en-GB"/>
              <a:t>: Encrypt internet connections for added security</a:t>
            </a:r>
            <a:endParaRPr/>
          </a:p>
          <a:p>
            <a:pPr marL="0" lvl="0" indent="0" algn="l" rtl="0">
              <a:spcBef>
                <a:spcPts val="1200"/>
              </a:spcBef>
              <a:spcAft>
                <a:spcPts val="1200"/>
              </a:spcAft>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36"/>
          <p:cNvSpPr txBox="1">
            <a:spLocks noGrp="1"/>
          </p:cNvSpPr>
          <p:nvPr>
            <p:ph type="title"/>
          </p:nvPr>
        </p:nvSpPr>
        <p:spPr>
          <a:xfrm>
            <a:off x="616500" y="6736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Phishing &amp; Social Engineering</a:t>
            </a:r>
            <a:endParaRPr/>
          </a:p>
        </p:txBody>
      </p:sp>
      <p:sp>
        <p:nvSpPr>
          <p:cNvPr id="234" name="Google Shape;234;p36"/>
          <p:cNvSpPr txBox="1">
            <a:spLocks noGrp="1"/>
          </p:cNvSpPr>
          <p:nvPr>
            <p:ph type="body" idx="1"/>
          </p:nvPr>
        </p:nvSpPr>
        <p:spPr>
          <a:xfrm>
            <a:off x="616500" y="1381075"/>
            <a:ext cx="8000700" cy="3135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Clr>
                <a:schemeClr val="dk1"/>
              </a:buClr>
              <a:buSzPts val="1100"/>
              <a:buFont typeface="Arial"/>
              <a:buNone/>
            </a:pPr>
            <a:r>
              <a:rPr lang="en-GB" b="1"/>
              <a:t>Phishing Emails</a:t>
            </a:r>
            <a:r>
              <a:rPr lang="en-GB"/>
              <a:t>: Deceptive emails that trick recipients into giving away sensitive information.</a:t>
            </a:r>
            <a:endParaRPr/>
          </a:p>
          <a:p>
            <a:pPr marL="0" lvl="0" indent="0" algn="l" rtl="0">
              <a:spcBef>
                <a:spcPts val="1200"/>
              </a:spcBef>
              <a:spcAft>
                <a:spcPts val="0"/>
              </a:spcAft>
              <a:buClr>
                <a:schemeClr val="dk1"/>
              </a:buClr>
              <a:buSzPts val="1100"/>
              <a:buFont typeface="Arial"/>
              <a:buNone/>
            </a:pPr>
            <a:r>
              <a:rPr lang="en-GB" b="1"/>
              <a:t>Social Engineering</a:t>
            </a:r>
            <a:r>
              <a:rPr lang="en-GB"/>
              <a:t>: Manipulating individuals into revealing confidential information.</a:t>
            </a:r>
            <a:endParaRPr/>
          </a:p>
          <a:p>
            <a:pPr marL="0" lvl="0" indent="0" algn="l" rtl="0">
              <a:spcBef>
                <a:spcPts val="1200"/>
              </a:spcBef>
              <a:spcAft>
                <a:spcPts val="1200"/>
              </a:spcAft>
              <a:buNone/>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37"/>
          <p:cNvSpPr txBox="1">
            <a:spLocks noGrp="1"/>
          </p:cNvSpPr>
          <p:nvPr>
            <p:ph type="title"/>
          </p:nvPr>
        </p:nvSpPr>
        <p:spPr>
          <a:xfrm>
            <a:off x="616500" y="6736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Phishing Attack Example: Fake Bank Email</a:t>
            </a:r>
            <a:endParaRPr/>
          </a:p>
        </p:txBody>
      </p:sp>
      <p:sp>
        <p:nvSpPr>
          <p:cNvPr id="240" name="Google Shape;240;p37"/>
          <p:cNvSpPr txBox="1">
            <a:spLocks noGrp="1"/>
          </p:cNvSpPr>
          <p:nvPr>
            <p:ph type="body" idx="1"/>
          </p:nvPr>
        </p:nvSpPr>
        <p:spPr>
          <a:xfrm>
            <a:off x="616500" y="1381075"/>
            <a:ext cx="7829100" cy="3135000"/>
          </a:xfrm>
          <a:prstGeom prst="rect">
            <a:avLst/>
          </a:prstGeom>
        </p:spPr>
        <p:txBody>
          <a:bodyPr spcFirstLastPara="1" wrap="square" lIns="91425" tIns="91425" rIns="91425" bIns="91425" anchor="t" anchorCtr="0">
            <a:normAutofit lnSpcReduction="10000"/>
          </a:bodyPr>
          <a:lstStyle/>
          <a:p>
            <a:pPr marL="457200" lvl="0" indent="-317500" algn="l" rtl="0">
              <a:spcBef>
                <a:spcPts val="0"/>
              </a:spcBef>
              <a:spcAft>
                <a:spcPts val="0"/>
              </a:spcAft>
              <a:buSzPts val="1400"/>
              <a:buAutoNum type="arabicPeriod"/>
            </a:pPr>
            <a:r>
              <a:rPr lang="en-GB" b="1"/>
              <a:t>Subject</a:t>
            </a:r>
            <a:r>
              <a:rPr lang="en-GB"/>
              <a:t>: "Urgent: Verify Your Account!"</a:t>
            </a:r>
            <a:endParaRPr/>
          </a:p>
          <a:p>
            <a:pPr marL="457200" lvl="0" indent="-317500" algn="l" rtl="0">
              <a:spcBef>
                <a:spcPts val="0"/>
              </a:spcBef>
              <a:spcAft>
                <a:spcPts val="0"/>
              </a:spcAft>
              <a:buSzPts val="1400"/>
              <a:buAutoNum type="arabicPeriod"/>
            </a:pPr>
            <a:r>
              <a:rPr lang="en-GB" b="1"/>
              <a:t>Sender</a:t>
            </a:r>
            <a:r>
              <a:rPr lang="en-GB"/>
              <a:t>: "support@banksecure247.com" (Note: Not the official bank domain)</a:t>
            </a:r>
            <a:endParaRPr/>
          </a:p>
          <a:p>
            <a:pPr marL="457200" lvl="0" indent="-317500" algn="l" rtl="0">
              <a:spcBef>
                <a:spcPts val="0"/>
              </a:spcBef>
              <a:spcAft>
                <a:spcPts val="0"/>
              </a:spcAft>
              <a:buSzPts val="1400"/>
              <a:buAutoNum type="arabicPeriod"/>
            </a:pPr>
            <a:r>
              <a:rPr lang="en-GB" b="1"/>
              <a:t>Content</a:t>
            </a:r>
            <a:r>
              <a:rPr lang="en-GB"/>
              <a:t>: Claims unusual activity and urges immediate account verification.</a:t>
            </a:r>
            <a:endParaRPr/>
          </a:p>
          <a:p>
            <a:pPr marL="457200" lvl="0" indent="-317500" algn="l" rtl="0">
              <a:spcBef>
                <a:spcPts val="0"/>
              </a:spcBef>
              <a:spcAft>
                <a:spcPts val="0"/>
              </a:spcAft>
              <a:buSzPts val="1400"/>
              <a:buAutoNum type="arabicPeriod"/>
            </a:pPr>
            <a:r>
              <a:rPr lang="en-GB" b="1"/>
              <a:t>Link</a:t>
            </a:r>
            <a:r>
              <a:rPr lang="en-GB"/>
              <a:t>: "Verify Now" - Redirects to a lookalike bank login page.</a:t>
            </a:r>
            <a:endParaRPr/>
          </a:p>
          <a:p>
            <a:pPr marL="457200" lvl="0" indent="-317500" algn="l" rtl="0">
              <a:spcBef>
                <a:spcPts val="0"/>
              </a:spcBef>
              <a:spcAft>
                <a:spcPts val="0"/>
              </a:spcAft>
              <a:buSzPts val="1400"/>
              <a:buAutoNum type="arabicPeriod"/>
            </a:pPr>
            <a:r>
              <a:rPr lang="en-GB" b="1"/>
              <a:t>Red Flags</a:t>
            </a:r>
            <a:r>
              <a:rPr lang="en-GB"/>
              <a:t>:</a:t>
            </a:r>
            <a:endParaRPr/>
          </a:p>
          <a:p>
            <a:pPr marL="457200" lvl="0" indent="-317500" algn="l" rtl="0">
              <a:spcBef>
                <a:spcPts val="0"/>
              </a:spcBef>
              <a:spcAft>
                <a:spcPts val="0"/>
              </a:spcAft>
              <a:buSzPts val="1400"/>
              <a:buChar char="-"/>
            </a:pPr>
            <a:r>
              <a:rPr lang="en-GB"/>
              <a:t>Unexpected email.</a:t>
            </a:r>
            <a:endParaRPr/>
          </a:p>
          <a:p>
            <a:pPr marL="457200" lvl="0" indent="-317500" algn="l" rtl="0">
              <a:spcBef>
                <a:spcPts val="0"/>
              </a:spcBef>
              <a:spcAft>
                <a:spcPts val="0"/>
              </a:spcAft>
              <a:buSzPts val="1400"/>
              <a:buChar char="-"/>
            </a:pPr>
            <a:r>
              <a:rPr lang="en-GB"/>
              <a:t>Suspicious sender address.</a:t>
            </a:r>
            <a:endParaRPr/>
          </a:p>
          <a:p>
            <a:pPr marL="457200" lvl="0" indent="-317500" algn="l" rtl="0">
              <a:spcBef>
                <a:spcPts val="0"/>
              </a:spcBef>
              <a:spcAft>
                <a:spcPts val="0"/>
              </a:spcAft>
              <a:buSzPts val="1400"/>
              <a:buChar char="-"/>
            </a:pPr>
            <a:r>
              <a:rPr lang="en-GB"/>
              <a:t>Urgent action requested.</a:t>
            </a:r>
            <a:endParaRPr/>
          </a:p>
          <a:p>
            <a:pPr marL="457200" lvl="0" indent="-317500" algn="l" rtl="0">
              <a:spcBef>
                <a:spcPts val="0"/>
              </a:spcBef>
              <a:spcAft>
                <a:spcPts val="0"/>
              </a:spcAft>
              <a:buSzPts val="1400"/>
              <a:buChar char="-"/>
            </a:pPr>
            <a:r>
              <a:rPr lang="en-GB"/>
              <a:t>URL mismatch upon hovering over the link.</a:t>
            </a:r>
            <a:endParaRPr/>
          </a:p>
          <a:p>
            <a:pPr marL="0" lvl="0" indent="0" algn="l" rtl="0">
              <a:spcBef>
                <a:spcPts val="1200"/>
              </a:spcBef>
              <a:spcAft>
                <a:spcPts val="0"/>
              </a:spcAft>
              <a:buNone/>
            </a:pPr>
            <a:endParaRPr/>
          </a:p>
          <a:p>
            <a:pPr marL="0" lvl="0" indent="0" algn="l" rtl="0">
              <a:spcBef>
                <a:spcPts val="1200"/>
              </a:spcBef>
              <a:spcAft>
                <a:spcPts val="1200"/>
              </a:spcAft>
              <a:buNone/>
            </a:pPr>
            <a:r>
              <a:rPr lang="en-GB" u="sng">
                <a:solidFill>
                  <a:schemeClr val="hlink"/>
                </a:solidFill>
                <a:hlinkClick r:id="rId3"/>
              </a:rPr>
              <a:t>Gophish.com</a:t>
            </a:r>
            <a:r>
              <a:rPr lang="en-GB"/>
              <a:t> - Phishing attack simulator</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38"/>
          <p:cNvSpPr txBox="1">
            <a:spLocks noGrp="1"/>
          </p:cNvSpPr>
          <p:nvPr>
            <p:ph type="title"/>
          </p:nvPr>
        </p:nvSpPr>
        <p:spPr>
          <a:xfrm>
            <a:off x="616500" y="6736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Social Engineering Example: The Friendly IT Support</a:t>
            </a:r>
            <a:endParaRPr/>
          </a:p>
        </p:txBody>
      </p:sp>
      <p:sp>
        <p:nvSpPr>
          <p:cNvPr id="246" name="Google Shape;246;p38"/>
          <p:cNvSpPr txBox="1">
            <a:spLocks noGrp="1"/>
          </p:cNvSpPr>
          <p:nvPr>
            <p:ph type="body" idx="1"/>
          </p:nvPr>
        </p:nvSpPr>
        <p:spPr>
          <a:xfrm>
            <a:off x="616500" y="1381075"/>
            <a:ext cx="8030700" cy="3135000"/>
          </a:xfrm>
          <a:prstGeom prst="rect">
            <a:avLst/>
          </a:prstGeom>
        </p:spPr>
        <p:txBody>
          <a:bodyPr spcFirstLastPara="1" wrap="square" lIns="91425" tIns="91425" rIns="91425" bIns="91425" anchor="t" anchorCtr="0">
            <a:normAutofit/>
          </a:bodyPr>
          <a:lstStyle/>
          <a:p>
            <a:pPr marL="457200" lvl="0" indent="-317500" algn="l" rtl="0">
              <a:spcBef>
                <a:spcPts val="0"/>
              </a:spcBef>
              <a:spcAft>
                <a:spcPts val="0"/>
              </a:spcAft>
              <a:buSzPts val="1400"/>
              <a:buAutoNum type="arabicPeriod"/>
            </a:pPr>
            <a:r>
              <a:rPr lang="en-GB" b="1"/>
              <a:t>Approach</a:t>
            </a:r>
            <a:r>
              <a:rPr lang="en-GB"/>
              <a:t>: Phone call from "Company IT Support".</a:t>
            </a:r>
            <a:endParaRPr/>
          </a:p>
          <a:p>
            <a:pPr marL="457200" lvl="0" indent="-317500" algn="l" rtl="0">
              <a:spcBef>
                <a:spcPts val="0"/>
              </a:spcBef>
              <a:spcAft>
                <a:spcPts val="0"/>
              </a:spcAft>
              <a:buSzPts val="1400"/>
              <a:buAutoNum type="arabicPeriod"/>
            </a:pPr>
            <a:r>
              <a:rPr lang="en-GB" b="1"/>
              <a:t>Introduction</a:t>
            </a:r>
            <a:r>
              <a:rPr lang="en-GB"/>
              <a:t>: "Hi, I'm Alex from IT. We're doing a security check."</a:t>
            </a:r>
            <a:endParaRPr/>
          </a:p>
          <a:p>
            <a:pPr marL="457200" lvl="0" indent="-317500" algn="l" rtl="0">
              <a:spcBef>
                <a:spcPts val="0"/>
              </a:spcBef>
              <a:spcAft>
                <a:spcPts val="0"/>
              </a:spcAft>
              <a:buSzPts val="1400"/>
              <a:buAutoNum type="arabicPeriod"/>
            </a:pPr>
            <a:r>
              <a:rPr lang="en-GB" b="1"/>
              <a:t>Request</a:t>
            </a:r>
            <a:r>
              <a:rPr lang="en-GB"/>
              <a:t>: Asks for your login details to "verify" account security.</a:t>
            </a:r>
            <a:endParaRPr/>
          </a:p>
          <a:p>
            <a:pPr marL="457200" lvl="0" indent="-317500" algn="l" rtl="0">
              <a:spcBef>
                <a:spcPts val="0"/>
              </a:spcBef>
              <a:spcAft>
                <a:spcPts val="0"/>
              </a:spcAft>
              <a:buSzPts val="1400"/>
              <a:buAutoNum type="arabicPeriod"/>
            </a:pPr>
            <a:r>
              <a:rPr lang="en-GB" b="1"/>
              <a:t>Urgency</a:t>
            </a:r>
            <a:r>
              <a:rPr lang="en-GB"/>
              <a:t>: Mentions potential data breaches, insisting on immediate action.</a:t>
            </a:r>
            <a:endParaRPr/>
          </a:p>
          <a:p>
            <a:pPr marL="457200" lvl="0" indent="-317500" algn="l" rtl="0">
              <a:spcBef>
                <a:spcPts val="0"/>
              </a:spcBef>
              <a:spcAft>
                <a:spcPts val="0"/>
              </a:spcAft>
              <a:buSzPts val="1400"/>
              <a:buAutoNum type="arabicPeriod"/>
            </a:pPr>
            <a:r>
              <a:rPr lang="en-GB" b="1"/>
              <a:t>Red Flags</a:t>
            </a:r>
            <a:r>
              <a:rPr lang="en-GB"/>
              <a:t>:</a:t>
            </a:r>
            <a:endParaRPr/>
          </a:p>
          <a:p>
            <a:pPr marL="457200" lvl="0" indent="-317500" algn="l" rtl="0">
              <a:spcBef>
                <a:spcPts val="0"/>
              </a:spcBef>
              <a:spcAft>
                <a:spcPts val="0"/>
              </a:spcAft>
              <a:buSzPts val="1400"/>
              <a:buChar char="-"/>
            </a:pPr>
            <a:r>
              <a:rPr lang="en-GB"/>
              <a:t>Unscheduled call.</a:t>
            </a:r>
            <a:endParaRPr/>
          </a:p>
          <a:p>
            <a:pPr marL="457200" lvl="0" indent="-317500" algn="l" rtl="0">
              <a:spcBef>
                <a:spcPts val="0"/>
              </a:spcBef>
              <a:spcAft>
                <a:spcPts val="0"/>
              </a:spcAft>
              <a:buSzPts val="1400"/>
              <a:buChar char="-"/>
            </a:pPr>
            <a:r>
              <a:rPr lang="en-GB"/>
              <a:t>Requests sensitive information over the phone.</a:t>
            </a:r>
            <a:endParaRPr/>
          </a:p>
          <a:p>
            <a:pPr marL="457200" lvl="0" indent="-317500" algn="l" rtl="0">
              <a:spcBef>
                <a:spcPts val="0"/>
              </a:spcBef>
              <a:spcAft>
                <a:spcPts val="0"/>
              </a:spcAft>
              <a:buSzPts val="1400"/>
              <a:buChar char="-"/>
            </a:pPr>
            <a:r>
              <a:rPr lang="en-GB"/>
              <a:t>Creates a sense of panic.</a:t>
            </a:r>
            <a:endParaRPr/>
          </a:p>
          <a:p>
            <a:pPr marL="457200" lvl="0" indent="-317500" algn="l" rtl="0">
              <a:spcBef>
                <a:spcPts val="0"/>
              </a:spcBef>
              <a:spcAft>
                <a:spcPts val="0"/>
              </a:spcAft>
              <a:buSzPts val="1400"/>
              <a:buChar char="-"/>
            </a:pPr>
            <a:r>
              <a:rPr lang="en-GB"/>
              <a:t>No prior email notification about a security check.</a:t>
            </a:r>
            <a:endParaRPr/>
          </a:p>
          <a:p>
            <a:pPr marL="0" lvl="0" indent="0" algn="l" rtl="0">
              <a:spcBef>
                <a:spcPts val="1200"/>
              </a:spcBef>
              <a:spcAft>
                <a:spcPts val="1200"/>
              </a:spcAft>
              <a:buNone/>
            </a:pP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39"/>
          <p:cNvSpPr txBox="1">
            <a:spLocks noGrp="1"/>
          </p:cNvSpPr>
          <p:nvPr>
            <p:ph type="title"/>
          </p:nvPr>
        </p:nvSpPr>
        <p:spPr>
          <a:xfrm>
            <a:off x="616500" y="6736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Defense Against Phishing Attacks</a:t>
            </a:r>
            <a:endParaRPr/>
          </a:p>
        </p:txBody>
      </p:sp>
      <p:sp>
        <p:nvSpPr>
          <p:cNvPr id="252" name="Google Shape;252;p39"/>
          <p:cNvSpPr txBox="1">
            <a:spLocks noGrp="1"/>
          </p:cNvSpPr>
          <p:nvPr>
            <p:ph type="body" idx="1"/>
          </p:nvPr>
        </p:nvSpPr>
        <p:spPr>
          <a:xfrm>
            <a:off x="616500" y="1381075"/>
            <a:ext cx="7911300" cy="3135000"/>
          </a:xfrm>
          <a:prstGeom prst="rect">
            <a:avLst/>
          </a:prstGeom>
        </p:spPr>
        <p:txBody>
          <a:bodyPr spcFirstLastPara="1" wrap="square" lIns="91425" tIns="91425" rIns="91425" bIns="91425" anchor="t" anchorCtr="0">
            <a:normAutofit/>
          </a:bodyPr>
          <a:lstStyle/>
          <a:p>
            <a:pPr marL="457200" lvl="0" indent="-317500" algn="l" rtl="0">
              <a:spcBef>
                <a:spcPts val="0"/>
              </a:spcBef>
              <a:spcAft>
                <a:spcPts val="0"/>
              </a:spcAft>
              <a:buSzPts val="1400"/>
              <a:buChar char="-"/>
            </a:pPr>
            <a:r>
              <a:rPr lang="en-GB" b="1"/>
              <a:t>Email Scrutiny</a:t>
            </a:r>
            <a:r>
              <a:rPr lang="en-GB"/>
              <a:t>: Check sender details and unexpected links.</a:t>
            </a:r>
            <a:endParaRPr/>
          </a:p>
          <a:p>
            <a:pPr marL="457200" lvl="0" indent="-317500" algn="l" rtl="0">
              <a:spcBef>
                <a:spcPts val="0"/>
              </a:spcBef>
              <a:spcAft>
                <a:spcPts val="0"/>
              </a:spcAft>
              <a:buSzPts val="1400"/>
              <a:buChar char="-"/>
            </a:pPr>
            <a:r>
              <a:rPr lang="en-GB" b="1"/>
              <a:t>URL Verification</a:t>
            </a:r>
            <a:r>
              <a:rPr lang="en-GB"/>
              <a:t>: Ensure links start with "https".</a:t>
            </a:r>
            <a:endParaRPr/>
          </a:p>
          <a:p>
            <a:pPr marL="457200" lvl="0" indent="-317500" algn="l" rtl="0">
              <a:spcBef>
                <a:spcPts val="0"/>
              </a:spcBef>
              <a:spcAft>
                <a:spcPts val="0"/>
              </a:spcAft>
              <a:buSzPts val="1400"/>
              <a:buChar char="-"/>
            </a:pPr>
            <a:r>
              <a:rPr lang="en-GB" b="1"/>
              <a:t>Activate 2FA</a:t>
            </a:r>
            <a:r>
              <a:rPr lang="en-GB"/>
              <a:t>: An extra layer of login security.</a:t>
            </a:r>
            <a:endParaRPr/>
          </a:p>
          <a:p>
            <a:pPr marL="457200" lvl="0" indent="-317500" algn="l" rtl="0">
              <a:spcBef>
                <a:spcPts val="0"/>
              </a:spcBef>
              <a:spcAft>
                <a:spcPts val="0"/>
              </a:spcAft>
              <a:buSzPts val="1400"/>
              <a:buChar char="-"/>
            </a:pPr>
            <a:r>
              <a:rPr lang="en-GB" b="1"/>
              <a:t>Use Anti-phishing Toolbars</a:t>
            </a:r>
            <a:r>
              <a:rPr lang="en-GB"/>
              <a:t>: Available in modern browsers.</a:t>
            </a:r>
            <a:endParaRPr/>
          </a:p>
          <a:p>
            <a:pPr marL="457200" lvl="0" indent="-317500" algn="l" rtl="0">
              <a:spcBef>
                <a:spcPts val="0"/>
              </a:spcBef>
              <a:spcAft>
                <a:spcPts val="0"/>
              </a:spcAft>
              <a:buSzPts val="1400"/>
              <a:buChar char="-"/>
            </a:pPr>
            <a:r>
              <a:rPr lang="en-GB" b="1"/>
              <a:t>Stay Updated</a:t>
            </a:r>
            <a:r>
              <a:rPr lang="en-GB"/>
              <a:t>: Regularly update browsers and security software.</a:t>
            </a:r>
            <a:endParaRPr/>
          </a:p>
          <a:p>
            <a:pPr marL="457200" lvl="0" indent="-317500" algn="l" rtl="0">
              <a:spcBef>
                <a:spcPts val="0"/>
              </a:spcBef>
              <a:spcAft>
                <a:spcPts val="0"/>
              </a:spcAft>
              <a:buSzPts val="1400"/>
              <a:buChar char="-"/>
            </a:pPr>
            <a:r>
              <a:rPr lang="en-GB" b="1"/>
              <a:t>Employ Email Filters</a:t>
            </a:r>
            <a:r>
              <a:rPr lang="en-GB"/>
              <a:t>: Screen out potential threats.</a:t>
            </a:r>
            <a:endParaRPr/>
          </a:p>
          <a:p>
            <a:pPr marL="457200" lvl="0" indent="-317500" algn="l" rtl="0">
              <a:spcBef>
                <a:spcPts val="0"/>
              </a:spcBef>
              <a:spcAft>
                <a:spcPts val="0"/>
              </a:spcAft>
              <a:buSzPts val="1400"/>
              <a:buChar char="-"/>
            </a:pPr>
            <a:r>
              <a:rPr lang="en-GB" b="1"/>
              <a:t>Educate Users</a:t>
            </a:r>
            <a:r>
              <a:rPr lang="en-GB"/>
              <a:t>: Awareness of phishing red flags.</a:t>
            </a:r>
            <a:endParaRPr/>
          </a:p>
          <a:p>
            <a:pPr marL="457200" lvl="0" indent="-317500" algn="l" rtl="0">
              <a:spcBef>
                <a:spcPts val="0"/>
              </a:spcBef>
              <a:spcAft>
                <a:spcPts val="0"/>
              </a:spcAft>
              <a:buSzPts val="1400"/>
              <a:buChar char="-"/>
            </a:pPr>
            <a:r>
              <a:rPr lang="en-GB" b="1"/>
              <a:t>Report &amp; Act</a:t>
            </a:r>
            <a:r>
              <a:rPr lang="en-GB"/>
              <a:t>: Alert IT about suspicious emails.</a:t>
            </a:r>
            <a:endParaRPr/>
          </a:p>
          <a:p>
            <a:pPr marL="457200" lvl="0" indent="-317500" algn="l" rtl="0">
              <a:spcBef>
                <a:spcPts val="0"/>
              </a:spcBef>
              <a:spcAft>
                <a:spcPts val="0"/>
              </a:spcAft>
              <a:buSzPts val="1400"/>
              <a:buChar char="-"/>
            </a:pPr>
            <a:r>
              <a:rPr lang="en-GB" b="1"/>
              <a:t>Backup Regularly</a:t>
            </a:r>
            <a:r>
              <a:rPr lang="en-GB"/>
              <a:t>: Safeguard against ransom demands.</a:t>
            </a:r>
            <a:endParaRPr/>
          </a:p>
          <a:p>
            <a:pPr marL="457200" lvl="0" indent="-317500" algn="l" rtl="0">
              <a:spcBef>
                <a:spcPts val="0"/>
              </a:spcBef>
              <a:spcAft>
                <a:spcPts val="0"/>
              </a:spcAft>
              <a:buSzPts val="1400"/>
              <a:buChar char="-"/>
            </a:pPr>
            <a:r>
              <a:rPr lang="en-GB" b="1"/>
              <a:t>Stay Informed</a:t>
            </a:r>
            <a:r>
              <a:rPr lang="en-GB"/>
              <a:t>: Know the latest phishing techniques.</a:t>
            </a:r>
            <a:endParaRPr/>
          </a:p>
          <a:p>
            <a:pPr marL="0" lvl="0" indent="0" algn="l" rtl="0">
              <a:spcBef>
                <a:spcPts val="1200"/>
              </a:spcBef>
              <a:spcAft>
                <a:spcPts val="1200"/>
              </a:spcAft>
              <a:buNone/>
            </a:pP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40"/>
          <p:cNvSpPr txBox="1">
            <a:spLocks noGrp="1"/>
          </p:cNvSpPr>
          <p:nvPr>
            <p:ph type="title"/>
          </p:nvPr>
        </p:nvSpPr>
        <p:spPr>
          <a:xfrm>
            <a:off x="616500" y="6736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Attacks on Service and Data</a:t>
            </a:r>
            <a:endParaRPr/>
          </a:p>
        </p:txBody>
      </p:sp>
      <p:sp>
        <p:nvSpPr>
          <p:cNvPr id="258" name="Google Shape;258;p40"/>
          <p:cNvSpPr txBox="1">
            <a:spLocks noGrp="1"/>
          </p:cNvSpPr>
          <p:nvPr>
            <p:ph type="body" idx="1"/>
          </p:nvPr>
        </p:nvSpPr>
        <p:spPr>
          <a:xfrm>
            <a:off x="616500" y="1381075"/>
            <a:ext cx="7851600" cy="3135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Clr>
                <a:schemeClr val="dk1"/>
              </a:buClr>
              <a:buSzPts val="1100"/>
              <a:buFont typeface="Arial"/>
              <a:buNone/>
            </a:pPr>
            <a:r>
              <a:rPr lang="en-GB" b="1"/>
              <a:t>Denial of Service Attacks</a:t>
            </a:r>
            <a:r>
              <a:rPr lang="en-GB"/>
              <a:t>: Overwhelm systems to make them unavailable.</a:t>
            </a:r>
            <a:endParaRPr/>
          </a:p>
          <a:p>
            <a:pPr marL="0" lvl="0" indent="0" algn="l" rtl="0">
              <a:spcBef>
                <a:spcPts val="1200"/>
              </a:spcBef>
              <a:spcAft>
                <a:spcPts val="0"/>
              </a:spcAft>
              <a:buClr>
                <a:schemeClr val="dk1"/>
              </a:buClr>
              <a:buSzPts val="1100"/>
              <a:buFont typeface="Arial"/>
              <a:buNone/>
            </a:pPr>
            <a:r>
              <a:rPr lang="en-GB" b="1"/>
              <a:t>Data Breaches</a:t>
            </a:r>
            <a:r>
              <a:rPr lang="en-GB"/>
              <a:t>: Unauthorized access leading to data exposure.</a:t>
            </a:r>
            <a:endParaRPr/>
          </a:p>
          <a:p>
            <a:pPr marL="0" lvl="0" indent="0" algn="l" rtl="0">
              <a:spcBef>
                <a:spcPts val="1200"/>
              </a:spcBef>
              <a:spcAft>
                <a:spcPts val="1200"/>
              </a:spcAft>
              <a:buNone/>
            </a:pP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41"/>
          <p:cNvSpPr txBox="1">
            <a:spLocks noGrp="1"/>
          </p:cNvSpPr>
          <p:nvPr>
            <p:ph type="title"/>
          </p:nvPr>
        </p:nvSpPr>
        <p:spPr>
          <a:xfrm>
            <a:off x="616500" y="6736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Famous DDos Attacks</a:t>
            </a:r>
            <a:endParaRPr/>
          </a:p>
        </p:txBody>
      </p:sp>
      <p:sp>
        <p:nvSpPr>
          <p:cNvPr id="264" name="Google Shape;264;p41"/>
          <p:cNvSpPr txBox="1">
            <a:spLocks noGrp="1"/>
          </p:cNvSpPr>
          <p:nvPr>
            <p:ph type="body" idx="1"/>
          </p:nvPr>
        </p:nvSpPr>
        <p:spPr>
          <a:xfrm>
            <a:off x="616500" y="1381075"/>
            <a:ext cx="8135100" cy="3135000"/>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0"/>
              </a:spcAft>
              <a:buClr>
                <a:schemeClr val="dk1"/>
              </a:buClr>
              <a:buSzPct val="78571"/>
              <a:buFont typeface="Arial"/>
              <a:buNone/>
            </a:pPr>
            <a:r>
              <a:rPr lang="en-GB" b="1"/>
              <a:t>Dyn </a:t>
            </a:r>
            <a:r>
              <a:rPr lang="en-GB"/>
              <a:t>(2016):</a:t>
            </a:r>
            <a:endParaRPr/>
          </a:p>
          <a:p>
            <a:pPr marL="457200" lvl="0" indent="-310832" algn="l" rtl="0">
              <a:spcBef>
                <a:spcPts val="1200"/>
              </a:spcBef>
              <a:spcAft>
                <a:spcPts val="0"/>
              </a:spcAft>
              <a:buSzPct val="100000"/>
              <a:buChar char="-"/>
            </a:pPr>
            <a:r>
              <a:rPr lang="en-GB"/>
              <a:t>Affected sites: Twitter, Reddit, Netflix, and more.</a:t>
            </a:r>
            <a:endParaRPr/>
          </a:p>
          <a:p>
            <a:pPr marL="457200" lvl="0" indent="-310832" algn="l" rtl="0">
              <a:spcBef>
                <a:spcPts val="0"/>
              </a:spcBef>
              <a:spcAft>
                <a:spcPts val="0"/>
              </a:spcAft>
              <a:buSzPct val="100000"/>
              <a:buChar char="-"/>
            </a:pPr>
            <a:r>
              <a:rPr lang="en-GB"/>
              <a:t>Caused by the Mirai botnet.</a:t>
            </a:r>
            <a:endParaRPr/>
          </a:p>
          <a:p>
            <a:pPr marL="457200" lvl="0" indent="-310832" algn="l" rtl="0">
              <a:spcBef>
                <a:spcPts val="0"/>
              </a:spcBef>
              <a:spcAft>
                <a:spcPts val="0"/>
              </a:spcAft>
              <a:buSzPct val="100000"/>
              <a:buChar char="-"/>
            </a:pPr>
            <a:r>
              <a:rPr lang="en-GB"/>
              <a:t>Estimated devices involved: Over 100,000.</a:t>
            </a:r>
            <a:endParaRPr/>
          </a:p>
          <a:p>
            <a:pPr marL="0" lvl="0" indent="0" algn="l" rtl="0">
              <a:spcBef>
                <a:spcPts val="1200"/>
              </a:spcBef>
              <a:spcAft>
                <a:spcPts val="0"/>
              </a:spcAft>
              <a:buClr>
                <a:schemeClr val="dk1"/>
              </a:buClr>
              <a:buSzPct val="78571"/>
              <a:buFont typeface="Arial"/>
              <a:buNone/>
            </a:pPr>
            <a:r>
              <a:rPr lang="en-GB" b="1"/>
              <a:t>BBC </a:t>
            </a:r>
            <a:r>
              <a:rPr lang="en-GB"/>
              <a:t>(2015):</a:t>
            </a:r>
            <a:endParaRPr/>
          </a:p>
          <a:p>
            <a:pPr marL="457200" lvl="0" indent="-310832" algn="l" rtl="0">
              <a:spcBef>
                <a:spcPts val="1200"/>
              </a:spcBef>
              <a:spcAft>
                <a:spcPts val="0"/>
              </a:spcAft>
              <a:buSzPct val="100000"/>
              <a:buChar char="-"/>
            </a:pPr>
            <a:r>
              <a:rPr lang="en-GB"/>
              <a:t>BBC's entire domain, including its on-demand television and radio player, was offline.</a:t>
            </a:r>
            <a:endParaRPr/>
          </a:p>
          <a:p>
            <a:pPr marL="457200" lvl="0" indent="-310832" algn="l" rtl="0">
              <a:spcBef>
                <a:spcPts val="0"/>
              </a:spcBef>
              <a:spcAft>
                <a:spcPts val="0"/>
              </a:spcAft>
              <a:buSzPct val="100000"/>
              <a:buChar char="-"/>
            </a:pPr>
            <a:r>
              <a:rPr lang="en-GB"/>
              <a:t>Attack peaked at over 600 Gbps.</a:t>
            </a:r>
            <a:endParaRPr/>
          </a:p>
          <a:p>
            <a:pPr marL="0" lvl="0" indent="0" algn="l" rtl="0">
              <a:spcBef>
                <a:spcPts val="1200"/>
              </a:spcBef>
              <a:spcAft>
                <a:spcPts val="0"/>
              </a:spcAft>
              <a:buNone/>
            </a:pPr>
            <a:r>
              <a:rPr lang="en-GB" b="1"/>
              <a:t>GitHub </a:t>
            </a:r>
            <a:r>
              <a:rPr lang="en-GB"/>
              <a:t>(2018):</a:t>
            </a:r>
            <a:endParaRPr/>
          </a:p>
          <a:p>
            <a:pPr marL="457200" lvl="0" indent="-310832" algn="l" rtl="0">
              <a:spcBef>
                <a:spcPts val="1200"/>
              </a:spcBef>
              <a:spcAft>
                <a:spcPts val="0"/>
              </a:spcAft>
              <a:buSzPct val="100000"/>
              <a:buChar char="-"/>
            </a:pPr>
            <a:r>
              <a:rPr lang="en-GB"/>
              <a:t>Largest-ever recorded DDoS attack at the time.</a:t>
            </a:r>
            <a:endParaRPr/>
          </a:p>
          <a:p>
            <a:pPr marL="457200" lvl="0" indent="-310832" algn="l" rtl="0">
              <a:spcBef>
                <a:spcPts val="0"/>
              </a:spcBef>
              <a:spcAft>
                <a:spcPts val="0"/>
              </a:spcAft>
              <a:buSzPct val="100000"/>
              <a:buChar char="-"/>
            </a:pPr>
            <a:r>
              <a:rPr lang="en-GB"/>
              <a:t>Attack peaked at 1.35 Tbps.</a:t>
            </a:r>
            <a:endParaRPr/>
          </a:p>
          <a:p>
            <a:pPr marL="457200" lvl="0" indent="-310832" algn="l" rtl="0">
              <a:spcBef>
                <a:spcPts val="0"/>
              </a:spcBef>
              <a:spcAft>
                <a:spcPts val="0"/>
              </a:spcAft>
              <a:buSzPct val="100000"/>
              <a:buChar char="-"/>
            </a:pPr>
            <a:r>
              <a:rPr lang="en-GB"/>
              <a:t>Lasted for about 20 minutes.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p42"/>
          <p:cNvSpPr txBox="1">
            <a:spLocks noGrp="1"/>
          </p:cNvSpPr>
          <p:nvPr>
            <p:ph type="title"/>
          </p:nvPr>
        </p:nvSpPr>
        <p:spPr>
          <a:xfrm>
            <a:off x="616500" y="6736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Famous Data Breaches</a:t>
            </a:r>
            <a:endParaRPr/>
          </a:p>
        </p:txBody>
      </p:sp>
      <p:sp>
        <p:nvSpPr>
          <p:cNvPr id="270" name="Google Shape;270;p42"/>
          <p:cNvSpPr txBox="1">
            <a:spLocks noGrp="1"/>
          </p:cNvSpPr>
          <p:nvPr>
            <p:ph type="body" idx="1"/>
          </p:nvPr>
        </p:nvSpPr>
        <p:spPr>
          <a:xfrm>
            <a:off x="616500" y="1381075"/>
            <a:ext cx="7993200" cy="3135000"/>
          </a:xfrm>
          <a:prstGeom prst="rect">
            <a:avLst/>
          </a:prstGeom>
        </p:spPr>
        <p:txBody>
          <a:bodyPr spcFirstLastPara="1" wrap="square" lIns="91425" tIns="91425" rIns="91425" bIns="91425" anchor="t" anchorCtr="0">
            <a:noAutofit/>
          </a:bodyPr>
          <a:lstStyle/>
          <a:p>
            <a:pPr marL="0" lvl="0" indent="0" algn="l" rtl="0">
              <a:lnSpc>
                <a:spcPct val="95000"/>
              </a:lnSpc>
              <a:spcBef>
                <a:spcPts val="0"/>
              </a:spcBef>
              <a:spcAft>
                <a:spcPts val="0"/>
              </a:spcAft>
              <a:buClr>
                <a:schemeClr val="dk1"/>
              </a:buClr>
              <a:buSzPts val="935"/>
              <a:buFont typeface="Arial"/>
              <a:buNone/>
            </a:pPr>
            <a:r>
              <a:rPr lang="en-GB" sz="1290" b="1"/>
              <a:t>Equifax </a:t>
            </a:r>
            <a:r>
              <a:rPr lang="en-GB" sz="1290"/>
              <a:t>(2017):</a:t>
            </a:r>
            <a:endParaRPr sz="1290"/>
          </a:p>
          <a:p>
            <a:pPr marL="457200" lvl="0" indent="-310515" algn="l" rtl="0">
              <a:lnSpc>
                <a:spcPct val="95000"/>
              </a:lnSpc>
              <a:spcBef>
                <a:spcPts val="1200"/>
              </a:spcBef>
              <a:spcAft>
                <a:spcPts val="0"/>
              </a:spcAft>
              <a:buSzPts val="1290"/>
              <a:buChar char="-"/>
            </a:pPr>
            <a:r>
              <a:rPr lang="en-GB" sz="1290"/>
              <a:t>Affected individuals: 147 million.</a:t>
            </a:r>
            <a:endParaRPr sz="1290"/>
          </a:p>
          <a:p>
            <a:pPr marL="457200" lvl="0" indent="-310515" algn="l" rtl="0">
              <a:lnSpc>
                <a:spcPct val="95000"/>
              </a:lnSpc>
              <a:spcBef>
                <a:spcPts val="0"/>
              </a:spcBef>
              <a:spcAft>
                <a:spcPts val="0"/>
              </a:spcAft>
              <a:buSzPts val="1290"/>
              <a:buChar char="-"/>
            </a:pPr>
            <a:r>
              <a:rPr lang="en-GB" sz="1290"/>
              <a:t>Exposed: Social Security numbers, birth dates, addresses.</a:t>
            </a:r>
            <a:endParaRPr sz="1290"/>
          </a:p>
          <a:p>
            <a:pPr marL="457200" lvl="0" indent="-310515" algn="l" rtl="0">
              <a:lnSpc>
                <a:spcPct val="95000"/>
              </a:lnSpc>
              <a:spcBef>
                <a:spcPts val="0"/>
              </a:spcBef>
              <a:spcAft>
                <a:spcPts val="0"/>
              </a:spcAft>
              <a:buSzPts val="1290"/>
              <a:buChar char="-"/>
            </a:pPr>
            <a:r>
              <a:rPr lang="en-GB" sz="1290"/>
              <a:t>Cost: Over $4 billion in total.</a:t>
            </a:r>
            <a:endParaRPr sz="1290"/>
          </a:p>
          <a:p>
            <a:pPr marL="0" lvl="0" indent="0" algn="l" rtl="0">
              <a:lnSpc>
                <a:spcPct val="95000"/>
              </a:lnSpc>
              <a:spcBef>
                <a:spcPts val="1200"/>
              </a:spcBef>
              <a:spcAft>
                <a:spcPts val="0"/>
              </a:spcAft>
              <a:buSzPts val="935"/>
              <a:buNone/>
            </a:pPr>
            <a:r>
              <a:rPr lang="en-GB" sz="1290" b="1"/>
              <a:t>Yahoo </a:t>
            </a:r>
            <a:r>
              <a:rPr lang="en-GB" sz="1290"/>
              <a:t>(2013-2014):</a:t>
            </a:r>
            <a:endParaRPr sz="1290"/>
          </a:p>
          <a:p>
            <a:pPr marL="457200" lvl="0" indent="-310515" algn="l" rtl="0">
              <a:lnSpc>
                <a:spcPct val="95000"/>
              </a:lnSpc>
              <a:spcBef>
                <a:spcPts val="1200"/>
              </a:spcBef>
              <a:spcAft>
                <a:spcPts val="0"/>
              </a:spcAft>
              <a:buSzPts val="1290"/>
              <a:buChar char="-"/>
            </a:pPr>
            <a:r>
              <a:rPr lang="en-GB" sz="1290"/>
              <a:t>Affected accounts: 3 billion (revealed in 2017).</a:t>
            </a:r>
            <a:endParaRPr sz="1290"/>
          </a:p>
          <a:p>
            <a:pPr marL="457200" lvl="0" indent="-310515" algn="l" rtl="0">
              <a:lnSpc>
                <a:spcPct val="95000"/>
              </a:lnSpc>
              <a:spcBef>
                <a:spcPts val="0"/>
              </a:spcBef>
              <a:spcAft>
                <a:spcPts val="0"/>
              </a:spcAft>
              <a:buSzPts val="1290"/>
              <a:buChar char="-"/>
            </a:pPr>
            <a:r>
              <a:rPr lang="en-GB" sz="1290"/>
              <a:t>Exposed: Names, email addresses, telephone numbers, dates of birth.</a:t>
            </a:r>
            <a:endParaRPr sz="1290"/>
          </a:p>
          <a:p>
            <a:pPr marL="457200" lvl="0" indent="-310515" algn="l" rtl="0">
              <a:lnSpc>
                <a:spcPct val="95000"/>
              </a:lnSpc>
              <a:spcBef>
                <a:spcPts val="0"/>
              </a:spcBef>
              <a:spcAft>
                <a:spcPts val="0"/>
              </a:spcAft>
              <a:buSzPts val="1290"/>
              <a:buChar char="-"/>
            </a:pPr>
            <a:r>
              <a:rPr lang="en-GB" sz="1290"/>
              <a:t>Yahoo's valuation was reduced by $350 million in its sale to Verizon.</a:t>
            </a:r>
            <a:endParaRPr sz="1290"/>
          </a:p>
          <a:p>
            <a:pPr marL="0" lvl="0" indent="0" algn="l" rtl="0">
              <a:lnSpc>
                <a:spcPct val="95000"/>
              </a:lnSpc>
              <a:spcBef>
                <a:spcPts val="1200"/>
              </a:spcBef>
              <a:spcAft>
                <a:spcPts val="0"/>
              </a:spcAft>
              <a:buSzPts val="935"/>
              <a:buNone/>
            </a:pPr>
            <a:r>
              <a:rPr lang="en-GB" sz="1290" b="1"/>
              <a:t>Marriott International</a:t>
            </a:r>
            <a:r>
              <a:rPr lang="en-GB" sz="1290"/>
              <a:t> (2018):</a:t>
            </a:r>
            <a:endParaRPr sz="1290"/>
          </a:p>
          <a:p>
            <a:pPr marL="457200" lvl="0" indent="-310515" algn="l" rtl="0">
              <a:lnSpc>
                <a:spcPct val="95000"/>
              </a:lnSpc>
              <a:spcBef>
                <a:spcPts val="1200"/>
              </a:spcBef>
              <a:spcAft>
                <a:spcPts val="0"/>
              </a:spcAft>
              <a:buSzPts val="1290"/>
              <a:buChar char="-"/>
            </a:pPr>
            <a:r>
              <a:rPr lang="en-GB" sz="1290"/>
              <a:t>Affected guests: 500 million.</a:t>
            </a:r>
            <a:endParaRPr sz="1290"/>
          </a:p>
          <a:p>
            <a:pPr marL="457200" lvl="0" indent="-310515" algn="l" rtl="0">
              <a:lnSpc>
                <a:spcPct val="95000"/>
              </a:lnSpc>
              <a:spcBef>
                <a:spcPts val="0"/>
              </a:spcBef>
              <a:spcAft>
                <a:spcPts val="0"/>
              </a:spcAft>
              <a:buSzPts val="1290"/>
              <a:buChar char="-"/>
            </a:pPr>
            <a:r>
              <a:rPr lang="en-GB" sz="1290"/>
              <a:t>Exposed: Passport numbers, credit card information, mailing addresses.</a:t>
            </a:r>
            <a:endParaRPr sz="1290"/>
          </a:p>
          <a:p>
            <a:pPr marL="457200" lvl="0" indent="-310515" algn="l" rtl="0">
              <a:lnSpc>
                <a:spcPct val="95000"/>
              </a:lnSpc>
              <a:spcBef>
                <a:spcPts val="0"/>
              </a:spcBef>
              <a:spcAft>
                <a:spcPts val="0"/>
              </a:spcAft>
              <a:buSzPts val="1290"/>
              <a:buChar char="-"/>
            </a:pPr>
            <a:r>
              <a:rPr lang="en-GB" sz="1290"/>
              <a:t>Resulted in a fine of £99 million by the UK's Information Commissioner's Office.</a:t>
            </a:r>
            <a:endParaRPr sz="129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43"/>
          <p:cNvSpPr txBox="1">
            <a:spLocks noGrp="1"/>
          </p:cNvSpPr>
          <p:nvPr>
            <p:ph type="title"/>
          </p:nvPr>
        </p:nvSpPr>
        <p:spPr>
          <a:xfrm>
            <a:off x="616500" y="6736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Threats from Within</a:t>
            </a:r>
            <a:endParaRPr/>
          </a:p>
        </p:txBody>
      </p:sp>
      <p:sp>
        <p:nvSpPr>
          <p:cNvPr id="276" name="Google Shape;276;p43"/>
          <p:cNvSpPr txBox="1">
            <a:spLocks noGrp="1"/>
          </p:cNvSpPr>
          <p:nvPr>
            <p:ph type="body" idx="1"/>
          </p:nvPr>
        </p:nvSpPr>
        <p:spPr>
          <a:xfrm>
            <a:off x="616500" y="1381075"/>
            <a:ext cx="7933500" cy="3135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Clr>
                <a:schemeClr val="dk1"/>
              </a:buClr>
              <a:buSzPts val="1100"/>
              <a:buFont typeface="Arial"/>
              <a:buNone/>
            </a:pPr>
            <a:r>
              <a:rPr lang="en-GB" b="1"/>
              <a:t>Insider Threats</a:t>
            </a:r>
            <a:r>
              <a:rPr lang="en-GB"/>
              <a:t>: Malicious actions taken by employees or insiders.</a:t>
            </a:r>
            <a:endParaRPr/>
          </a:p>
          <a:p>
            <a:pPr marL="0" lvl="0" indent="0" algn="l" rtl="0">
              <a:spcBef>
                <a:spcPts val="1200"/>
              </a:spcBef>
              <a:spcAft>
                <a:spcPts val="0"/>
              </a:spcAft>
              <a:buClr>
                <a:schemeClr val="dk1"/>
              </a:buClr>
              <a:buSzPts val="1100"/>
              <a:buFont typeface="Arial"/>
              <a:buNone/>
            </a:pPr>
            <a:r>
              <a:rPr lang="en-GB" b="1"/>
              <a:t>Unauthorized Access</a:t>
            </a:r>
            <a:r>
              <a:rPr lang="en-GB"/>
              <a:t>: Accessing systems without permission, often for malicious intent.</a:t>
            </a:r>
            <a:endParaRPr/>
          </a:p>
          <a:p>
            <a:pPr marL="0" lvl="0" indent="0" algn="l" rtl="0">
              <a:spcBef>
                <a:spcPts val="1200"/>
              </a:spcBef>
              <a:spcAft>
                <a:spcPts val="1200"/>
              </a:spcAft>
              <a:buNone/>
            </a:pP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44"/>
          <p:cNvSpPr txBox="1">
            <a:spLocks noGrp="1"/>
          </p:cNvSpPr>
          <p:nvPr>
            <p:ph type="title"/>
          </p:nvPr>
        </p:nvSpPr>
        <p:spPr>
          <a:xfrm>
            <a:off x="616500" y="6736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Famous insider leaks</a:t>
            </a:r>
            <a:endParaRPr/>
          </a:p>
        </p:txBody>
      </p:sp>
      <p:sp>
        <p:nvSpPr>
          <p:cNvPr id="282" name="Google Shape;282;p44"/>
          <p:cNvSpPr txBox="1">
            <a:spLocks noGrp="1"/>
          </p:cNvSpPr>
          <p:nvPr>
            <p:ph type="body" idx="1"/>
          </p:nvPr>
        </p:nvSpPr>
        <p:spPr>
          <a:xfrm>
            <a:off x="616500" y="1381075"/>
            <a:ext cx="7933500" cy="3135000"/>
          </a:xfrm>
          <a:prstGeom prst="rect">
            <a:avLst/>
          </a:prstGeom>
        </p:spPr>
        <p:txBody>
          <a:bodyPr spcFirstLastPara="1" wrap="square" lIns="91425" tIns="91425" rIns="91425" bIns="91425" anchor="t" anchorCtr="0">
            <a:noAutofit/>
          </a:bodyPr>
          <a:lstStyle/>
          <a:p>
            <a:pPr marL="0" lvl="0" indent="0" algn="l" rtl="0">
              <a:lnSpc>
                <a:spcPct val="95000"/>
              </a:lnSpc>
              <a:spcBef>
                <a:spcPts val="0"/>
              </a:spcBef>
              <a:spcAft>
                <a:spcPts val="0"/>
              </a:spcAft>
              <a:buClr>
                <a:schemeClr val="dk1"/>
              </a:buClr>
              <a:buSzPts val="605"/>
              <a:buFont typeface="Arial"/>
              <a:buNone/>
            </a:pPr>
            <a:r>
              <a:rPr lang="en-GB" sz="1073" b="1"/>
              <a:t>Edward Snowden (2013)</a:t>
            </a:r>
            <a:r>
              <a:rPr lang="en-GB" sz="1073"/>
              <a:t>:</a:t>
            </a:r>
            <a:endParaRPr sz="1073"/>
          </a:p>
          <a:p>
            <a:pPr marL="457200" lvl="0" indent="-296785" algn="l" rtl="0">
              <a:lnSpc>
                <a:spcPct val="95000"/>
              </a:lnSpc>
              <a:spcBef>
                <a:spcPts val="1200"/>
              </a:spcBef>
              <a:spcAft>
                <a:spcPts val="0"/>
              </a:spcAft>
              <a:buSzPts val="1074"/>
              <a:buChar char="-"/>
            </a:pPr>
            <a:r>
              <a:rPr lang="en-GB" sz="1073"/>
              <a:t>Organization: National Security Agency (NSA), USA.</a:t>
            </a:r>
            <a:endParaRPr sz="1073"/>
          </a:p>
          <a:p>
            <a:pPr marL="457200" lvl="0" indent="-296785" algn="l" rtl="0">
              <a:lnSpc>
                <a:spcPct val="95000"/>
              </a:lnSpc>
              <a:spcBef>
                <a:spcPts val="0"/>
              </a:spcBef>
              <a:spcAft>
                <a:spcPts val="0"/>
              </a:spcAft>
              <a:buSzPts val="1074"/>
              <a:buChar char="-"/>
            </a:pPr>
            <a:r>
              <a:rPr lang="en-GB" sz="1073"/>
              <a:t>Incident: Leaked thousands of classified documents to journalists.</a:t>
            </a:r>
            <a:endParaRPr sz="1073"/>
          </a:p>
          <a:p>
            <a:pPr marL="457200" lvl="0" indent="-296785" algn="l" rtl="0">
              <a:lnSpc>
                <a:spcPct val="95000"/>
              </a:lnSpc>
              <a:spcBef>
                <a:spcPts val="0"/>
              </a:spcBef>
              <a:spcAft>
                <a:spcPts val="0"/>
              </a:spcAft>
              <a:buSzPts val="1074"/>
              <a:buChar char="-"/>
            </a:pPr>
            <a:r>
              <a:rPr lang="en-GB" sz="1073"/>
              <a:t>Impact: Revealed global surveillance programs run by the NSA and its partners.</a:t>
            </a:r>
            <a:endParaRPr sz="1073"/>
          </a:p>
          <a:p>
            <a:pPr marL="0" lvl="0" indent="0" algn="l" rtl="0">
              <a:lnSpc>
                <a:spcPct val="95000"/>
              </a:lnSpc>
              <a:spcBef>
                <a:spcPts val="1200"/>
              </a:spcBef>
              <a:spcAft>
                <a:spcPts val="0"/>
              </a:spcAft>
              <a:buSzPts val="605"/>
              <a:buNone/>
            </a:pPr>
            <a:r>
              <a:rPr lang="en-GB" sz="1073" b="1"/>
              <a:t>Morris Worm (1988)</a:t>
            </a:r>
            <a:r>
              <a:rPr lang="en-GB" sz="1073"/>
              <a:t>:</a:t>
            </a:r>
            <a:endParaRPr sz="1073"/>
          </a:p>
          <a:p>
            <a:pPr marL="457200" lvl="0" indent="-296785" algn="l" rtl="0">
              <a:lnSpc>
                <a:spcPct val="95000"/>
              </a:lnSpc>
              <a:spcBef>
                <a:spcPts val="1200"/>
              </a:spcBef>
              <a:spcAft>
                <a:spcPts val="0"/>
              </a:spcAft>
              <a:buSzPts val="1074"/>
              <a:buChar char="-"/>
            </a:pPr>
            <a:r>
              <a:rPr lang="en-GB" sz="1073"/>
              <a:t>Organization: Massachusetts Institute of Technology (MIT).</a:t>
            </a:r>
            <a:endParaRPr sz="1073"/>
          </a:p>
          <a:p>
            <a:pPr marL="457200" lvl="0" indent="-296785" algn="l" rtl="0">
              <a:lnSpc>
                <a:spcPct val="95000"/>
              </a:lnSpc>
              <a:spcBef>
                <a:spcPts val="0"/>
              </a:spcBef>
              <a:spcAft>
                <a:spcPts val="0"/>
              </a:spcAft>
              <a:buSzPts val="1074"/>
              <a:buChar char="-"/>
            </a:pPr>
            <a:r>
              <a:rPr lang="en-GB" sz="1073"/>
              <a:t>Incident:  Robert Tappan Morris created and released the first worm on the internet, claiming it was an experiment.</a:t>
            </a:r>
            <a:endParaRPr sz="1073"/>
          </a:p>
          <a:p>
            <a:pPr marL="457200" lvl="0" indent="-296785" algn="l" rtl="0">
              <a:lnSpc>
                <a:spcPct val="95000"/>
              </a:lnSpc>
              <a:spcBef>
                <a:spcPts val="0"/>
              </a:spcBef>
              <a:spcAft>
                <a:spcPts val="0"/>
              </a:spcAft>
              <a:buSzPts val="1074"/>
              <a:buChar char="-"/>
            </a:pPr>
            <a:r>
              <a:rPr lang="en-GB" sz="1073"/>
              <a:t>Impact: Infected around 6,000 computers (10% of the internet back then) and caused significant disruptions.</a:t>
            </a:r>
            <a:endParaRPr sz="1073"/>
          </a:p>
          <a:p>
            <a:pPr marL="0" lvl="0" indent="0" algn="l" rtl="0">
              <a:lnSpc>
                <a:spcPct val="95000"/>
              </a:lnSpc>
              <a:spcBef>
                <a:spcPts val="1200"/>
              </a:spcBef>
              <a:spcAft>
                <a:spcPts val="0"/>
              </a:spcAft>
              <a:buSzPts val="605"/>
              <a:buNone/>
            </a:pPr>
            <a:r>
              <a:rPr lang="en-GB" sz="1073" b="1"/>
              <a:t>Waymo vs. Uber (2017)</a:t>
            </a:r>
            <a:r>
              <a:rPr lang="en-GB" sz="1073"/>
              <a:t>:</a:t>
            </a:r>
            <a:endParaRPr sz="1073"/>
          </a:p>
          <a:p>
            <a:pPr marL="457200" lvl="0" indent="-296785" algn="l" rtl="0">
              <a:lnSpc>
                <a:spcPct val="95000"/>
              </a:lnSpc>
              <a:spcBef>
                <a:spcPts val="1200"/>
              </a:spcBef>
              <a:spcAft>
                <a:spcPts val="0"/>
              </a:spcAft>
              <a:buSzPts val="1074"/>
              <a:buChar char="-"/>
            </a:pPr>
            <a:r>
              <a:rPr lang="en-GB" sz="1073"/>
              <a:t>Organization: Waymo (formerly Google's self-driving car project).</a:t>
            </a:r>
            <a:endParaRPr sz="1073"/>
          </a:p>
          <a:p>
            <a:pPr marL="457200" lvl="0" indent="-296785" algn="l" rtl="0">
              <a:lnSpc>
                <a:spcPct val="95000"/>
              </a:lnSpc>
              <a:spcBef>
                <a:spcPts val="0"/>
              </a:spcBef>
              <a:spcAft>
                <a:spcPts val="0"/>
              </a:spcAft>
              <a:buSzPts val="1074"/>
              <a:buChar char="-"/>
            </a:pPr>
            <a:r>
              <a:rPr lang="en-GB" sz="1073"/>
              <a:t>Incident: Levandowski, a former Waymo employee, allegedly stole 14,000 technical files related to lidar technology before starting his own self-driving truck company, which was later acquired by Uber.</a:t>
            </a:r>
            <a:endParaRPr sz="1073"/>
          </a:p>
          <a:p>
            <a:pPr marL="457200" lvl="0" indent="-296785" algn="l" rtl="0">
              <a:lnSpc>
                <a:spcPct val="95000"/>
              </a:lnSpc>
              <a:spcBef>
                <a:spcPts val="0"/>
              </a:spcBef>
              <a:spcAft>
                <a:spcPts val="0"/>
              </a:spcAft>
              <a:buSzPts val="1074"/>
              <a:buChar char="-"/>
            </a:pPr>
            <a:r>
              <a:rPr lang="en-GB" sz="1073"/>
              <a:t>Impact: Led to a high-profile legal battle between Waymo and Uber. The case was settled with Uber agreeing not to use Waymo's confidential information in their products and to pay a financial settlement.</a:t>
            </a:r>
            <a:endParaRPr sz="77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27"/>
          <p:cNvSpPr txBox="1">
            <a:spLocks noGrp="1"/>
          </p:cNvSpPr>
          <p:nvPr>
            <p:ph type="title"/>
          </p:nvPr>
        </p:nvSpPr>
        <p:spPr>
          <a:xfrm>
            <a:off x="616500" y="6736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Introduction</a:t>
            </a:r>
            <a:endParaRPr/>
          </a:p>
        </p:txBody>
      </p:sp>
      <p:sp>
        <p:nvSpPr>
          <p:cNvPr id="178" name="Google Shape;178;p27"/>
          <p:cNvSpPr txBox="1">
            <a:spLocks noGrp="1"/>
          </p:cNvSpPr>
          <p:nvPr>
            <p:ph type="body" idx="1"/>
          </p:nvPr>
        </p:nvSpPr>
        <p:spPr>
          <a:xfrm>
            <a:off x="616500" y="1381075"/>
            <a:ext cx="7670400" cy="3135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GB"/>
              <a:t>In this presentation, we'll explore the topic of Cybersecurity through a bird’s eye view.</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p45"/>
          <p:cNvSpPr txBox="1">
            <a:spLocks noGrp="1"/>
          </p:cNvSpPr>
          <p:nvPr>
            <p:ph type="title"/>
          </p:nvPr>
        </p:nvSpPr>
        <p:spPr>
          <a:xfrm>
            <a:off x="616500" y="6736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General security practices</a:t>
            </a:r>
            <a:endParaRPr/>
          </a:p>
        </p:txBody>
      </p:sp>
      <p:sp>
        <p:nvSpPr>
          <p:cNvPr id="288" name="Google Shape;288;p45"/>
          <p:cNvSpPr txBox="1">
            <a:spLocks noGrp="1"/>
          </p:cNvSpPr>
          <p:nvPr>
            <p:ph type="body" idx="1"/>
          </p:nvPr>
        </p:nvSpPr>
        <p:spPr>
          <a:xfrm>
            <a:off x="616500" y="1381075"/>
            <a:ext cx="6811200" cy="1834800"/>
          </a:xfrm>
          <a:prstGeom prst="rect">
            <a:avLst/>
          </a:prstGeom>
        </p:spPr>
        <p:txBody>
          <a:bodyPr spcFirstLastPara="1" wrap="square" lIns="91425" tIns="91425" rIns="91425" bIns="91425" anchor="t" anchorCtr="0">
            <a:normAutofit lnSpcReduction="20000"/>
          </a:bodyPr>
          <a:lstStyle/>
          <a:p>
            <a:pPr marL="457200" lvl="0" indent="-317500" algn="l" rtl="0">
              <a:spcBef>
                <a:spcPts val="0"/>
              </a:spcBef>
              <a:spcAft>
                <a:spcPts val="0"/>
              </a:spcAft>
              <a:buSzPts val="1400"/>
              <a:buChar char="-"/>
            </a:pPr>
            <a:r>
              <a:rPr lang="en-GB" b="1"/>
              <a:t>Securing the infrastructure</a:t>
            </a:r>
            <a:r>
              <a:rPr lang="en-GB"/>
              <a:t>: firewalls, intrusion detection systems (IDS), antivirus software</a:t>
            </a:r>
            <a:endParaRPr/>
          </a:p>
          <a:p>
            <a:pPr marL="457200" lvl="0" indent="-317500" algn="l" rtl="0">
              <a:spcBef>
                <a:spcPts val="0"/>
              </a:spcBef>
              <a:spcAft>
                <a:spcPts val="0"/>
              </a:spcAft>
              <a:buSzPts val="1400"/>
              <a:buChar char="-"/>
            </a:pPr>
            <a:r>
              <a:rPr lang="en-GB" b="1"/>
              <a:t>Securing applications</a:t>
            </a:r>
            <a:r>
              <a:rPr lang="en-GB"/>
              <a:t>: access controls, input validation, multifactor authentication</a:t>
            </a:r>
            <a:endParaRPr/>
          </a:p>
          <a:p>
            <a:pPr marL="457200" lvl="0" indent="-317500" algn="l" rtl="0">
              <a:spcBef>
                <a:spcPts val="0"/>
              </a:spcBef>
              <a:spcAft>
                <a:spcPts val="0"/>
              </a:spcAft>
              <a:buSzPts val="1400"/>
              <a:buChar char="-"/>
            </a:pPr>
            <a:r>
              <a:rPr lang="en-GB"/>
              <a:t>Proper </a:t>
            </a:r>
            <a:r>
              <a:rPr lang="en-GB" b="1"/>
              <a:t>incident response systems</a:t>
            </a:r>
            <a:endParaRPr b="1"/>
          </a:p>
          <a:p>
            <a:pPr marL="457200" lvl="0" indent="-317500" algn="l" rtl="0">
              <a:spcBef>
                <a:spcPts val="0"/>
              </a:spcBef>
              <a:spcAft>
                <a:spcPts val="0"/>
              </a:spcAft>
              <a:buSzPts val="1400"/>
              <a:buChar char="-"/>
            </a:pPr>
            <a:r>
              <a:rPr lang="en-GB" b="1"/>
              <a:t>Data encryption</a:t>
            </a:r>
            <a:r>
              <a:rPr lang="en-GB"/>
              <a:t>, backup and recovery  </a:t>
            </a:r>
            <a:endParaRPr/>
          </a:p>
          <a:p>
            <a:pPr marL="457200" lvl="0" indent="-317500" algn="l" rtl="0">
              <a:spcBef>
                <a:spcPts val="0"/>
              </a:spcBef>
              <a:spcAft>
                <a:spcPts val="0"/>
              </a:spcAft>
              <a:buSzPts val="1400"/>
              <a:buChar char="-"/>
            </a:pPr>
            <a:r>
              <a:rPr lang="en-GB"/>
              <a:t>Constant </a:t>
            </a:r>
            <a:r>
              <a:rPr lang="en-GB" b="1"/>
              <a:t>monitoring &amp; testing</a:t>
            </a:r>
            <a:endParaRPr b="1"/>
          </a:p>
          <a:p>
            <a:pPr marL="457200" lvl="0" indent="-317500" algn="l" rtl="0">
              <a:spcBef>
                <a:spcPts val="0"/>
              </a:spcBef>
              <a:spcAft>
                <a:spcPts val="0"/>
              </a:spcAft>
              <a:buSzPts val="1400"/>
              <a:buChar char="-"/>
            </a:pPr>
            <a:r>
              <a:rPr lang="en-GB" b="1"/>
              <a:t>Security training, policies, audits</a:t>
            </a:r>
            <a:endParaRPr b="1"/>
          </a:p>
        </p:txBody>
      </p:sp>
      <p:sp>
        <p:nvSpPr>
          <p:cNvPr id="289" name="Google Shape;289;p45"/>
          <p:cNvSpPr txBox="1"/>
          <p:nvPr/>
        </p:nvSpPr>
        <p:spPr>
          <a:xfrm>
            <a:off x="720000" y="3565275"/>
            <a:ext cx="8151000" cy="706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latin typeface="Archivo"/>
                <a:ea typeface="Archivo"/>
                <a:cs typeface="Archivo"/>
                <a:sym typeface="Archivo"/>
              </a:rPr>
              <a:t>The last point is very important - more often than not, the weakest link in the system is a human!</a:t>
            </a:r>
            <a:endParaRPr>
              <a:latin typeface="Archivo"/>
              <a:ea typeface="Archivo"/>
              <a:cs typeface="Archivo"/>
              <a:sym typeface="Archivo"/>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Google Shape;294;p46"/>
          <p:cNvSpPr txBox="1">
            <a:spLocks noGrp="1"/>
          </p:cNvSpPr>
          <p:nvPr>
            <p:ph type="title"/>
          </p:nvPr>
        </p:nvSpPr>
        <p:spPr>
          <a:xfrm>
            <a:off x="616500" y="6736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Case study: Twitter 2020 hack</a:t>
            </a:r>
            <a:endParaRPr/>
          </a:p>
        </p:txBody>
      </p:sp>
      <p:sp>
        <p:nvSpPr>
          <p:cNvPr id="295" name="Google Shape;295;p46"/>
          <p:cNvSpPr txBox="1">
            <a:spLocks noGrp="1"/>
          </p:cNvSpPr>
          <p:nvPr>
            <p:ph type="body" idx="1"/>
          </p:nvPr>
        </p:nvSpPr>
        <p:spPr>
          <a:xfrm>
            <a:off x="616500" y="1381075"/>
            <a:ext cx="7777500" cy="6753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GB"/>
              <a:t>In July 2020, the Twitter accounts of high-profile figures including </a:t>
            </a:r>
            <a:r>
              <a:rPr lang="en-GB" i="1"/>
              <a:t>Barack Obama, Joe Biden, Jeff Bezos, and Elon Musk</a:t>
            </a:r>
            <a:r>
              <a:rPr lang="en-GB"/>
              <a:t> were hacked in a coordinate social engineering attack.</a:t>
            </a:r>
            <a:endParaRPr/>
          </a:p>
        </p:txBody>
      </p:sp>
      <p:sp>
        <p:nvSpPr>
          <p:cNvPr id="296" name="Google Shape;296;p46"/>
          <p:cNvSpPr txBox="1"/>
          <p:nvPr/>
        </p:nvSpPr>
        <p:spPr>
          <a:xfrm>
            <a:off x="673650" y="2153025"/>
            <a:ext cx="7663200" cy="2400900"/>
          </a:xfrm>
          <a:prstGeom prst="rect">
            <a:avLst/>
          </a:prstGeom>
          <a:noFill/>
          <a:ln>
            <a:noFill/>
          </a:ln>
        </p:spPr>
        <p:txBody>
          <a:bodyPr spcFirstLastPara="1" wrap="square" lIns="91425" tIns="91425" rIns="91425" bIns="91425" anchor="t" anchorCtr="0">
            <a:noAutofit/>
          </a:bodyPr>
          <a:lstStyle/>
          <a:p>
            <a:pPr marL="457200" lvl="0" indent="-317500" algn="l" rtl="0">
              <a:spcBef>
                <a:spcPts val="0"/>
              </a:spcBef>
              <a:spcAft>
                <a:spcPts val="0"/>
              </a:spcAft>
              <a:buSzPts val="1400"/>
              <a:buFont typeface="Archivo"/>
              <a:buChar char="-"/>
            </a:pPr>
            <a:r>
              <a:rPr lang="en-GB" sz="1300">
                <a:latin typeface="Archivo"/>
                <a:ea typeface="Archivo"/>
                <a:cs typeface="Archivo"/>
                <a:sym typeface="Archivo"/>
              </a:rPr>
              <a:t>The attackers were able to gain access to an internal Twitter administrative tool and then used social engineering to trick Twitter employees into providing passwords to the tool</a:t>
            </a:r>
            <a:endParaRPr sz="1300">
              <a:latin typeface="Archivo"/>
              <a:ea typeface="Archivo"/>
              <a:cs typeface="Archivo"/>
              <a:sym typeface="Archivo"/>
            </a:endParaRPr>
          </a:p>
          <a:p>
            <a:pPr marL="457200" lvl="0" indent="-311150" algn="l" rtl="0">
              <a:spcBef>
                <a:spcPts val="0"/>
              </a:spcBef>
              <a:spcAft>
                <a:spcPts val="0"/>
              </a:spcAft>
              <a:buSzPts val="1300"/>
              <a:buFont typeface="Archivo"/>
              <a:buChar char="-"/>
            </a:pPr>
            <a:r>
              <a:rPr lang="en-GB" sz="1300">
                <a:latin typeface="Archivo"/>
                <a:ea typeface="Archivo"/>
                <a:cs typeface="Archivo"/>
                <a:sym typeface="Archivo"/>
              </a:rPr>
              <a:t>Specifically, the hackers called employees pretending to be IT staff and claimed to needing passwords to complete urgent maintenance</a:t>
            </a:r>
            <a:endParaRPr sz="1300">
              <a:latin typeface="Archivo"/>
              <a:ea typeface="Archivo"/>
              <a:cs typeface="Archivo"/>
              <a:sym typeface="Archivo"/>
            </a:endParaRPr>
          </a:p>
          <a:p>
            <a:pPr marL="457200" lvl="0" indent="-311150" algn="l" rtl="0">
              <a:spcBef>
                <a:spcPts val="0"/>
              </a:spcBef>
              <a:spcAft>
                <a:spcPts val="0"/>
              </a:spcAft>
              <a:buSzPts val="1300"/>
              <a:buFont typeface="Archivo"/>
              <a:buChar char="-"/>
            </a:pPr>
            <a:r>
              <a:rPr lang="en-GB" sz="1300">
                <a:latin typeface="Archivo"/>
                <a:ea typeface="Archivo"/>
                <a:cs typeface="Archivo"/>
                <a:sym typeface="Archivo"/>
              </a:rPr>
              <a:t>With the compromised employee credentials, the attackers were then able to tweet from any account</a:t>
            </a:r>
            <a:endParaRPr sz="1300">
              <a:latin typeface="Archivo"/>
              <a:ea typeface="Archivo"/>
              <a:cs typeface="Archivo"/>
              <a:sym typeface="Archivo"/>
            </a:endParaRPr>
          </a:p>
          <a:p>
            <a:pPr marL="457200" lvl="0" indent="-311150" algn="l" rtl="0">
              <a:spcBef>
                <a:spcPts val="0"/>
              </a:spcBef>
              <a:spcAft>
                <a:spcPts val="0"/>
              </a:spcAft>
              <a:buSzPts val="1300"/>
              <a:buFont typeface="Archivo"/>
              <a:buChar char="-"/>
            </a:pPr>
            <a:r>
              <a:rPr lang="en-GB" sz="1300">
                <a:latin typeface="Archivo"/>
                <a:ea typeface="Archivo"/>
                <a:cs typeface="Archivo"/>
                <a:sym typeface="Archivo"/>
              </a:rPr>
              <a:t>This exploit highlights how even strong security systems can be undermined by human error and susceptibility to social engineering attacks</a:t>
            </a:r>
            <a:endParaRPr sz="1300">
              <a:latin typeface="Archivo"/>
              <a:ea typeface="Archivo"/>
              <a:cs typeface="Archivo"/>
              <a:sym typeface="Archivo"/>
            </a:endParaRPr>
          </a:p>
          <a:p>
            <a:pPr marL="457200" lvl="0" indent="-311150" algn="l" rtl="0">
              <a:spcBef>
                <a:spcPts val="0"/>
              </a:spcBef>
              <a:spcAft>
                <a:spcPts val="0"/>
              </a:spcAft>
              <a:buSzPts val="1300"/>
              <a:buFont typeface="Archivo"/>
              <a:buChar char="-"/>
            </a:pPr>
            <a:r>
              <a:rPr lang="en-GB" sz="1300">
                <a:latin typeface="Archivo"/>
                <a:ea typeface="Archivo"/>
                <a:cs typeface="Archivo"/>
                <a:sym typeface="Archivo"/>
              </a:rPr>
              <a:t>Proper training for employees on phishing and authentication procedures could have prevented the breach that led to serious reputational damage for Twitter</a:t>
            </a:r>
            <a:endParaRPr sz="1300">
              <a:latin typeface="Archivo"/>
              <a:ea typeface="Archivo"/>
              <a:cs typeface="Archivo"/>
              <a:sym typeface="Archivo"/>
            </a:endParaRPr>
          </a:p>
        </p:txBody>
      </p:sp>
      <p:pic>
        <p:nvPicPr>
          <p:cNvPr id="297" name="Google Shape;297;p46"/>
          <p:cNvPicPr preferRelativeResize="0"/>
          <p:nvPr/>
        </p:nvPicPr>
        <p:blipFill>
          <a:blip r:embed="rId3">
            <a:alphaModFix/>
          </a:blip>
          <a:stretch>
            <a:fillRect/>
          </a:stretch>
        </p:blipFill>
        <p:spPr>
          <a:xfrm>
            <a:off x="6070997" y="571017"/>
            <a:ext cx="1014795" cy="6753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47"/>
          <p:cNvSpPr txBox="1">
            <a:spLocks noGrp="1"/>
          </p:cNvSpPr>
          <p:nvPr>
            <p:ph type="title"/>
          </p:nvPr>
        </p:nvSpPr>
        <p:spPr>
          <a:xfrm>
            <a:off x="616500" y="6736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Case study: Bitmart Exchange 2021 hack</a:t>
            </a:r>
            <a:endParaRPr/>
          </a:p>
        </p:txBody>
      </p:sp>
      <p:sp>
        <p:nvSpPr>
          <p:cNvPr id="303" name="Google Shape;303;p47"/>
          <p:cNvSpPr txBox="1">
            <a:spLocks noGrp="1"/>
          </p:cNvSpPr>
          <p:nvPr>
            <p:ph type="body" idx="1"/>
          </p:nvPr>
        </p:nvSpPr>
        <p:spPr>
          <a:xfrm>
            <a:off x="616500" y="1381075"/>
            <a:ext cx="7777500" cy="6753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GB"/>
              <a:t>The cryptocurrency exchange Bitmart lost around $200 million in user assets after their private keys were compromised.</a:t>
            </a:r>
            <a:endParaRPr/>
          </a:p>
        </p:txBody>
      </p:sp>
      <p:sp>
        <p:nvSpPr>
          <p:cNvPr id="304" name="Google Shape;304;p47"/>
          <p:cNvSpPr txBox="1"/>
          <p:nvPr/>
        </p:nvSpPr>
        <p:spPr>
          <a:xfrm>
            <a:off x="673650" y="2153025"/>
            <a:ext cx="7663200" cy="2400900"/>
          </a:xfrm>
          <a:prstGeom prst="rect">
            <a:avLst/>
          </a:prstGeom>
          <a:noFill/>
          <a:ln>
            <a:noFill/>
          </a:ln>
        </p:spPr>
        <p:txBody>
          <a:bodyPr spcFirstLastPara="1" wrap="square" lIns="91425" tIns="91425" rIns="91425" bIns="91425" anchor="t" anchorCtr="0">
            <a:noAutofit/>
          </a:bodyPr>
          <a:lstStyle/>
          <a:p>
            <a:pPr marL="457200" lvl="0" indent="-317500" algn="l" rtl="0">
              <a:spcBef>
                <a:spcPts val="0"/>
              </a:spcBef>
              <a:spcAft>
                <a:spcPts val="0"/>
              </a:spcAft>
              <a:buSzPts val="1400"/>
              <a:buFont typeface="Archivo"/>
              <a:buChar char="-"/>
            </a:pPr>
            <a:r>
              <a:rPr lang="en-GB" sz="1300">
                <a:latin typeface="Archivo"/>
                <a:ea typeface="Archivo"/>
                <a:cs typeface="Archivo"/>
                <a:sym typeface="Archivo"/>
              </a:rPr>
              <a:t>The hackers gained access by phishing a Bitmart employee through a fake recruiter email</a:t>
            </a:r>
            <a:endParaRPr sz="1300">
              <a:latin typeface="Archivo"/>
              <a:ea typeface="Archivo"/>
              <a:cs typeface="Archivo"/>
              <a:sym typeface="Archivo"/>
            </a:endParaRPr>
          </a:p>
          <a:p>
            <a:pPr marL="457200" lvl="0" indent="-311150" algn="l" rtl="0">
              <a:spcBef>
                <a:spcPts val="0"/>
              </a:spcBef>
              <a:spcAft>
                <a:spcPts val="0"/>
              </a:spcAft>
              <a:buSzPts val="1300"/>
              <a:buFont typeface="Archivo"/>
              <a:buChar char="-"/>
            </a:pPr>
            <a:r>
              <a:rPr lang="en-GB" sz="1300">
                <a:latin typeface="Archivo"/>
                <a:ea typeface="Archivo"/>
                <a:cs typeface="Archivo"/>
                <a:sym typeface="Archivo"/>
              </a:rPr>
              <a:t>The employee entered their credentials which were then used to access Bitmart's hot wallet private keys</a:t>
            </a:r>
            <a:endParaRPr sz="1300">
              <a:latin typeface="Archivo"/>
              <a:ea typeface="Archivo"/>
              <a:cs typeface="Archivo"/>
              <a:sym typeface="Archivo"/>
            </a:endParaRPr>
          </a:p>
          <a:p>
            <a:pPr marL="457200" lvl="0" indent="-311150" algn="l" rtl="0">
              <a:spcBef>
                <a:spcPts val="0"/>
              </a:spcBef>
              <a:spcAft>
                <a:spcPts val="0"/>
              </a:spcAft>
              <a:buSzPts val="1300"/>
              <a:buFont typeface="Archivo"/>
              <a:buChar char="-"/>
            </a:pPr>
            <a:r>
              <a:rPr lang="en-GB" sz="1300">
                <a:latin typeface="Archivo"/>
                <a:ea typeface="Archivo"/>
                <a:cs typeface="Archivo"/>
                <a:sym typeface="Archivo"/>
              </a:rPr>
              <a:t>With the keys, hackers were able to transfer user funds to their own crypto wallets and obscure the transactions</a:t>
            </a:r>
            <a:endParaRPr sz="1300">
              <a:latin typeface="Archivo"/>
              <a:ea typeface="Archivo"/>
              <a:cs typeface="Archivo"/>
              <a:sym typeface="Archivo"/>
            </a:endParaRPr>
          </a:p>
          <a:p>
            <a:pPr marL="457200" lvl="0" indent="-311150" algn="l" rtl="0">
              <a:spcBef>
                <a:spcPts val="0"/>
              </a:spcBef>
              <a:spcAft>
                <a:spcPts val="0"/>
              </a:spcAft>
              <a:buSzPts val="1300"/>
              <a:buFont typeface="Archivo"/>
              <a:buChar char="-"/>
            </a:pPr>
            <a:r>
              <a:rPr lang="en-GB" sz="1300">
                <a:latin typeface="Archivo"/>
                <a:ea typeface="Archivo"/>
                <a:cs typeface="Archivo"/>
                <a:sym typeface="Archivo"/>
              </a:rPr>
              <a:t>This demonstrates how social engineering and human error enabled criminals to bypass technological security measures and steal cryptocurrency assets</a:t>
            </a:r>
            <a:endParaRPr sz="1300">
              <a:latin typeface="Archivo"/>
              <a:ea typeface="Archivo"/>
              <a:cs typeface="Archivo"/>
              <a:sym typeface="Archivo"/>
            </a:endParaRPr>
          </a:p>
          <a:p>
            <a:pPr marL="457200" lvl="0" indent="-311150" algn="l" rtl="0">
              <a:spcBef>
                <a:spcPts val="0"/>
              </a:spcBef>
              <a:spcAft>
                <a:spcPts val="0"/>
              </a:spcAft>
              <a:buSzPts val="1300"/>
              <a:buFont typeface="Archivo"/>
              <a:buChar char="-"/>
            </a:pPr>
            <a:r>
              <a:rPr lang="en-GB" sz="1300">
                <a:latin typeface="Archivo"/>
                <a:ea typeface="Archivo"/>
                <a:cs typeface="Archivo"/>
                <a:sym typeface="Archivo"/>
              </a:rPr>
              <a:t>In this case however, besides the human error there was also the issue of an improper key management system</a:t>
            </a:r>
            <a:endParaRPr sz="1300">
              <a:latin typeface="Archivo"/>
              <a:ea typeface="Archivo"/>
              <a:cs typeface="Archivo"/>
              <a:sym typeface="Archivo"/>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p48"/>
          <p:cNvSpPr txBox="1">
            <a:spLocks noGrp="1"/>
          </p:cNvSpPr>
          <p:nvPr>
            <p:ph type="title"/>
          </p:nvPr>
        </p:nvSpPr>
        <p:spPr>
          <a:xfrm>
            <a:off x="616500" y="6736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Investing in Cybersecurity</a:t>
            </a:r>
            <a:endParaRPr/>
          </a:p>
        </p:txBody>
      </p:sp>
      <p:sp>
        <p:nvSpPr>
          <p:cNvPr id="310" name="Google Shape;310;p48"/>
          <p:cNvSpPr txBox="1">
            <a:spLocks noGrp="1"/>
          </p:cNvSpPr>
          <p:nvPr>
            <p:ph type="body" idx="1"/>
          </p:nvPr>
        </p:nvSpPr>
        <p:spPr>
          <a:xfrm>
            <a:off x="616500" y="1840850"/>
            <a:ext cx="7398600" cy="2675100"/>
          </a:xfrm>
          <a:prstGeom prst="rect">
            <a:avLst/>
          </a:prstGeom>
        </p:spPr>
        <p:txBody>
          <a:bodyPr spcFirstLastPara="1" wrap="square" lIns="91425" tIns="91425" rIns="91425" bIns="91425" anchor="t" anchorCtr="0">
            <a:normAutofit fontScale="85000" lnSpcReduction="10000"/>
          </a:bodyPr>
          <a:lstStyle/>
          <a:p>
            <a:pPr marL="457200" lvl="0" indent="-304165" algn="l" rtl="0">
              <a:spcBef>
                <a:spcPts val="0"/>
              </a:spcBef>
              <a:spcAft>
                <a:spcPts val="0"/>
              </a:spcAft>
              <a:buSzPct val="100000"/>
              <a:buChar char="-"/>
            </a:pPr>
            <a:r>
              <a:rPr lang="en-GB" b="1"/>
              <a:t>Avoid costs of breaches:</a:t>
            </a:r>
            <a:r>
              <a:rPr lang="en-GB"/>
              <a:t> A breach can lead to fines, legal liability, business disruption, and loss of customer trust. Proactive security reduces breach costs that can reach millions of dollars.</a:t>
            </a:r>
            <a:endParaRPr/>
          </a:p>
          <a:p>
            <a:pPr marL="457200" lvl="0" indent="-304165" algn="l" rtl="0">
              <a:spcBef>
                <a:spcPts val="0"/>
              </a:spcBef>
              <a:spcAft>
                <a:spcPts val="0"/>
              </a:spcAft>
              <a:buSzPct val="100000"/>
              <a:buChar char="-"/>
            </a:pPr>
            <a:r>
              <a:rPr lang="en-GB" b="1"/>
              <a:t>Gain competitive advantage</a:t>
            </a:r>
            <a:r>
              <a:rPr lang="en-GB"/>
              <a:t>: Security fosters customer trust and demonstrates you value data integrity. This can differentiate you.</a:t>
            </a:r>
            <a:endParaRPr/>
          </a:p>
          <a:p>
            <a:pPr marL="457200" lvl="0" indent="-304165" algn="l" rtl="0">
              <a:spcBef>
                <a:spcPts val="0"/>
              </a:spcBef>
              <a:spcAft>
                <a:spcPts val="0"/>
              </a:spcAft>
              <a:buSzPct val="100000"/>
              <a:buChar char="-"/>
            </a:pPr>
            <a:r>
              <a:rPr lang="en-GB" b="1"/>
              <a:t>Adhere to regulations</a:t>
            </a:r>
            <a:r>
              <a:rPr lang="en-GB"/>
              <a:t>: New regulations require heightened cybersecurity measures. Investing ensures compliance.</a:t>
            </a:r>
            <a:endParaRPr/>
          </a:p>
          <a:p>
            <a:pPr marL="457200" lvl="0" indent="-304165" algn="l" rtl="0">
              <a:spcBef>
                <a:spcPts val="0"/>
              </a:spcBef>
              <a:spcAft>
                <a:spcPts val="0"/>
              </a:spcAft>
              <a:buSzPct val="100000"/>
              <a:buChar char="-"/>
            </a:pPr>
            <a:r>
              <a:rPr lang="en-GB" b="1"/>
              <a:t>Train personnel</a:t>
            </a:r>
            <a:r>
              <a:rPr lang="en-GB"/>
              <a:t>: Your people are critical in combating phishing and social engineering. Training eliminates weak links.</a:t>
            </a:r>
            <a:endParaRPr/>
          </a:p>
          <a:p>
            <a:pPr marL="457200" lvl="0" indent="-304165" algn="l" rtl="0">
              <a:spcBef>
                <a:spcPts val="0"/>
              </a:spcBef>
              <a:spcAft>
                <a:spcPts val="0"/>
              </a:spcAft>
              <a:buSzPct val="100000"/>
              <a:buChar char="-"/>
            </a:pPr>
            <a:r>
              <a:rPr lang="en-GB" b="1"/>
              <a:t>Update defenses</a:t>
            </a:r>
            <a:r>
              <a:rPr lang="en-GB"/>
              <a:t>: New attack methods require updating firewalls, malware protection, authentication protocols, and detection tools.</a:t>
            </a:r>
            <a:endParaRPr/>
          </a:p>
          <a:p>
            <a:pPr marL="457200" lvl="0" indent="-304165" algn="l" rtl="0">
              <a:spcBef>
                <a:spcPts val="0"/>
              </a:spcBef>
              <a:spcAft>
                <a:spcPts val="0"/>
              </a:spcAft>
              <a:buSzPct val="100000"/>
              <a:buChar char="-"/>
            </a:pPr>
            <a:r>
              <a:rPr lang="en-GB" b="1"/>
              <a:t>Hire specialists:</a:t>
            </a:r>
            <a:r>
              <a:rPr lang="en-GB"/>
              <a:t> Dedicated cybersecurity staff, like a CISO, provide expertise to implement robust defenses.</a:t>
            </a:r>
            <a:endParaRPr/>
          </a:p>
          <a:p>
            <a:pPr marL="457200" lvl="0" indent="-304165" algn="l" rtl="0">
              <a:spcBef>
                <a:spcPts val="0"/>
              </a:spcBef>
              <a:spcAft>
                <a:spcPts val="0"/>
              </a:spcAft>
              <a:buSzPct val="100000"/>
              <a:buChar char="-"/>
            </a:pPr>
            <a:r>
              <a:rPr lang="en-GB" b="1"/>
              <a:t>Assess vulnerabilities</a:t>
            </a:r>
            <a:r>
              <a:rPr lang="en-GB"/>
              <a:t>: Audits identify gaps so you can address weaknesses and improve readiness.</a:t>
            </a:r>
            <a:endParaRPr/>
          </a:p>
        </p:txBody>
      </p:sp>
      <p:sp>
        <p:nvSpPr>
          <p:cNvPr id="311" name="Google Shape;311;p48"/>
          <p:cNvSpPr txBox="1"/>
          <p:nvPr/>
        </p:nvSpPr>
        <p:spPr>
          <a:xfrm>
            <a:off x="720000" y="1171900"/>
            <a:ext cx="82317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latin typeface="Archivo"/>
                <a:ea typeface="Archivo"/>
                <a:cs typeface="Archivo"/>
                <a:sym typeface="Archivo"/>
              </a:rPr>
              <a:t>Cyber threats are growing - The number and complexity of cyber attacks continues to increase each year. Investing in security helps mitigate emerging threats.</a:t>
            </a:r>
            <a:endParaRPr>
              <a:latin typeface="Archivo"/>
              <a:ea typeface="Archivo"/>
              <a:cs typeface="Archivo"/>
              <a:sym typeface="Archivo"/>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Google Shape;316;p49"/>
          <p:cNvSpPr txBox="1">
            <a:spLocks noGrp="1"/>
          </p:cNvSpPr>
          <p:nvPr>
            <p:ph type="title"/>
          </p:nvPr>
        </p:nvSpPr>
        <p:spPr>
          <a:xfrm>
            <a:off x="616500" y="6736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Case study: Microsoft’s CS investment</a:t>
            </a:r>
            <a:endParaRPr/>
          </a:p>
        </p:txBody>
      </p:sp>
      <p:sp>
        <p:nvSpPr>
          <p:cNvPr id="317" name="Google Shape;317;p49"/>
          <p:cNvSpPr txBox="1">
            <a:spLocks noGrp="1"/>
          </p:cNvSpPr>
          <p:nvPr>
            <p:ph type="body" idx="1"/>
          </p:nvPr>
        </p:nvSpPr>
        <p:spPr>
          <a:xfrm>
            <a:off x="616500" y="1381075"/>
            <a:ext cx="7777500" cy="6753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GB"/>
              <a:t>Microsoft underwent a massive cultural shift to prioritize security after major worms like Blaster and SQL Slammer caused worldwide outages in 2003.</a:t>
            </a:r>
            <a:endParaRPr/>
          </a:p>
        </p:txBody>
      </p:sp>
      <p:sp>
        <p:nvSpPr>
          <p:cNvPr id="318" name="Google Shape;318;p49"/>
          <p:cNvSpPr txBox="1"/>
          <p:nvPr/>
        </p:nvSpPr>
        <p:spPr>
          <a:xfrm>
            <a:off x="673650" y="2153025"/>
            <a:ext cx="7663200" cy="2400900"/>
          </a:xfrm>
          <a:prstGeom prst="rect">
            <a:avLst/>
          </a:prstGeom>
          <a:noFill/>
          <a:ln>
            <a:noFill/>
          </a:ln>
        </p:spPr>
        <p:txBody>
          <a:bodyPr spcFirstLastPara="1" wrap="square" lIns="91425" tIns="91425" rIns="91425" bIns="91425" anchor="t" anchorCtr="0">
            <a:noAutofit/>
          </a:bodyPr>
          <a:lstStyle/>
          <a:p>
            <a:pPr marL="457200" lvl="0" indent="-311150" algn="l" rtl="0">
              <a:spcBef>
                <a:spcPts val="0"/>
              </a:spcBef>
              <a:spcAft>
                <a:spcPts val="0"/>
              </a:spcAft>
              <a:buSzPts val="1300"/>
              <a:buFont typeface="Archivo"/>
              <a:buChar char="-"/>
            </a:pPr>
            <a:r>
              <a:rPr lang="en-GB" sz="1300">
                <a:latin typeface="Archivo"/>
                <a:ea typeface="Archivo"/>
                <a:cs typeface="Archivo"/>
                <a:sym typeface="Archivo"/>
              </a:rPr>
              <a:t>They established a dedicated Trustworthy Computing team and trained all developers on secure coding</a:t>
            </a:r>
            <a:endParaRPr sz="1300">
              <a:latin typeface="Archivo"/>
              <a:ea typeface="Archivo"/>
              <a:cs typeface="Archivo"/>
              <a:sym typeface="Archivo"/>
            </a:endParaRPr>
          </a:p>
          <a:p>
            <a:pPr marL="457200" lvl="0" indent="-311150" algn="l" rtl="0">
              <a:spcBef>
                <a:spcPts val="0"/>
              </a:spcBef>
              <a:spcAft>
                <a:spcPts val="0"/>
              </a:spcAft>
              <a:buSzPts val="1300"/>
              <a:buFont typeface="Archivo"/>
              <a:buChar char="-"/>
            </a:pPr>
            <a:r>
              <a:rPr lang="en-GB" sz="1300">
                <a:latin typeface="Archivo"/>
                <a:ea typeface="Archivo"/>
                <a:cs typeface="Archivo"/>
                <a:sym typeface="Archivo"/>
              </a:rPr>
              <a:t>They also incorporated the Security Development Lifecycle to embed security across software development</a:t>
            </a:r>
            <a:endParaRPr sz="1300">
              <a:latin typeface="Archivo"/>
              <a:ea typeface="Archivo"/>
              <a:cs typeface="Archivo"/>
              <a:sym typeface="Archivo"/>
            </a:endParaRPr>
          </a:p>
          <a:p>
            <a:pPr marL="457200" lvl="0" indent="-311150" algn="l" rtl="0">
              <a:spcBef>
                <a:spcPts val="0"/>
              </a:spcBef>
              <a:spcAft>
                <a:spcPts val="0"/>
              </a:spcAft>
              <a:buSzPts val="1300"/>
              <a:buFont typeface="Archivo"/>
              <a:buChar char="-"/>
            </a:pPr>
            <a:r>
              <a:rPr lang="en-GB" sz="1300">
                <a:latin typeface="Archivo"/>
                <a:ea typeface="Archivo"/>
                <a:cs typeface="Archivo"/>
                <a:sym typeface="Archivo"/>
              </a:rPr>
              <a:t>These steps transformed Microsoft's security practices and led to more secure products</a:t>
            </a:r>
            <a:endParaRPr sz="1300">
              <a:latin typeface="Archivo"/>
              <a:ea typeface="Archivo"/>
              <a:cs typeface="Archivo"/>
              <a:sym typeface="Archivo"/>
            </a:endParaRPr>
          </a:p>
        </p:txBody>
      </p:sp>
      <p:pic>
        <p:nvPicPr>
          <p:cNvPr id="319" name="Google Shape;319;p49"/>
          <p:cNvPicPr preferRelativeResize="0"/>
          <p:nvPr/>
        </p:nvPicPr>
        <p:blipFill>
          <a:blip r:embed="rId3">
            <a:alphaModFix/>
          </a:blip>
          <a:stretch>
            <a:fillRect/>
          </a:stretch>
        </p:blipFill>
        <p:spPr>
          <a:xfrm>
            <a:off x="3580277" y="3602391"/>
            <a:ext cx="1849948" cy="39382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324" name="Google Shape;324;p50"/>
          <p:cNvSpPr txBox="1">
            <a:spLocks noGrp="1"/>
          </p:cNvSpPr>
          <p:nvPr>
            <p:ph type="title"/>
          </p:nvPr>
        </p:nvSpPr>
        <p:spPr>
          <a:xfrm>
            <a:off x="616500" y="6736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Case study: Target’s CS investment</a:t>
            </a:r>
            <a:endParaRPr/>
          </a:p>
        </p:txBody>
      </p:sp>
      <p:sp>
        <p:nvSpPr>
          <p:cNvPr id="325" name="Google Shape;325;p50"/>
          <p:cNvSpPr txBox="1">
            <a:spLocks noGrp="1"/>
          </p:cNvSpPr>
          <p:nvPr>
            <p:ph type="body" idx="1"/>
          </p:nvPr>
        </p:nvSpPr>
        <p:spPr>
          <a:xfrm>
            <a:off x="616500" y="1381075"/>
            <a:ext cx="7777500" cy="6753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GB"/>
              <a:t>After a 2013 breach exposed data for 70 million customers, Target invested heavily in cybersecurity.</a:t>
            </a:r>
            <a:endParaRPr/>
          </a:p>
        </p:txBody>
      </p:sp>
      <p:sp>
        <p:nvSpPr>
          <p:cNvPr id="326" name="Google Shape;326;p50"/>
          <p:cNvSpPr txBox="1"/>
          <p:nvPr/>
        </p:nvSpPr>
        <p:spPr>
          <a:xfrm>
            <a:off x="673650" y="2153025"/>
            <a:ext cx="7663200" cy="2400900"/>
          </a:xfrm>
          <a:prstGeom prst="rect">
            <a:avLst/>
          </a:prstGeom>
          <a:noFill/>
          <a:ln>
            <a:noFill/>
          </a:ln>
        </p:spPr>
        <p:txBody>
          <a:bodyPr spcFirstLastPara="1" wrap="square" lIns="91425" tIns="91425" rIns="91425" bIns="91425" anchor="t" anchorCtr="0">
            <a:noAutofit/>
          </a:bodyPr>
          <a:lstStyle/>
          <a:p>
            <a:pPr marL="457200" lvl="0" indent="-311150" algn="l" rtl="0">
              <a:spcBef>
                <a:spcPts val="0"/>
              </a:spcBef>
              <a:spcAft>
                <a:spcPts val="0"/>
              </a:spcAft>
              <a:buSzPts val="1300"/>
              <a:buFont typeface="Archivo"/>
              <a:buChar char="-"/>
            </a:pPr>
            <a:r>
              <a:rPr lang="en-GB" sz="1300">
                <a:latin typeface="Archivo"/>
                <a:ea typeface="Archivo"/>
                <a:cs typeface="Archivo"/>
                <a:sym typeface="Archivo"/>
              </a:rPr>
              <a:t>They appointed a Chief Information Security Officer, doubled the security team, and implemented tools like endpoint detection</a:t>
            </a:r>
            <a:endParaRPr sz="1300">
              <a:latin typeface="Archivo"/>
              <a:ea typeface="Archivo"/>
              <a:cs typeface="Archivo"/>
              <a:sym typeface="Archivo"/>
            </a:endParaRPr>
          </a:p>
          <a:p>
            <a:pPr marL="457200" lvl="0" indent="-311150" algn="l" rtl="0">
              <a:spcBef>
                <a:spcPts val="0"/>
              </a:spcBef>
              <a:spcAft>
                <a:spcPts val="0"/>
              </a:spcAft>
              <a:buSzPts val="1300"/>
              <a:buFont typeface="Archivo"/>
              <a:buChar char="-"/>
            </a:pPr>
            <a:r>
              <a:rPr lang="en-GB" sz="1300">
                <a:latin typeface="Archivo"/>
                <a:ea typeface="Archivo"/>
                <a:cs typeface="Archivo"/>
                <a:sym typeface="Archivo"/>
              </a:rPr>
              <a:t>They also offered free credit monitoring to impacted customers</a:t>
            </a:r>
            <a:endParaRPr sz="1300">
              <a:latin typeface="Archivo"/>
              <a:ea typeface="Archivo"/>
              <a:cs typeface="Archivo"/>
              <a:sym typeface="Archivo"/>
            </a:endParaRPr>
          </a:p>
          <a:p>
            <a:pPr marL="457200" lvl="0" indent="-311150" algn="l" rtl="0">
              <a:spcBef>
                <a:spcPts val="0"/>
              </a:spcBef>
              <a:spcAft>
                <a:spcPts val="0"/>
              </a:spcAft>
              <a:buSzPts val="1300"/>
              <a:buFont typeface="Archivo"/>
              <a:buChar char="-"/>
            </a:pPr>
            <a:r>
              <a:rPr lang="en-GB" sz="1300">
                <a:latin typeface="Archivo"/>
                <a:ea typeface="Archivo"/>
                <a:cs typeface="Archivo"/>
                <a:sym typeface="Archivo"/>
              </a:rPr>
              <a:t>Their hands-on response to the crisis transformed security and restored customer trust</a:t>
            </a:r>
            <a:endParaRPr sz="1300">
              <a:latin typeface="Archivo"/>
              <a:ea typeface="Archivo"/>
              <a:cs typeface="Archivo"/>
              <a:sym typeface="Archivo"/>
            </a:endParaRPr>
          </a:p>
        </p:txBody>
      </p:sp>
      <p:pic>
        <p:nvPicPr>
          <p:cNvPr id="327" name="Google Shape;327;p50"/>
          <p:cNvPicPr preferRelativeResize="0"/>
          <p:nvPr/>
        </p:nvPicPr>
        <p:blipFill>
          <a:blip r:embed="rId3">
            <a:alphaModFix/>
          </a:blip>
          <a:stretch>
            <a:fillRect/>
          </a:stretch>
        </p:blipFill>
        <p:spPr>
          <a:xfrm>
            <a:off x="4152200" y="3533775"/>
            <a:ext cx="706102" cy="938399"/>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32" name="Google Shape;332;p51"/>
          <p:cNvSpPr txBox="1">
            <a:spLocks noGrp="1"/>
          </p:cNvSpPr>
          <p:nvPr>
            <p:ph type="title"/>
          </p:nvPr>
        </p:nvSpPr>
        <p:spPr>
          <a:xfrm>
            <a:off x="616500" y="445025"/>
            <a:ext cx="85206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Thank you!</a:t>
            </a:r>
            <a:endParaRPr/>
          </a:p>
        </p:txBody>
      </p:sp>
      <p:sp>
        <p:nvSpPr>
          <p:cNvPr id="333" name="Google Shape;333;p51"/>
          <p:cNvSpPr txBox="1">
            <a:spLocks noGrp="1"/>
          </p:cNvSpPr>
          <p:nvPr>
            <p:ph type="title"/>
          </p:nvPr>
        </p:nvSpPr>
        <p:spPr>
          <a:xfrm>
            <a:off x="765150" y="1218400"/>
            <a:ext cx="85206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2300"/>
              <a:t>Q &amp; A</a:t>
            </a:r>
            <a:endParaRPr sz="23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28"/>
          <p:cNvSpPr txBox="1">
            <a:spLocks noGrp="1"/>
          </p:cNvSpPr>
          <p:nvPr>
            <p:ph type="title"/>
          </p:nvPr>
        </p:nvSpPr>
        <p:spPr>
          <a:xfrm>
            <a:off x="616500" y="6736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What is Cybersecurity?</a:t>
            </a:r>
            <a:endParaRPr/>
          </a:p>
        </p:txBody>
      </p:sp>
      <p:sp>
        <p:nvSpPr>
          <p:cNvPr id="184" name="Google Shape;184;p28"/>
          <p:cNvSpPr txBox="1">
            <a:spLocks noGrp="1"/>
          </p:cNvSpPr>
          <p:nvPr>
            <p:ph type="body" idx="1"/>
          </p:nvPr>
        </p:nvSpPr>
        <p:spPr>
          <a:xfrm>
            <a:off x="616500" y="1381075"/>
            <a:ext cx="3757800" cy="3135000"/>
          </a:xfrm>
          <a:prstGeom prst="rect">
            <a:avLst/>
          </a:prstGeom>
        </p:spPr>
        <p:txBody>
          <a:bodyPr spcFirstLastPara="1" wrap="square" lIns="91425" tIns="91425" rIns="91425" bIns="91425" anchor="t" anchorCtr="0">
            <a:normAutofit/>
          </a:bodyPr>
          <a:lstStyle/>
          <a:p>
            <a:pPr marL="457200" lvl="0" indent="-317500" algn="l" rtl="0">
              <a:spcBef>
                <a:spcPts val="0"/>
              </a:spcBef>
              <a:spcAft>
                <a:spcPts val="0"/>
              </a:spcAft>
              <a:buSzPts val="1400"/>
              <a:buChar char="-"/>
            </a:pPr>
            <a:r>
              <a:rPr lang="en-GB"/>
              <a:t>The practice of protecting systems, networks, programs, devices, and data from attacks</a:t>
            </a:r>
            <a:endParaRPr/>
          </a:p>
          <a:p>
            <a:pPr marL="457200" lvl="0" indent="-317500" algn="l" rtl="0">
              <a:spcBef>
                <a:spcPts val="0"/>
              </a:spcBef>
              <a:spcAft>
                <a:spcPts val="0"/>
              </a:spcAft>
              <a:buSzPts val="1400"/>
              <a:buChar char="-"/>
            </a:pPr>
            <a:r>
              <a:rPr lang="en-GB"/>
              <a:t>Safeguarding the confidentiality, integrity, and availability of information</a:t>
            </a: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1200"/>
              </a:spcAft>
              <a:buNone/>
            </a:pPr>
            <a:endParaRPr/>
          </a:p>
        </p:txBody>
      </p:sp>
      <p:pic>
        <p:nvPicPr>
          <p:cNvPr id="185" name="Google Shape;185;p28"/>
          <p:cNvPicPr preferRelativeResize="0"/>
          <p:nvPr/>
        </p:nvPicPr>
        <p:blipFill rotWithShape="1">
          <a:blip r:embed="rId3">
            <a:alphaModFix/>
          </a:blip>
          <a:srcRect t="1597" b="1606"/>
          <a:stretch/>
        </p:blipFill>
        <p:spPr>
          <a:xfrm>
            <a:off x="4818925" y="1381075"/>
            <a:ext cx="3986849" cy="25728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30"/>
          <p:cNvSpPr txBox="1">
            <a:spLocks noGrp="1"/>
          </p:cNvSpPr>
          <p:nvPr>
            <p:ph type="title"/>
          </p:nvPr>
        </p:nvSpPr>
        <p:spPr>
          <a:xfrm>
            <a:off x="616500" y="6736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Malware &amp; Its Variants</a:t>
            </a:r>
            <a:endParaRPr/>
          </a:p>
        </p:txBody>
      </p:sp>
      <p:sp>
        <p:nvSpPr>
          <p:cNvPr id="198" name="Google Shape;198;p30"/>
          <p:cNvSpPr txBox="1">
            <a:spLocks noGrp="1"/>
          </p:cNvSpPr>
          <p:nvPr>
            <p:ph type="body" idx="1"/>
          </p:nvPr>
        </p:nvSpPr>
        <p:spPr>
          <a:xfrm>
            <a:off x="616500" y="1381075"/>
            <a:ext cx="7299000" cy="3135000"/>
          </a:xfrm>
          <a:prstGeom prst="rect">
            <a:avLst/>
          </a:prstGeom>
        </p:spPr>
        <p:txBody>
          <a:bodyPr spcFirstLastPara="1" wrap="square" lIns="91425" tIns="91425" rIns="91425" bIns="91425" anchor="t" anchorCtr="0">
            <a:normAutofit/>
          </a:bodyPr>
          <a:lstStyle/>
          <a:p>
            <a:pPr marL="457200" lvl="0" indent="-317500" algn="l" rtl="0">
              <a:spcBef>
                <a:spcPts val="0"/>
              </a:spcBef>
              <a:spcAft>
                <a:spcPts val="0"/>
              </a:spcAft>
              <a:buSzPts val="1400"/>
              <a:buChar char="-"/>
            </a:pPr>
            <a:r>
              <a:rPr lang="en-GB" b="1"/>
              <a:t>Malware</a:t>
            </a:r>
            <a:r>
              <a:rPr lang="en-GB"/>
              <a:t>: Malicious software designed to harm or exploit devices</a:t>
            </a:r>
            <a:endParaRPr/>
          </a:p>
          <a:p>
            <a:pPr marL="457200" lvl="0" indent="-317500" algn="l" rtl="0">
              <a:spcBef>
                <a:spcPts val="0"/>
              </a:spcBef>
              <a:spcAft>
                <a:spcPts val="0"/>
              </a:spcAft>
              <a:buSzPts val="1400"/>
              <a:buChar char="-"/>
            </a:pPr>
            <a:r>
              <a:rPr lang="en-GB" b="1"/>
              <a:t>Ransomware</a:t>
            </a:r>
            <a:r>
              <a:rPr lang="en-GB"/>
              <a:t>: A type of malware that locks data until a ransom is paid</a:t>
            </a:r>
            <a:endParaRPr/>
          </a:p>
          <a:p>
            <a:pPr marL="457200" lvl="0" indent="-317500" algn="l" rtl="0">
              <a:spcBef>
                <a:spcPts val="0"/>
              </a:spcBef>
              <a:spcAft>
                <a:spcPts val="0"/>
              </a:spcAft>
              <a:buSzPts val="1400"/>
              <a:buChar char="-"/>
            </a:pPr>
            <a:r>
              <a:rPr lang="en-GB" b="1"/>
              <a:t>Viruses</a:t>
            </a:r>
            <a:r>
              <a:rPr lang="en-GB"/>
              <a:t>: Malware that can replicate and spread to other devices</a:t>
            </a:r>
            <a:endParaRPr/>
          </a:p>
          <a:p>
            <a:pPr marL="457200" lvl="0" indent="-317500" algn="l" rtl="0">
              <a:spcBef>
                <a:spcPts val="0"/>
              </a:spcBef>
              <a:spcAft>
                <a:spcPts val="0"/>
              </a:spcAft>
              <a:buSzPts val="1400"/>
              <a:buChar char="-"/>
            </a:pPr>
            <a:r>
              <a:rPr lang="en-GB" b="1"/>
              <a:t>Spyware</a:t>
            </a:r>
            <a:r>
              <a:rPr lang="en-GB"/>
              <a:t>: Secretly monitors and collects user information</a:t>
            </a:r>
            <a:endParaRPr/>
          </a:p>
          <a:p>
            <a:pPr marL="0" lvl="0" indent="0" algn="l" rtl="0">
              <a:spcBef>
                <a:spcPts val="1200"/>
              </a:spcBef>
              <a:spcAft>
                <a:spcPts val="120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29"/>
          <p:cNvSpPr txBox="1">
            <a:spLocks noGrp="1"/>
          </p:cNvSpPr>
          <p:nvPr>
            <p:ph type="title"/>
          </p:nvPr>
        </p:nvSpPr>
        <p:spPr>
          <a:xfrm>
            <a:off x="616500" y="6736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Cybersecurity Threats</a:t>
            </a:r>
            <a:endParaRPr/>
          </a:p>
        </p:txBody>
      </p:sp>
      <p:sp>
        <p:nvSpPr>
          <p:cNvPr id="191" name="Google Shape;191;p29"/>
          <p:cNvSpPr txBox="1">
            <a:spLocks noGrp="1"/>
          </p:cNvSpPr>
          <p:nvPr>
            <p:ph type="body" idx="1"/>
          </p:nvPr>
        </p:nvSpPr>
        <p:spPr>
          <a:xfrm>
            <a:off x="616500" y="1381075"/>
            <a:ext cx="7888500" cy="3135000"/>
          </a:xfrm>
          <a:prstGeom prst="rect">
            <a:avLst/>
          </a:prstGeom>
        </p:spPr>
        <p:txBody>
          <a:bodyPr spcFirstLastPara="1" wrap="square" lIns="91425" tIns="91425" rIns="91425" bIns="91425" anchor="t" anchorCtr="0">
            <a:normAutofit/>
          </a:bodyPr>
          <a:lstStyle/>
          <a:p>
            <a:pPr marL="457200" lvl="0" indent="-317500" algn="l" rtl="0">
              <a:spcBef>
                <a:spcPts val="0"/>
              </a:spcBef>
              <a:spcAft>
                <a:spcPts val="0"/>
              </a:spcAft>
              <a:buSzPts val="1400"/>
              <a:buChar char="-"/>
            </a:pPr>
            <a:r>
              <a:rPr lang="en-GB"/>
              <a:t>Malware, ransomware, viruses, spyware</a:t>
            </a:r>
            <a:endParaRPr/>
          </a:p>
          <a:p>
            <a:pPr marL="457200" lvl="0" indent="-317500" algn="l" rtl="0">
              <a:spcBef>
                <a:spcPts val="0"/>
              </a:spcBef>
              <a:spcAft>
                <a:spcPts val="0"/>
              </a:spcAft>
              <a:buSzPts val="1400"/>
              <a:buChar char="-"/>
            </a:pPr>
            <a:r>
              <a:rPr lang="en-GB"/>
              <a:t>Phishing emails, social engineering </a:t>
            </a:r>
            <a:endParaRPr/>
          </a:p>
          <a:p>
            <a:pPr marL="457200" lvl="0" indent="-317500" algn="l" rtl="0">
              <a:spcBef>
                <a:spcPts val="0"/>
              </a:spcBef>
              <a:spcAft>
                <a:spcPts val="0"/>
              </a:spcAft>
              <a:buSzPts val="1400"/>
              <a:buChar char="-"/>
            </a:pPr>
            <a:r>
              <a:rPr lang="en-GB"/>
              <a:t>Denial of service attacks, data breaches</a:t>
            </a:r>
            <a:endParaRPr/>
          </a:p>
          <a:p>
            <a:pPr marL="457200" lvl="0" indent="-317500" algn="l" rtl="0">
              <a:spcBef>
                <a:spcPts val="0"/>
              </a:spcBef>
              <a:spcAft>
                <a:spcPts val="0"/>
              </a:spcAft>
              <a:buSzPts val="1400"/>
              <a:buChar char="-"/>
            </a:pPr>
            <a:r>
              <a:rPr lang="en-GB"/>
              <a:t>Insider threats, unauthorized access</a:t>
            </a:r>
            <a:endParaRPr/>
          </a:p>
          <a:p>
            <a:pPr marL="0" lvl="0" indent="0" algn="l" rtl="0">
              <a:spcBef>
                <a:spcPts val="1200"/>
              </a:spcBef>
              <a:spcAft>
                <a:spcPts val="1200"/>
              </a:spcAft>
              <a:buNone/>
            </a:pPr>
            <a:endParaRPr/>
          </a:p>
        </p:txBody>
      </p:sp>
      <p:sp>
        <p:nvSpPr>
          <p:cNvPr id="192" name="Google Shape;192;p29"/>
          <p:cNvSpPr txBox="1"/>
          <p:nvPr/>
        </p:nvSpPr>
        <p:spPr>
          <a:xfrm>
            <a:off x="1062550" y="3050775"/>
            <a:ext cx="5053800" cy="761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u="sng">
                <a:solidFill>
                  <a:schemeClr val="hlink"/>
                </a:solidFill>
                <a:latin typeface="Archivo"/>
                <a:ea typeface="Archivo"/>
                <a:cs typeface="Archivo"/>
                <a:sym typeface="Archivo"/>
                <a:hlinkClick r:id="rId3"/>
              </a:rPr>
              <a:t>Real-time heatmap</a:t>
            </a:r>
            <a:r>
              <a:rPr lang="en-GB">
                <a:latin typeface="Archivo"/>
                <a:ea typeface="Archivo"/>
                <a:cs typeface="Archivo"/>
                <a:sym typeface="Archivo"/>
              </a:rPr>
              <a:t> by Kaspersky (mostly DoS)</a:t>
            </a:r>
            <a:endParaRPr>
              <a:latin typeface="Archivo"/>
              <a:ea typeface="Archivo"/>
              <a:cs typeface="Archivo"/>
              <a:sym typeface="Archiv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31"/>
          <p:cNvSpPr txBox="1">
            <a:spLocks noGrp="1"/>
          </p:cNvSpPr>
          <p:nvPr>
            <p:ph type="title"/>
          </p:nvPr>
        </p:nvSpPr>
        <p:spPr>
          <a:xfrm>
            <a:off x="616500" y="6736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Famous Malware</a:t>
            </a:r>
            <a:endParaRPr/>
          </a:p>
        </p:txBody>
      </p:sp>
      <p:sp>
        <p:nvSpPr>
          <p:cNvPr id="204" name="Google Shape;204;p31"/>
          <p:cNvSpPr txBox="1">
            <a:spLocks noGrp="1"/>
          </p:cNvSpPr>
          <p:nvPr>
            <p:ph type="body" idx="1"/>
          </p:nvPr>
        </p:nvSpPr>
        <p:spPr>
          <a:xfrm>
            <a:off x="616500" y="1381075"/>
            <a:ext cx="8052900" cy="31350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Clr>
                <a:schemeClr val="dk1"/>
              </a:buClr>
              <a:buSzPts val="1100"/>
              <a:buFont typeface="Arial"/>
              <a:buNone/>
            </a:pPr>
            <a:r>
              <a:rPr lang="en-GB" b="1"/>
              <a:t>Stuxnet</a:t>
            </a:r>
            <a:r>
              <a:rPr lang="en-GB"/>
              <a:t>: Initially discovered in 2010, Stuxnet is a malicious worm believed to have been developed by the U.S. and Israel. It targeted Iranian nuclear facilities, causing significant damage to the nuclear program.</a:t>
            </a:r>
            <a:endParaRPr/>
          </a:p>
          <a:p>
            <a:pPr marL="0" lvl="0" indent="0" algn="l" rtl="0">
              <a:spcBef>
                <a:spcPts val="1200"/>
              </a:spcBef>
              <a:spcAft>
                <a:spcPts val="0"/>
              </a:spcAft>
              <a:buClr>
                <a:schemeClr val="dk1"/>
              </a:buClr>
              <a:buSzPts val="1100"/>
              <a:buFont typeface="Arial"/>
              <a:buNone/>
            </a:pPr>
            <a:r>
              <a:rPr lang="en-GB" b="1"/>
              <a:t>Zeus (or Zbot)</a:t>
            </a:r>
            <a:r>
              <a:rPr lang="en-GB"/>
              <a:t>: A Trojan horse malware package that primarily targets banking information. First identified in 2007, Zeus has been responsible for stealing vast amounts of personal and financial data.</a:t>
            </a:r>
            <a:endParaRPr/>
          </a:p>
          <a:p>
            <a:pPr marL="0" lvl="0" indent="0" algn="l" rtl="0">
              <a:spcBef>
                <a:spcPts val="1200"/>
              </a:spcBef>
              <a:spcAft>
                <a:spcPts val="0"/>
              </a:spcAft>
              <a:buClr>
                <a:schemeClr val="dk1"/>
              </a:buClr>
              <a:buSzPts val="1100"/>
              <a:buFont typeface="Arial"/>
              <a:buNone/>
            </a:pPr>
            <a:r>
              <a:rPr lang="en-GB" b="1"/>
              <a:t>Cryptojacking: </a:t>
            </a:r>
            <a:r>
              <a:rPr lang="en-GB"/>
              <a:t>refers to the unauthorized use of someone else's computer or device to mine cryptocurrency. This can be done by either tricking a person into clicking on a malicious link that loads cryptomining code on the computer or by infecting a website or online ad with JavaScript code that auto-executes once loaded in the victim's browser.</a:t>
            </a:r>
            <a:endParaRPr/>
          </a:p>
          <a:p>
            <a:pPr marL="0" lvl="0" indent="0" algn="l" rtl="0">
              <a:spcBef>
                <a:spcPts val="1200"/>
              </a:spcBef>
              <a:spcAft>
                <a:spcPts val="1200"/>
              </a:spcAft>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32"/>
          <p:cNvSpPr txBox="1">
            <a:spLocks noGrp="1"/>
          </p:cNvSpPr>
          <p:nvPr>
            <p:ph type="title"/>
          </p:nvPr>
        </p:nvSpPr>
        <p:spPr>
          <a:xfrm>
            <a:off x="616500" y="6736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Famous Ransomware</a:t>
            </a:r>
            <a:endParaRPr/>
          </a:p>
        </p:txBody>
      </p:sp>
      <p:sp>
        <p:nvSpPr>
          <p:cNvPr id="210" name="Google Shape;210;p32"/>
          <p:cNvSpPr txBox="1">
            <a:spLocks noGrp="1"/>
          </p:cNvSpPr>
          <p:nvPr>
            <p:ph type="body" idx="1"/>
          </p:nvPr>
        </p:nvSpPr>
        <p:spPr>
          <a:xfrm>
            <a:off x="616500" y="1381075"/>
            <a:ext cx="8105400" cy="3135000"/>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0"/>
              </a:spcAft>
              <a:buNone/>
            </a:pPr>
            <a:r>
              <a:rPr lang="en-GB" b="1"/>
              <a:t>WannaCry </a:t>
            </a:r>
            <a:r>
              <a:rPr lang="en-GB"/>
              <a:t>(or WannaCrypt): Erupted in May 2017, affecting more than 230,000 computers across 150 countries in just one day. It exploited a vulnerability in Microsoft Windows, known as the EternalBlue exploit. The ransomware demanded payment in Bitcoin and caused significant disruptions, especially in the healthcare sector, with the NHS in the UK being notably affected.</a:t>
            </a:r>
            <a:endParaRPr/>
          </a:p>
          <a:p>
            <a:pPr marL="0" lvl="0" indent="0" algn="l" rtl="0">
              <a:spcBef>
                <a:spcPts val="1200"/>
              </a:spcBef>
              <a:spcAft>
                <a:spcPts val="0"/>
              </a:spcAft>
              <a:buClr>
                <a:schemeClr val="dk1"/>
              </a:buClr>
              <a:buSzPct val="78571"/>
              <a:buFont typeface="Arial"/>
              <a:buNone/>
            </a:pPr>
            <a:r>
              <a:rPr lang="en-GB" b="1"/>
              <a:t>NotPetya</a:t>
            </a:r>
            <a:r>
              <a:rPr lang="en-GB"/>
              <a:t>: Initially mistaken for a variant of the Petya ransomware, NotPetya emerged in June 2017, primarily targeting Ukrainian businesses but rapidly spreading worldwide. It's notably destructive and was later assessed as a state-sponsored cyber weapon, disguised as ransomware. Major global companies, including Maersk, Merck, and FedEx, reported significant disruptions due to the NotPetya attack.</a:t>
            </a:r>
            <a:endParaRPr/>
          </a:p>
          <a:p>
            <a:pPr marL="0" lvl="0" indent="0" algn="l" rtl="0">
              <a:spcBef>
                <a:spcPts val="1200"/>
              </a:spcBef>
              <a:spcAft>
                <a:spcPts val="0"/>
              </a:spcAft>
              <a:buClr>
                <a:schemeClr val="dk1"/>
              </a:buClr>
              <a:buSzPct val="78571"/>
              <a:buFont typeface="Arial"/>
              <a:buNone/>
            </a:pPr>
            <a:r>
              <a:rPr lang="en-GB" b="1"/>
              <a:t>Ryuk</a:t>
            </a:r>
            <a:r>
              <a:rPr lang="en-GB"/>
              <a:t>: Identified around August 2018, Ryuk targeted large organizations with high ransom demands, often in the range of hundreds of thousands to millions of dollars. It's known for its "big game hunting" approach, focusing on targets that are likely to pay large ransoms. Ryuk has been associated with multiple high-profile incidents, including several attacks on U.S. cities and hospitals.</a:t>
            </a:r>
            <a:endParaRPr/>
          </a:p>
          <a:p>
            <a:pPr marL="0" lvl="0" indent="0" algn="l" rtl="0">
              <a:spcBef>
                <a:spcPts val="1200"/>
              </a:spcBef>
              <a:spcAft>
                <a:spcPts val="1200"/>
              </a:spcAft>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33"/>
          <p:cNvSpPr txBox="1">
            <a:spLocks noGrp="1"/>
          </p:cNvSpPr>
          <p:nvPr>
            <p:ph type="title"/>
          </p:nvPr>
        </p:nvSpPr>
        <p:spPr>
          <a:xfrm>
            <a:off x="616500" y="6736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Famous Viruses</a:t>
            </a:r>
            <a:endParaRPr/>
          </a:p>
        </p:txBody>
      </p:sp>
      <p:sp>
        <p:nvSpPr>
          <p:cNvPr id="216" name="Google Shape;216;p33"/>
          <p:cNvSpPr txBox="1">
            <a:spLocks noGrp="1"/>
          </p:cNvSpPr>
          <p:nvPr>
            <p:ph type="body" idx="1"/>
          </p:nvPr>
        </p:nvSpPr>
        <p:spPr>
          <a:xfrm>
            <a:off x="616500" y="1381075"/>
            <a:ext cx="8052900" cy="3135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b="1"/>
              <a:t>ILOVEYOU</a:t>
            </a:r>
            <a:r>
              <a:rPr lang="en-GB"/>
              <a:t>: Originating from the Philippines in 2000, this computer worm spread via email and affected millions of computers. It overwrote random types of files, causing significant data loss.</a:t>
            </a:r>
            <a:endParaRPr/>
          </a:p>
          <a:p>
            <a:pPr marL="0" lvl="0" indent="0" algn="l" rtl="0">
              <a:spcBef>
                <a:spcPts val="1200"/>
              </a:spcBef>
              <a:spcAft>
                <a:spcPts val="0"/>
              </a:spcAft>
              <a:buNone/>
            </a:pPr>
            <a:r>
              <a:rPr lang="en-GB" b="1"/>
              <a:t>Slammer </a:t>
            </a:r>
            <a:r>
              <a:rPr lang="en-GB"/>
              <a:t>(or SQL Slammer): A fast-spreading worm that caused a massive internet slowdown in 2003. It primarily targeted Microsoft SQL servers.</a:t>
            </a:r>
            <a:endParaRPr/>
          </a:p>
          <a:p>
            <a:pPr marL="0" lvl="0" indent="0" algn="l" rtl="0">
              <a:spcBef>
                <a:spcPts val="1200"/>
              </a:spcBef>
              <a:spcAft>
                <a:spcPts val="0"/>
              </a:spcAft>
              <a:buNone/>
            </a:pPr>
            <a:r>
              <a:rPr lang="en-GB" b="1"/>
              <a:t>Mydoom</a:t>
            </a:r>
            <a:r>
              <a:rPr lang="en-GB"/>
              <a:t>: Appearing first in 2004, it's one of the fastest-spreading email worms. It allowed attackers to access infected machines, leading to the creation of a massive botnet.</a:t>
            </a:r>
            <a:endParaRPr/>
          </a:p>
          <a:p>
            <a:pPr marL="0" lvl="0" indent="0" algn="l" rtl="0">
              <a:spcBef>
                <a:spcPts val="1200"/>
              </a:spcBef>
              <a:spcAft>
                <a:spcPts val="0"/>
              </a:spcAft>
              <a:buNone/>
            </a:pPr>
            <a:endParaRPr b="1"/>
          </a:p>
          <a:p>
            <a:pPr marL="0" lvl="0" indent="0" algn="l" rtl="0">
              <a:spcBef>
                <a:spcPts val="1200"/>
              </a:spcBef>
              <a:spcAft>
                <a:spcPts val="1200"/>
              </a:spcAft>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34"/>
          <p:cNvSpPr txBox="1">
            <a:spLocks noGrp="1"/>
          </p:cNvSpPr>
          <p:nvPr>
            <p:ph type="title"/>
          </p:nvPr>
        </p:nvSpPr>
        <p:spPr>
          <a:xfrm>
            <a:off x="616500" y="6736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Famous Spyware</a:t>
            </a:r>
            <a:endParaRPr/>
          </a:p>
        </p:txBody>
      </p:sp>
      <p:sp>
        <p:nvSpPr>
          <p:cNvPr id="222" name="Google Shape;222;p34"/>
          <p:cNvSpPr txBox="1">
            <a:spLocks noGrp="1"/>
          </p:cNvSpPr>
          <p:nvPr>
            <p:ph type="body" idx="1"/>
          </p:nvPr>
        </p:nvSpPr>
        <p:spPr>
          <a:xfrm>
            <a:off x="616500" y="1381075"/>
            <a:ext cx="8052900" cy="3135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b="1"/>
              <a:t>CoolWebSearch</a:t>
            </a:r>
            <a:r>
              <a:rPr lang="en-GB"/>
              <a:t>: Discovered in 2003, it's a browser hijacker that redirects web searches to advertisements. It also comes with various payloads, including keystroke logging.</a:t>
            </a:r>
            <a:endParaRPr/>
          </a:p>
          <a:p>
            <a:pPr marL="0" lvl="0" indent="0" algn="l" rtl="0">
              <a:spcBef>
                <a:spcPts val="1200"/>
              </a:spcBef>
              <a:spcAft>
                <a:spcPts val="0"/>
              </a:spcAft>
              <a:buNone/>
            </a:pPr>
            <a:r>
              <a:rPr lang="en-GB" b="1"/>
              <a:t>Zango </a:t>
            </a:r>
            <a:r>
              <a:rPr lang="en-GB"/>
              <a:t>(formerly 180 Solutions): Adware that was notorious for its deceptive installation practices. Once installed, it displayed targeted ads to users based on their internet behavior.</a:t>
            </a:r>
            <a:endParaRPr/>
          </a:p>
          <a:p>
            <a:pPr marL="0" lvl="0" indent="0" algn="l" rtl="0">
              <a:spcBef>
                <a:spcPts val="1200"/>
              </a:spcBef>
              <a:spcAft>
                <a:spcPts val="0"/>
              </a:spcAft>
              <a:buNone/>
            </a:pPr>
            <a:r>
              <a:rPr lang="en-GB" b="1"/>
              <a:t>Gator </a:t>
            </a:r>
            <a:r>
              <a:rPr lang="en-GB"/>
              <a:t>(or Claria): Adware that monitored users' browsing habits to serve targeted ads. It often came bundled with popular free software and was notorious for being difficult to remove.</a:t>
            </a:r>
            <a:endParaRPr/>
          </a:p>
          <a:p>
            <a:pPr marL="0" lvl="0" indent="0" algn="l" rtl="0">
              <a:spcBef>
                <a:spcPts val="1200"/>
              </a:spcBef>
              <a:spcAft>
                <a:spcPts val="0"/>
              </a:spcAft>
              <a:buNone/>
            </a:pPr>
            <a:endParaRPr b="1"/>
          </a:p>
          <a:p>
            <a:pPr marL="0" lvl="0" indent="0" algn="l" rtl="0">
              <a:spcBef>
                <a:spcPts val="1200"/>
              </a:spcBef>
              <a:spcAft>
                <a:spcPts val="0"/>
              </a:spcAft>
              <a:buNone/>
            </a:pPr>
            <a:endParaRPr b="1"/>
          </a:p>
          <a:p>
            <a:pPr marL="0" lvl="0" indent="0" algn="l" rtl="0">
              <a:spcBef>
                <a:spcPts val="1200"/>
              </a:spcBef>
              <a:spcAft>
                <a:spcPts val="1200"/>
              </a:spcAft>
              <a:buNone/>
            </a:pPr>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BD52FF297FFCCD4FA39F1DC32AE651C0" ma:contentTypeVersion="13" ma:contentTypeDescription="Create a new document." ma:contentTypeScope="" ma:versionID="212e9273085b353bb193d9d3b4e9ce20">
  <xsd:schema xmlns:xsd="http://www.w3.org/2001/XMLSchema" xmlns:xs="http://www.w3.org/2001/XMLSchema" xmlns:p="http://schemas.microsoft.com/office/2006/metadata/properties" xmlns:ns2="ad44df2e-0f3f-4ca9-b616-38153171d742" xmlns:ns3="0674c596-33df-4b06-9424-2d88f56dc481" targetNamespace="http://schemas.microsoft.com/office/2006/metadata/properties" ma:root="true" ma:fieldsID="77bc42734a3ae26184ac7c878f745357" ns2:_="" ns3:_="">
    <xsd:import namespace="ad44df2e-0f3f-4ca9-b616-38153171d742"/>
    <xsd:import namespace="0674c596-33df-4b06-9424-2d88f56dc481"/>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ObjectDetectorVersions" minOccurs="0"/>
                <xsd:element ref="ns2:MediaServiceGenerationTime" minOccurs="0"/>
                <xsd:element ref="ns2:MediaServiceEventHashCode" minOccurs="0"/>
                <xsd:element ref="ns2:MediaLengthInSeconds" minOccurs="0"/>
                <xsd:element ref="ns3:SharedWithUsers" minOccurs="0"/>
                <xsd:element ref="ns3:SharedWithDetails" minOccurs="0"/>
                <xsd:element ref="ns2:lcf76f155ced4ddcb4097134ff3c332f" minOccurs="0"/>
                <xsd:element ref="ns3:TaxCatchAll"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d44df2e-0f3f-4ca9-b616-38153171d74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dexed="true" ma:internalName="MediaServiceDateTaken" ma:readOnly="true">
      <xsd:simpleType>
        <xsd:restriction base="dms:Text"/>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LengthInSeconds" ma:index="14" nillable="true" ma:displayName="MediaLengthInSeconds" ma:hidden="true" ma:internalName="MediaLengthInSeconds" ma:readOnly="true">
      <xsd:simpleType>
        <xsd:restriction base="dms:Unknown"/>
      </xsd:simpleType>
    </xsd:element>
    <xsd:element name="lcf76f155ced4ddcb4097134ff3c332f" ma:index="18" nillable="true" ma:taxonomy="true" ma:internalName="lcf76f155ced4ddcb4097134ff3c332f" ma:taxonomyFieldName="MediaServiceImageTags" ma:displayName="Image Tags" ma:readOnly="false" ma:fieldId="{5cf76f15-5ced-4ddc-b409-7134ff3c332f}" ma:taxonomyMulti="true" ma:sspId="b40f9a85-51c2-46b5-80e6-b538335fb4f1" ma:termSetId="09814cd3-568e-fe90-9814-8d621ff8fb84" ma:anchorId="fba54fb3-c3e1-fe81-a776-ca4b69148c4d" ma:open="true" ma:isKeyword="false">
      <xsd:complexType>
        <xsd:sequence>
          <xsd:element ref="pc:Terms" minOccurs="0" maxOccurs="1"/>
        </xsd:sequence>
      </xsd:complexType>
    </xsd:element>
    <xsd:element name="MediaServiceOCR" ma:index="20"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0674c596-33df-4b06-9424-2d88f56dc481"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element name="TaxCatchAll" ma:index="19" nillable="true" ma:displayName="Taxonomy Catch All Column" ma:hidden="true" ma:list="{e3281b7e-6882-4039-ab37-591565553c33}" ma:internalName="TaxCatchAll" ma:showField="CatchAllData" ma:web="0674c596-33df-4b06-9424-2d88f56dc48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ad44df2e-0f3f-4ca9-b616-38153171d742">
      <Terms xmlns="http://schemas.microsoft.com/office/infopath/2007/PartnerControls"/>
    </lcf76f155ced4ddcb4097134ff3c332f>
    <TaxCatchAll xmlns="0674c596-33df-4b06-9424-2d88f56dc481" xsi:nil="true"/>
  </documentManagement>
</p:properties>
</file>

<file path=customXml/itemProps1.xml><?xml version="1.0" encoding="utf-8"?>
<ds:datastoreItem xmlns:ds="http://schemas.openxmlformats.org/officeDocument/2006/customXml" ds:itemID="{64E7A237-2005-4336-9C52-377823605B78}">
  <ds:schemaRefs>
    <ds:schemaRef ds:uri="http://schemas.microsoft.com/sharepoint/v3/contenttype/forms"/>
  </ds:schemaRefs>
</ds:datastoreItem>
</file>

<file path=customXml/itemProps2.xml><?xml version="1.0" encoding="utf-8"?>
<ds:datastoreItem xmlns:ds="http://schemas.openxmlformats.org/officeDocument/2006/customXml" ds:itemID="{78F30B8B-028D-4ED6-B5DC-9873BBA9CB96}"/>
</file>

<file path=customXml/itemProps3.xml><?xml version="1.0" encoding="utf-8"?>
<ds:datastoreItem xmlns:ds="http://schemas.openxmlformats.org/officeDocument/2006/customXml" ds:itemID="{FA6E05DA-F5D4-4C3F-9D7D-B92667C9EE1A}">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(16:9)</PresentationFormat>
  <Slides>26</Slides>
  <Notes>26</Notes>
  <HiddenSlides>0</HiddenSlide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Simple Light</vt:lpstr>
      <vt:lpstr>Cybersecurity</vt:lpstr>
      <vt:lpstr>Introduction</vt:lpstr>
      <vt:lpstr>What is Cybersecurity?</vt:lpstr>
      <vt:lpstr>Malware &amp; Its Variants</vt:lpstr>
      <vt:lpstr>Cybersecurity Threats</vt:lpstr>
      <vt:lpstr>Famous Malware</vt:lpstr>
      <vt:lpstr>Famous Ransomware</vt:lpstr>
      <vt:lpstr>Famous Viruses</vt:lpstr>
      <vt:lpstr>Famous Spyware</vt:lpstr>
      <vt:lpstr>Defense against malware</vt:lpstr>
      <vt:lpstr>Phishing &amp; Social Engineering</vt:lpstr>
      <vt:lpstr>Phishing Attack Example: Fake Bank Email</vt:lpstr>
      <vt:lpstr>Social Engineering Example: The Friendly IT Support</vt:lpstr>
      <vt:lpstr>Defense Against Phishing Attacks</vt:lpstr>
      <vt:lpstr>Attacks on Service and Data</vt:lpstr>
      <vt:lpstr>Famous DDos Attacks</vt:lpstr>
      <vt:lpstr>Famous Data Breaches</vt:lpstr>
      <vt:lpstr>Threats from Within</vt:lpstr>
      <vt:lpstr>Famous insider leaks</vt:lpstr>
      <vt:lpstr>General security practices</vt:lpstr>
      <vt:lpstr>Case study: Twitter 2020 hack</vt:lpstr>
      <vt:lpstr>Case study: Bitmart Exchange 2021 hack</vt:lpstr>
      <vt:lpstr>Investing in Cybersecurity</vt:lpstr>
      <vt:lpstr>Case study: Microsoft’s CS investment</vt:lpstr>
      <vt:lpstr>Case study: Target’s CS investment</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Cybersecurity</dc:title>
  <cp:revision>2</cp:revision>
  <dcterms:modified xsi:type="dcterms:W3CDTF">2023-09-26T13:24:35Z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0x010100BD52FF297FFCCD4FA39F1DC32AE651C0</vt:lpwstr>
  </property>
</Properties>
</file>