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1"/>
  </p:sldMasterIdLst>
  <p:notesMasterIdLst>
    <p:notesMasterId r:id="rId29"/>
  </p:notesMasterIdLst>
  <p:sldIdLst>
    <p:sldId id="256" r:id="rId2"/>
    <p:sldId id="277" r:id="rId3"/>
    <p:sldId id="266" r:id="rId4"/>
    <p:sldId id="264" r:id="rId5"/>
    <p:sldId id="278" r:id="rId6"/>
    <p:sldId id="286" r:id="rId7"/>
    <p:sldId id="279" r:id="rId8"/>
    <p:sldId id="288" r:id="rId9"/>
    <p:sldId id="289" r:id="rId10"/>
    <p:sldId id="267" r:id="rId11"/>
    <p:sldId id="281" r:id="rId12"/>
    <p:sldId id="282" r:id="rId13"/>
    <p:sldId id="283" r:id="rId14"/>
    <p:sldId id="285" r:id="rId15"/>
    <p:sldId id="294" r:id="rId16"/>
    <p:sldId id="284" r:id="rId17"/>
    <p:sldId id="292" r:id="rId18"/>
    <p:sldId id="290" r:id="rId19"/>
    <p:sldId id="293" r:id="rId20"/>
    <p:sldId id="291" r:id="rId21"/>
    <p:sldId id="272" r:id="rId22"/>
    <p:sldId id="274" r:id="rId23"/>
    <p:sldId id="275" r:id="rId24"/>
    <p:sldId id="276" r:id="rId25"/>
    <p:sldId id="295" r:id="rId26"/>
    <p:sldId id="287"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1"/>
    <p:restoredTop sz="60729"/>
  </p:normalViewPr>
  <p:slideViewPr>
    <p:cSldViewPr snapToGrid="0" snapToObjects="1">
      <p:cViewPr varScale="1">
        <p:scale>
          <a:sx n="72" d="100"/>
          <a:sy n="72" d="100"/>
        </p:scale>
        <p:origin x="18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DB3A5-B465-6D4E-94DC-B769FCB78CDB}" type="datetimeFigureOut">
              <a:rPr lang="en-US" smtClean="0"/>
              <a:t>2/17/22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B0FE8-01F0-D342-80A3-24DCEEAD3134}" type="slidenum">
              <a:rPr lang="en-US" smtClean="0"/>
              <a:t>‹#›</a:t>
            </a:fld>
            <a:endParaRPr lang="en-US"/>
          </a:p>
        </p:txBody>
      </p:sp>
    </p:spTree>
    <p:extLst>
      <p:ext uri="{BB962C8B-B14F-4D97-AF65-F5344CB8AC3E}">
        <p14:creationId xmlns:p14="http://schemas.microsoft.com/office/powerpoint/2010/main" val="378041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motivation for this work comes from the need to verify properties in a system that serves as a currency alternative called </a:t>
            </a:r>
            <a:r>
              <a:rPr lang="en-US" dirty="0" err="1"/>
              <a:t>MyCHIPs</a:t>
            </a:r>
            <a:r>
              <a:rPr lang="en-US" dirty="0"/>
              <a:t>. I’m going to break this presentation into two pieces. First we will talk about what </a:t>
            </a:r>
            <a:r>
              <a:rPr lang="en-US" dirty="0" err="1"/>
              <a:t>MyCHIPs</a:t>
            </a:r>
            <a:r>
              <a:rPr lang="en-US" dirty="0"/>
              <a:t> is and what properties we want to verify. Then we will talk about how we will verify those properties. </a:t>
            </a:r>
          </a:p>
          <a:p>
            <a:endParaRPr lang="en-US" dirty="0"/>
          </a:p>
          <a:p>
            <a:r>
              <a:rPr lang="en-US" dirty="0"/>
              <a:t>Talk through this example similar to how it is presented in the proposal paper.</a:t>
            </a:r>
          </a:p>
        </p:txBody>
      </p:sp>
      <p:sp>
        <p:nvSpPr>
          <p:cNvPr id="4" name="Slide Number Placeholder 3"/>
          <p:cNvSpPr>
            <a:spLocks noGrp="1"/>
          </p:cNvSpPr>
          <p:nvPr>
            <p:ph type="sldNum" sz="quarter" idx="5"/>
          </p:nvPr>
        </p:nvSpPr>
        <p:spPr/>
        <p:txBody>
          <a:bodyPr/>
          <a:lstStyle/>
          <a:p>
            <a:fld id="{59AB0FE8-01F0-D342-80A3-24DCEEAD3134}" type="slidenum">
              <a:rPr lang="en-US" smtClean="0"/>
              <a:t>2</a:t>
            </a:fld>
            <a:endParaRPr lang="en-US"/>
          </a:p>
        </p:txBody>
      </p:sp>
    </p:spTree>
    <p:extLst>
      <p:ext uri="{BB962C8B-B14F-4D97-AF65-F5344CB8AC3E}">
        <p14:creationId xmlns:p14="http://schemas.microsoft.com/office/powerpoint/2010/main" val="1716726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example of the messages passed during the lift. We should have a pretty solid understanding of the algorithm we are verifying once we finish this. </a:t>
            </a:r>
          </a:p>
        </p:txBody>
      </p:sp>
      <p:sp>
        <p:nvSpPr>
          <p:cNvPr id="4" name="Slide Number Placeholder 3"/>
          <p:cNvSpPr>
            <a:spLocks noGrp="1"/>
          </p:cNvSpPr>
          <p:nvPr>
            <p:ph type="sldNum" sz="quarter" idx="5"/>
          </p:nvPr>
        </p:nvSpPr>
        <p:spPr/>
        <p:txBody>
          <a:bodyPr/>
          <a:lstStyle/>
          <a:p>
            <a:fld id="{59AB0FE8-01F0-D342-80A3-24DCEEAD3134}" type="slidenum">
              <a:rPr lang="en-US" smtClean="0"/>
              <a:t>18</a:t>
            </a:fld>
            <a:endParaRPr lang="en-US"/>
          </a:p>
        </p:txBody>
      </p:sp>
    </p:spTree>
    <p:extLst>
      <p:ext uri="{BB962C8B-B14F-4D97-AF65-F5344CB8AC3E}">
        <p14:creationId xmlns:p14="http://schemas.microsoft.com/office/powerpoint/2010/main" val="2785931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formalize the actions that each type of agent can take using a Mealy machine. The states and transitions impose a partial order on the actions that can be taken by each node. Using this partial order, we can define the set of possible traces by construction. We can use this to prove that the properties that hold on a small system extend to a larger system through conformance. One important feature of this model is it does not explicitly model time, instead it models decisions agents make based on time as non-deterministic choices. </a:t>
            </a:r>
          </a:p>
        </p:txBody>
      </p:sp>
      <p:sp>
        <p:nvSpPr>
          <p:cNvPr id="4" name="Slide Number Placeholder 3"/>
          <p:cNvSpPr>
            <a:spLocks noGrp="1"/>
          </p:cNvSpPr>
          <p:nvPr>
            <p:ph type="sldNum" sz="quarter" idx="5"/>
          </p:nvPr>
        </p:nvSpPr>
        <p:spPr/>
        <p:txBody>
          <a:bodyPr/>
          <a:lstStyle/>
          <a:p>
            <a:fld id="{BC3D32E1-667E-F948-B71F-6593969C1B92}" type="slidenum">
              <a:rPr lang="en-US" smtClean="0"/>
              <a:t>19</a:t>
            </a:fld>
            <a:endParaRPr lang="en-US"/>
          </a:p>
        </p:txBody>
      </p:sp>
    </p:spTree>
    <p:extLst>
      <p:ext uri="{BB962C8B-B14F-4D97-AF65-F5344CB8AC3E}">
        <p14:creationId xmlns:p14="http://schemas.microsoft.com/office/powerpoint/2010/main" val="3154085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example of the messages passed during the lift. We should have a pretty solid understanding of the algorithm we are verifying once we finish this. </a:t>
            </a:r>
          </a:p>
        </p:txBody>
      </p:sp>
      <p:sp>
        <p:nvSpPr>
          <p:cNvPr id="4" name="Slide Number Placeholder 3"/>
          <p:cNvSpPr>
            <a:spLocks noGrp="1"/>
          </p:cNvSpPr>
          <p:nvPr>
            <p:ph type="sldNum" sz="quarter" idx="5"/>
          </p:nvPr>
        </p:nvSpPr>
        <p:spPr/>
        <p:txBody>
          <a:bodyPr/>
          <a:lstStyle/>
          <a:p>
            <a:fld id="{59AB0FE8-01F0-D342-80A3-24DCEEAD3134}" type="slidenum">
              <a:rPr lang="en-US" smtClean="0"/>
              <a:t>20</a:t>
            </a:fld>
            <a:endParaRPr lang="en-US"/>
          </a:p>
        </p:txBody>
      </p:sp>
    </p:spTree>
    <p:extLst>
      <p:ext uri="{BB962C8B-B14F-4D97-AF65-F5344CB8AC3E}">
        <p14:creationId xmlns:p14="http://schemas.microsoft.com/office/powerpoint/2010/main" val="1558788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say that a system conforms to another system if we can project the events of the first system onto the second system. In other words if we only look at a subset of the agents in the larger system, and the events they see are identical to the events seen in a verified system, we know that the properties we care about hold for those agents. If we can prove that all traces of events possible in the system (as constructed from the partial order imposed by the protocol) can be projected onto the events of one or more verified systems, we can prove that the properties we verified in the smaller system extend to any number of nodes. </a:t>
            </a:r>
          </a:p>
        </p:txBody>
      </p:sp>
      <p:sp>
        <p:nvSpPr>
          <p:cNvPr id="4" name="Slide Number Placeholder 3"/>
          <p:cNvSpPr>
            <a:spLocks noGrp="1"/>
          </p:cNvSpPr>
          <p:nvPr>
            <p:ph type="sldNum" sz="quarter" idx="5"/>
          </p:nvPr>
        </p:nvSpPr>
        <p:spPr/>
        <p:txBody>
          <a:bodyPr/>
          <a:lstStyle/>
          <a:p>
            <a:fld id="{59AB0FE8-01F0-D342-80A3-24DCEEAD3134}" type="slidenum">
              <a:rPr lang="en-US" smtClean="0"/>
              <a:t>21</a:t>
            </a:fld>
            <a:endParaRPr lang="en-US"/>
          </a:p>
        </p:txBody>
      </p:sp>
    </p:spTree>
    <p:extLst>
      <p:ext uri="{BB962C8B-B14F-4D97-AF65-F5344CB8AC3E}">
        <p14:creationId xmlns:p14="http://schemas.microsoft.com/office/powerpoint/2010/main" val="1690742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AB0FE8-01F0-D342-80A3-24DCEEAD3134}" type="slidenum">
              <a:rPr lang="en-US" smtClean="0"/>
              <a:t>25</a:t>
            </a:fld>
            <a:endParaRPr lang="en-US"/>
          </a:p>
        </p:txBody>
      </p:sp>
    </p:spTree>
    <p:extLst>
      <p:ext uri="{BB962C8B-B14F-4D97-AF65-F5344CB8AC3E}">
        <p14:creationId xmlns:p14="http://schemas.microsoft.com/office/powerpoint/2010/main" val="1760665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how the agents in the lift can be modeled as 3 distinct types of agents. Talk about each of their roles. So there are 3 phases to how </a:t>
            </a:r>
            <a:r>
              <a:rPr lang="en-US" dirty="0" err="1"/>
              <a:t>MyChips</a:t>
            </a:r>
            <a:r>
              <a:rPr lang="en-US" dirty="0"/>
              <a:t> handles a lift.  </a:t>
            </a:r>
            <a:r>
              <a:rPr lang="en-US" dirty="0" err="1"/>
              <a:t>Descover</a:t>
            </a:r>
            <a:r>
              <a:rPr lang="en-US" dirty="0"/>
              <a:t> the cycle. Promise to pay backwards around the cycle. Commit the lift. </a:t>
            </a:r>
          </a:p>
          <a:p>
            <a:endParaRPr lang="en-US" dirty="0"/>
          </a:p>
          <a:p>
            <a:r>
              <a:rPr lang="en-US" dirty="0"/>
              <a:t>There is a lot of engineering that goes into optimizing this process, but it is the least safety critical portion because there is no </a:t>
            </a:r>
            <a:r>
              <a:rPr lang="en-US" dirty="0" err="1"/>
              <a:t>transver</a:t>
            </a:r>
            <a:r>
              <a:rPr lang="en-US" dirty="0"/>
              <a:t> of value. We will only be modeling and verifying the second two phases. </a:t>
            </a:r>
          </a:p>
        </p:txBody>
      </p:sp>
      <p:sp>
        <p:nvSpPr>
          <p:cNvPr id="4" name="Slide Number Placeholder 3"/>
          <p:cNvSpPr>
            <a:spLocks noGrp="1"/>
          </p:cNvSpPr>
          <p:nvPr>
            <p:ph type="sldNum" sz="quarter" idx="5"/>
          </p:nvPr>
        </p:nvSpPr>
        <p:spPr/>
        <p:txBody>
          <a:bodyPr/>
          <a:lstStyle/>
          <a:p>
            <a:fld id="{59AB0FE8-01F0-D342-80A3-24DCEEAD3134}" type="slidenum">
              <a:rPr lang="en-US" smtClean="0"/>
              <a:t>3</a:t>
            </a:fld>
            <a:endParaRPr lang="en-US"/>
          </a:p>
        </p:txBody>
      </p:sp>
    </p:spTree>
    <p:extLst>
      <p:ext uri="{BB962C8B-B14F-4D97-AF65-F5344CB8AC3E}">
        <p14:creationId xmlns:p14="http://schemas.microsoft.com/office/powerpoint/2010/main" val="5952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example of the messages passed during the lift. We should have a pretty solid understanding of the algorithm we are verifying once we finish this. </a:t>
            </a:r>
          </a:p>
        </p:txBody>
      </p:sp>
      <p:sp>
        <p:nvSpPr>
          <p:cNvPr id="4" name="Slide Number Placeholder 3"/>
          <p:cNvSpPr>
            <a:spLocks noGrp="1"/>
          </p:cNvSpPr>
          <p:nvPr>
            <p:ph type="sldNum" sz="quarter" idx="5"/>
          </p:nvPr>
        </p:nvSpPr>
        <p:spPr/>
        <p:txBody>
          <a:bodyPr/>
          <a:lstStyle/>
          <a:p>
            <a:fld id="{59AB0FE8-01F0-D342-80A3-24DCEEAD3134}" type="slidenum">
              <a:rPr lang="en-US" smtClean="0"/>
              <a:t>4</a:t>
            </a:fld>
            <a:endParaRPr lang="en-US"/>
          </a:p>
        </p:txBody>
      </p:sp>
    </p:spTree>
    <p:extLst>
      <p:ext uri="{BB962C8B-B14F-4D97-AF65-F5344CB8AC3E}">
        <p14:creationId xmlns:p14="http://schemas.microsoft.com/office/powerpoint/2010/main" val="345689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each of these properties and refer to them by their intuitive meaning:</a:t>
            </a:r>
          </a:p>
          <a:p>
            <a:endParaRPr lang="en-US" dirty="0"/>
          </a:p>
          <a:p>
            <a:r>
              <a:rPr lang="en-US" dirty="0"/>
              <a:t>Termination (lifts don’t hang forever)</a:t>
            </a:r>
          </a:p>
          <a:p>
            <a:r>
              <a:rPr lang="en-US" dirty="0"/>
              <a:t>Consensus (every agent agrees on the status of the lift when it finishes)</a:t>
            </a:r>
          </a:p>
          <a:p>
            <a:r>
              <a:rPr lang="en-US" dirty="0"/>
              <a:t>Non-Harmful (we would expect balances to be equal after a lift but in cases where some agents fail we may end up with a positive balance)</a:t>
            </a:r>
          </a:p>
          <a:p>
            <a:r>
              <a:rPr lang="en-US" dirty="0"/>
              <a:t>Agreement (Each nodes final tally matches)  </a:t>
            </a:r>
          </a:p>
          <a:p>
            <a:endParaRPr lang="en-US" dirty="0"/>
          </a:p>
          <a:p>
            <a:r>
              <a:rPr lang="en-US" dirty="0"/>
              <a:t>Add assumptions </a:t>
            </a:r>
          </a:p>
        </p:txBody>
      </p:sp>
      <p:sp>
        <p:nvSpPr>
          <p:cNvPr id="4" name="Slide Number Placeholder 3"/>
          <p:cNvSpPr>
            <a:spLocks noGrp="1"/>
          </p:cNvSpPr>
          <p:nvPr>
            <p:ph type="sldNum" sz="quarter" idx="5"/>
          </p:nvPr>
        </p:nvSpPr>
        <p:spPr/>
        <p:txBody>
          <a:bodyPr/>
          <a:lstStyle/>
          <a:p>
            <a:fld id="{59AB0FE8-01F0-D342-80A3-24DCEEAD3134}" type="slidenum">
              <a:rPr lang="en-US" smtClean="0"/>
              <a:t>5</a:t>
            </a:fld>
            <a:endParaRPr lang="en-US"/>
          </a:p>
        </p:txBody>
      </p:sp>
    </p:spTree>
    <p:extLst>
      <p:ext uri="{BB962C8B-B14F-4D97-AF65-F5344CB8AC3E}">
        <p14:creationId xmlns:p14="http://schemas.microsoft.com/office/powerpoint/2010/main" val="809172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Breaking down what that title means.</a:t>
            </a:r>
          </a:p>
          <a:p>
            <a:endParaRPr lang="en-US" dirty="0"/>
          </a:p>
          <a:p>
            <a:r>
              <a:rPr lang="en-US" dirty="0"/>
              <a:t>Talk about model checking and when it is most useful</a:t>
            </a:r>
          </a:p>
          <a:p>
            <a:endParaRPr lang="en-US" dirty="0"/>
          </a:p>
          <a:p>
            <a:r>
              <a:rPr lang="en-US" dirty="0"/>
              <a:t>Talk about constructive proofs and when they are most useful</a:t>
            </a:r>
          </a:p>
          <a:p>
            <a:r>
              <a:rPr lang="en-US" dirty="0"/>
              <a:t>Talk about the goal to get the best parts of both by proving model checking results extend to any number of agents</a:t>
            </a:r>
          </a:p>
        </p:txBody>
      </p:sp>
      <p:sp>
        <p:nvSpPr>
          <p:cNvPr id="4" name="Slide Number Placeholder 3"/>
          <p:cNvSpPr>
            <a:spLocks noGrp="1"/>
          </p:cNvSpPr>
          <p:nvPr>
            <p:ph type="sldNum" sz="quarter" idx="5"/>
          </p:nvPr>
        </p:nvSpPr>
        <p:spPr/>
        <p:txBody>
          <a:bodyPr/>
          <a:lstStyle/>
          <a:p>
            <a:fld id="{59AB0FE8-01F0-D342-80A3-24DCEEAD3134}" type="slidenum">
              <a:rPr lang="en-US" smtClean="0"/>
              <a:t>7</a:t>
            </a:fld>
            <a:endParaRPr lang="en-US"/>
          </a:p>
        </p:txBody>
      </p:sp>
    </p:spTree>
    <p:extLst>
      <p:ext uri="{BB962C8B-B14F-4D97-AF65-F5344CB8AC3E}">
        <p14:creationId xmlns:p14="http://schemas.microsoft.com/office/powerpoint/2010/main" val="1566073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AB0FE8-01F0-D342-80A3-24DCEEAD3134}" type="slidenum">
              <a:rPr lang="en-US" smtClean="0"/>
              <a:t>8</a:t>
            </a:fld>
            <a:endParaRPr lang="en-US"/>
          </a:p>
        </p:txBody>
      </p:sp>
    </p:spTree>
    <p:extLst>
      <p:ext uri="{BB962C8B-B14F-4D97-AF65-F5344CB8AC3E}">
        <p14:creationId xmlns:p14="http://schemas.microsoft.com/office/powerpoint/2010/main" val="2716152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formalize the actions that each type of agent can take using a Mealy machine. The states and transitions impose a partial order on the actions that can be taken by each node. Using this partial order, we can define the set of possible traces by construction. We can use this to prove that the properties that hold on a small system extend to a larger system through conformance. One important feature of this model is it does not explicitly model time, instead it models decisions agents make based on time as non-deterministic choices. </a:t>
            </a:r>
          </a:p>
        </p:txBody>
      </p:sp>
      <p:sp>
        <p:nvSpPr>
          <p:cNvPr id="4" name="Slide Number Placeholder 3"/>
          <p:cNvSpPr>
            <a:spLocks noGrp="1"/>
          </p:cNvSpPr>
          <p:nvPr>
            <p:ph type="sldNum" sz="quarter" idx="5"/>
          </p:nvPr>
        </p:nvSpPr>
        <p:spPr/>
        <p:txBody>
          <a:bodyPr/>
          <a:lstStyle/>
          <a:p>
            <a:fld id="{BC3D32E1-667E-F948-B71F-6593969C1B92}" type="slidenum">
              <a:rPr lang="en-US" smtClean="0"/>
              <a:t>10</a:t>
            </a:fld>
            <a:endParaRPr lang="en-US"/>
          </a:p>
        </p:txBody>
      </p:sp>
    </p:spTree>
    <p:extLst>
      <p:ext uri="{BB962C8B-B14F-4D97-AF65-F5344CB8AC3E}">
        <p14:creationId xmlns:p14="http://schemas.microsoft.com/office/powerpoint/2010/main" val="4201833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 to scroll through the results.</a:t>
            </a:r>
          </a:p>
        </p:txBody>
      </p:sp>
      <p:sp>
        <p:nvSpPr>
          <p:cNvPr id="4" name="Slide Number Placeholder 3"/>
          <p:cNvSpPr>
            <a:spLocks noGrp="1"/>
          </p:cNvSpPr>
          <p:nvPr>
            <p:ph type="sldNum" sz="quarter" idx="5"/>
          </p:nvPr>
        </p:nvSpPr>
        <p:spPr/>
        <p:txBody>
          <a:bodyPr/>
          <a:lstStyle/>
          <a:p>
            <a:fld id="{59AB0FE8-01F0-D342-80A3-24DCEEAD3134}" type="slidenum">
              <a:rPr lang="en-US" smtClean="0"/>
              <a:t>11</a:t>
            </a:fld>
            <a:endParaRPr lang="en-US"/>
          </a:p>
        </p:txBody>
      </p:sp>
    </p:spTree>
    <p:extLst>
      <p:ext uri="{BB962C8B-B14F-4D97-AF65-F5344CB8AC3E}">
        <p14:creationId xmlns:p14="http://schemas.microsoft.com/office/powerpoint/2010/main" val="3918337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formalize the actions that each type of agent can take using a Mealy machine. The states and transitions impose a partial order on the actions that can be taken by each node. Using this partial order, we can define the set of possible traces by construction. We can use this to prove that the properties that hold on a small system extend to a larger system through conformance. One important feature of this model is it does not explicitly model time, instead it models decisions agents make based on time as non-deterministic choices. </a:t>
            </a:r>
          </a:p>
        </p:txBody>
      </p:sp>
      <p:sp>
        <p:nvSpPr>
          <p:cNvPr id="4" name="Slide Number Placeholder 3"/>
          <p:cNvSpPr>
            <a:spLocks noGrp="1"/>
          </p:cNvSpPr>
          <p:nvPr>
            <p:ph type="sldNum" sz="quarter" idx="5"/>
          </p:nvPr>
        </p:nvSpPr>
        <p:spPr/>
        <p:txBody>
          <a:bodyPr/>
          <a:lstStyle/>
          <a:p>
            <a:fld id="{BC3D32E1-667E-F948-B71F-6593969C1B92}" type="slidenum">
              <a:rPr lang="en-US" smtClean="0"/>
              <a:t>14</a:t>
            </a:fld>
            <a:endParaRPr lang="en-US"/>
          </a:p>
        </p:txBody>
      </p:sp>
    </p:spTree>
    <p:extLst>
      <p:ext uri="{BB962C8B-B14F-4D97-AF65-F5344CB8AC3E}">
        <p14:creationId xmlns:p14="http://schemas.microsoft.com/office/powerpoint/2010/main" val="2733080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9BE9-D691-D64C-BF2E-AD0A2A16C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D15075-ECBE-3044-BAAC-4BA42BD71A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975056-B545-E949-9B84-A22FDABE6F91}"/>
              </a:ext>
            </a:extLst>
          </p:cNvPr>
          <p:cNvSpPr>
            <a:spLocks noGrp="1"/>
          </p:cNvSpPr>
          <p:nvPr>
            <p:ph type="dt" sz="half" idx="10"/>
          </p:nvPr>
        </p:nvSpPr>
        <p:spPr/>
        <p:txBody>
          <a:bodyPr/>
          <a:lstStyle/>
          <a:p>
            <a:fld id="{C2FDA633-FAC3-B941-9B6E-A1B4FCC88D1F}" type="datetime1">
              <a:rPr lang="en-US" smtClean="0"/>
              <a:t>2/17/22</a:t>
            </a:fld>
            <a:endParaRPr lang="en-US"/>
          </a:p>
        </p:txBody>
      </p:sp>
      <p:sp>
        <p:nvSpPr>
          <p:cNvPr id="5" name="Footer Placeholder 4">
            <a:extLst>
              <a:ext uri="{FF2B5EF4-FFF2-40B4-BE49-F238E27FC236}">
                <a16:creationId xmlns:a16="http://schemas.microsoft.com/office/drawing/2014/main" id="{7BEF8428-672B-9243-8530-1E7230A97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08408-00E3-B34E-AE62-52CE3D646274}"/>
              </a:ext>
            </a:extLst>
          </p:cNvPr>
          <p:cNvSpPr>
            <a:spLocks noGrp="1"/>
          </p:cNvSpPr>
          <p:nvPr>
            <p:ph type="sldNum" sz="quarter" idx="12"/>
          </p:nvPr>
        </p:nvSpPr>
        <p:spPr/>
        <p:txBody>
          <a:bodyPr/>
          <a:lstStyle/>
          <a:p>
            <a:fld id="{C5A27ED4-BC28-3744-9665-B9C127FFDCF7}" type="slidenum">
              <a:rPr lang="en-US" smtClean="0"/>
              <a:t>‹#›</a:t>
            </a:fld>
            <a:endParaRPr lang="en-US"/>
          </a:p>
        </p:txBody>
      </p:sp>
    </p:spTree>
    <p:extLst>
      <p:ext uri="{BB962C8B-B14F-4D97-AF65-F5344CB8AC3E}">
        <p14:creationId xmlns:p14="http://schemas.microsoft.com/office/powerpoint/2010/main" val="1382732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45DA-592C-4843-8867-1206DF2189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D01E88-49AA-8D4B-BA3B-21961A811C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9B938-BCE7-F448-8814-4C8851A15C6D}"/>
              </a:ext>
            </a:extLst>
          </p:cNvPr>
          <p:cNvSpPr>
            <a:spLocks noGrp="1"/>
          </p:cNvSpPr>
          <p:nvPr>
            <p:ph type="dt" sz="half" idx="10"/>
          </p:nvPr>
        </p:nvSpPr>
        <p:spPr/>
        <p:txBody>
          <a:bodyPr/>
          <a:lstStyle/>
          <a:p>
            <a:fld id="{5954CB00-5C20-6641-B583-D192A6FA96A5}" type="datetime1">
              <a:rPr lang="en-US" smtClean="0"/>
              <a:t>2/17/22</a:t>
            </a:fld>
            <a:endParaRPr lang="en-US"/>
          </a:p>
        </p:txBody>
      </p:sp>
      <p:sp>
        <p:nvSpPr>
          <p:cNvPr id="5" name="Footer Placeholder 4">
            <a:extLst>
              <a:ext uri="{FF2B5EF4-FFF2-40B4-BE49-F238E27FC236}">
                <a16:creationId xmlns:a16="http://schemas.microsoft.com/office/drawing/2014/main" id="{4FF602A0-E6DA-2F4C-AE6F-FA008C15F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AA24AB-BDA7-C443-A973-2EC1EEEDEDAA}"/>
              </a:ext>
            </a:extLst>
          </p:cNvPr>
          <p:cNvSpPr>
            <a:spLocks noGrp="1"/>
          </p:cNvSpPr>
          <p:nvPr>
            <p:ph type="sldNum" sz="quarter" idx="12"/>
          </p:nvPr>
        </p:nvSpPr>
        <p:spPr/>
        <p:txBody>
          <a:bodyPr/>
          <a:lstStyle/>
          <a:p>
            <a:fld id="{C5A27ED4-BC28-3744-9665-B9C127FFDCF7}" type="slidenum">
              <a:rPr lang="en-US" smtClean="0"/>
              <a:t>‹#›</a:t>
            </a:fld>
            <a:endParaRPr lang="en-US"/>
          </a:p>
        </p:txBody>
      </p:sp>
    </p:spTree>
    <p:extLst>
      <p:ext uri="{BB962C8B-B14F-4D97-AF65-F5344CB8AC3E}">
        <p14:creationId xmlns:p14="http://schemas.microsoft.com/office/powerpoint/2010/main" val="3308737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D11CEE-2C4C-924D-8145-21F8F035B4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873998-0FD4-1F49-B197-B4E07F259F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F52222-D0E0-1D4A-86AE-40F5D25F1336}"/>
              </a:ext>
            </a:extLst>
          </p:cNvPr>
          <p:cNvSpPr>
            <a:spLocks noGrp="1"/>
          </p:cNvSpPr>
          <p:nvPr>
            <p:ph type="dt" sz="half" idx="10"/>
          </p:nvPr>
        </p:nvSpPr>
        <p:spPr/>
        <p:txBody>
          <a:bodyPr/>
          <a:lstStyle/>
          <a:p>
            <a:fld id="{B0ACA2F7-B9D8-0F41-8F92-489ED0EC4E00}" type="datetime1">
              <a:rPr lang="en-US" smtClean="0"/>
              <a:t>2/17/22</a:t>
            </a:fld>
            <a:endParaRPr lang="en-US"/>
          </a:p>
        </p:txBody>
      </p:sp>
      <p:sp>
        <p:nvSpPr>
          <p:cNvPr id="5" name="Footer Placeholder 4">
            <a:extLst>
              <a:ext uri="{FF2B5EF4-FFF2-40B4-BE49-F238E27FC236}">
                <a16:creationId xmlns:a16="http://schemas.microsoft.com/office/drawing/2014/main" id="{817CB060-762F-8A43-8922-32DD0396E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BD1B1-B6ED-FB40-960F-4C1A00454DEC}"/>
              </a:ext>
            </a:extLst>
          </p:cNvPr>
          <p:cNvSpPr>
            <a:spLocks noGrp="1"/>
          </p:cNvSpPr>
          <p:nvPr>
            <p:ph type="sldNum" sz="quarter" idx="12"/>
          </p:nvPr>
        </p:nvSpPr>
        <p:spPr/>
        <p:txBody>
          <a:bodyPr/>
          <a:lstStyle/>
          <a:p>
            <a:fld id="{C5A27ED4-BC28-3744-9665-B9C127FFDCF7}" type="slidenum">
              <a:rPr lang="en-US" smtClean="0"/>
              <a:t>‹#›</a:t>
            </a:fld>
            <a:endParaRPr lang="en-US"/>
          </a:p>
        </p:txBody>
      </p:sp>
    </p:spTree>
    <p:extLst>
      <p:ext uri="{BB962C8B-B14F-4D97-AF65-F5344CB8AC3E}">
        <p14:creationId xmlns:p14="http://schemas.microsoft.com/office/powerpoint/2010/main" val="244700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11D3-4958-F548-BD6B-D47F50C6F39E}"/>
              </a:ext>
            </a:extLst>
          </p:cNvPr>
          <p:cNvSpPr>
            <a:spLocks noGrp="1"/>
          </p:cNvSpPr>
          <p:nvPr>
            <p:ph type="title"/>
          </p:nvPr>
        </p:nvSpPr>
        <p:spPr>
          <a:xfrm>
            <a:off x="522316" y="346391"/>
            <a:ext cx="11147367" cy="544512"/>
          </a:xfrm>
        </p:spPr>
        <p:txBody>
          <a:bodyPr>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91C2EAC8-3280-B949-9571-4DBA8BCC9EE5}"/>
              </a:ext>
            </a:extLst>
          </p:cNvPr>
          <p:cNvSpPr>
            <a:spLocks noGrp="1"/>
          </p:cNvSpPr>
          <p:nvPr>
            <p:ph idx="1"/>
          </p:nvPr>
        </p:nvSpPr>
        <p:spPr>
          <a:xfrm>
            <a:off x="522316" y="1080654"/>
            <a:ext cx="11147367" cy="50859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err="1"/>
              <a:t>levelz</a:t>
            </a:r>
            <a:endParaRPr lang="en-US" dirty="0"/>
          </a:p>
        </p:txBody>
      </p:sp>
      <p:sp>
        <p:nvSpPr>
          <p:cNvPr id="7" name="Date Placeholder 6">
            <a:extLst>
              <a:ext uri="{FF2B5EF4-FFF2-40B4-BE49-F238E27FC236}">
                <a16:creationId xmlns:a16="http://schemas.microsoft.com/office/drawing/2014/main" id="{4B7C2C72-F05F-A84A-9D2C-A6D151FA7A40}"/>
              </a:ext>
            </a:extLst>
          </p:cNvPr>
          <p:cNvSpPr>
            <a:spLocks noGrp="1"/>
          </p:cNvSpPr>
          <p:nvPr>
            <p:ph type="dt" sz="half" idx="10"/>
          </p:nvPr>
        </p:nvSpPr>
        <p:spPr/>
        <p:txBody>
          <a:bodyPr/>
          <a:lstStyle/>
          <a:p>
            <a:fld id="{E2E9995B-C240-7946-9BE0-AD01ED5CACE3}" type="datetime1">
              <a:rPr lang="en-US" smtClean="0"/>
              <a:t>2/17/22</a:t>
            </a:fld>
            <a:endParaRPr lang="en-US"/>
          </a:p>
        </p:txBody>
      </p:sp>
      <p:sp>
        <p:nvSpPr>
          <p:cNvPr id="8" name="Footer Placeholder 7">
            <a:extLst>
              <a:ext uri="{FF2B5EF4-FFF2-40B4-BE49-F238E27FC236}">
                <a16:creationId xmlns:a16="http://schemas.microsoft.com/office/drawing/2014/main" id="{D9FE33FB-2D07-F746-B78C-3C81B020A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994FA7-28F1-9B47-A021-F9EE0768461D}"/>
              </a:ext>
            </a:extLst>
          </p:cNvPr>
          <p:cNvSpPr>
            <a:spLocks noGrp="1"/>
          </p:cNvSpPr>
          <p:nvPr>
            <p:ph type="sldNum" sz="quarter" idx="12"/>
          </p:nvPr>
        </p:nvSpPr>
        <p:spPr/>
        <p:txBody>
          <a:bodyPr/>
          <a:lstStyle/>
          <a:p>
            <a:fld id="{C5A27ED4-BC28-3744-9665-B9C127FFDCF7}" type="slidenum">
              <a:rPr lang="en-US" smtClean="0"/>
              <a:t>‹#›</a:t>
            </a:fld>
            <a:endParaRPr lang="en-US"/>
          </a:p>
        </p:txBody>
      </p:sp>
    </p:spTree>
    <p:extLst>
      <p:ext uri="{BB962C8B-B14F-4D97-AF65-F5344CB8AC3E}">
        <p14:creationId xmlns:p14="http://schemas.microsoft.com/office/powerpoint/2010/main" val="3112675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9154-197D-BF42-AB81-3A76B4B92C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3DCFA5-6C42-AE4D-A66B-E490ADE847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933AD9-E6FA-5C42-A89B-6F43AACC93BB}"/>
              </a:ext>
            </a:extLst>
          </p:cNvPr>
          <p:cNvSpPr>
            <a:spLocks noGrp="1"/>
          </p:cNvSpPr>
          <p:nvPr>
            <p:ph type="dt" sz="half" idx="10"/>
          </p:nvPr>
        </p:nvSpPr>
        <p:spPr/>
        <p:txBody>
          <a:bodyPr/>
          <a:lstStyle/>
          <a:p>
            <a:fld id="{44DDF07E-3A99-204A-8F1B-37C06882EC2D}" type="datetime1">
              <a:rPr lang="en-US" smtClean="0"/>
              <a:t>2/17/22</a:t>
            </a:fld>
            <a:endParaRPr lang="en-US"/>
          </a:p>
        </p:txBody>
      </p:sp>
      <p:sp>
        <p:nvSpPr>
          <p:cNvPr id="5" name="Footer Placeholder 4">
            <a:extLst>
              <a:ext uri="{FF2B5EF4-FFF2-40B4-BE49-F238E27FC236}">
                <a16:creationId xmlns:a16="http://schemas.microsoft.com/office/drawing/2014/main" id="{65573F79-2B18-EF48-B856-4A5D3A8DE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ACBFA-3CFC-F84A-8BBF-8621FEE72384}"/>
              </a:ext>
            </a:extLst>
          </p:cNvPr>
          <p:cNvSpPr>
            <a:spLocks noGrp="1"/>
          </p:cNvSpPr>
          <p:nvPr>
            <p:ph type="sldNum" sz="quarter" idx="12"/>
          </p:nvPr>
        </p:nvSpPr>
        <p:spPr/>
        <p:txBody>
          <a:bodyPr/>
          <a:lstStyle/>
          <a:p>
            <a:fld id="{C5A27ED4-BC28-3744-9665-B9C127FFDCF7}" type="slidenum">
              <a:rPr lang="en-US" smtClean="0"/>
              <a:t>‹#›</a:t>
            </a:fld>
            <a:endParaRPr lang="en-US"/>
          </a:p>
        </p:txBody>
      </p:sp>
    </p:spTree>
    <p:extLst>
      <p:ext uri="{BB962C8B-B14F-4D97-AF65-F5344CB8AC3E}">
        <p14:creationId xmlns:p14="http://schemas.microsoft.com/office/powerpoint/2010/main" val="2670568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C2C79-E625-E246-B670-4C9961868FEC}"/>
              </a:ext>
            </a:extLst>
          </p:cNvPr>
          <p:cNvSpPr>
            <a:spLocks noGrp="1"/>
          </p:cNvSpPr>
          <p:nvPr>
            <p:ph sz="half" idx="1"/>
          </p:nvPr>
        </p:nvSpPr>
        <p:spPr>
          <a:xfrm>
            <a:off x="522316" y="1097280"/>
            <a:ext cx="5497484" cy="50796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366E25-CACF-7B43-9DE7-89FB4F30270F}"/>
              </a:ext>
            </a:extLst>
          </p:cNvPr>
          <p:cNvSpPr>
            <a:spLocks noGrp="1"/>
          </p:cNvSpPr>
          <p:nvPr>
            <p:ph sz="half" idx="2"/>
          </p:nvPr>
        </p:nvSpPr>
        <p:spPr>
          <a:xfrm>
            <a:off x="6172201" y="1097280"/>
            <a:ext cx="5497481" cy="50796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E10BC57-F3B9-D64B-BCDA-CF8006EE4C00}"/>
              </a:ext>
            </a:extLst>
          </p:cNvPr>
          <p:cNvSpPr>
            <a:spLocks noGrp="1"/>
          </p:cNvSpPr>
          <p:nvPr>
            <p:ph type="dt" sz="half" idx="10"/>
          </p:nvPr>
        </p:nvSpPr>
        <p:spPr/>
        <p:txBody>
          <a:bodyPr/>
          <a:lstStyle/>
          <a:p>
            <a:fld id="{9A029341-A2A5-4944-9AB7-50AF2D0B9FBD}" type="datetime1">
              <a:rPr lang="en-US" smtClean="0"/>
              <a:t>2/17/22</a:t>
            </a:fld>
            <a:endParaRPr lang="en-US"/>
          </a:p>
        </p:txBody>
      </p:sp>
      <p:sp>
        <p:nvSpPr>
          <p:cNvPr id="6" name="Footer Placeholder 5">
            <a:extLst>
              <a:ext uri="{FF2B5EF4-FFF2-40B4-BE49-F238E27FC236}">
                <a16:creationId xmlns:a16="http://schemas.microsoft.com/office/drawing/2014/main" id="{E6905482-F226-B442-9E51-02C84F0EF6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3C4C7B-B89F-EC40-A12E-4533F876DE47}"/>
              </a:ext>
            </a:extLst>
          </p:cNvPr>
          <p:cNvSpPr>
            <a:spLocks noGrp="1"/>
          </p:cNvSpPr>
          <p:nvPr>
            <p:ph type="sldNum" sz="quarter" idx="12"/>
          </p:nvPr>
        </p:nvSpPr>
        <p:spPr/>
        <p:txBody>
          <a:bodyPr/>
          <a:lstStyle/>
          <a:p>
            <a:fld id="{C5A27ED4-BC28-3744-9665-B9C127FFDCF7}" type="slidenum">
              <a:rPr lang="en-US" smtClean="0"/>
              <a:t>‹#›</a:t>
            </a:fld>
            <a:endParaRPr lang="en-US"/>
          </a:p>
        </p:txBody>
      </p:sp>
      <p:sp>
        <p:nvSpPr>
          <p:cNvPr id="8" name="Title 1">
            <a:extLst>
              <a:ext uri="{FF2B5EF4-FFF2-40B4-BE49-F238E27FC236}">
                <a16:creationId xmlns:a16="http://schemas.microsoft.com/office/drawing/2014/main" id="{A34638B4-E77F-9F45-95C3-F90184EA61CD}"/>
              </a:ext>
            </a:extLst>
          </p:cNvPr>
          <p:cNvSpPr>
            <a:spLocks noGrp="1"/>
          </p:cNvSpPr>
          <p:nvPr>
            <p:ph type="title"/>
          </p:nvPr>
        </p:nvSpPr>
        <p:spPr>
          <a:xfrm>
            <a:off x="522316" y="346391"/>
            <a:ext cx="11147367" cy="544512"/>
          </a:xfrm>
        </p:spPr>
        <p:txBody>
          <a:bodyPr>
            <a:noAutofit/>
          </a:bodyPr>
          <a:lstStyle>
            <a:lvl1pPr>
              <a:defRPr sz="4000"/>
            </a:lvl1pPr>
          </a:lstStyle>
          <a:p>
            <a:r>
              <a:rPr lang="en-US" dirty="0"/>
              <a:t>Click to edit Master title style</a:t>
            </a:r>
          </a:p>
        </p:txBody>
      </p:sp>
    </p:spTree>
    <p:extLst>
      <p:ext uri="{BB962C8B-B14F-4D97-AF65-F5344CB8AC3E}">
        <p14:creationId xmlns:p14="http://schemas.microsoft.com/office/powerpoint/2010/main" val="1944200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4EC9-60EB-1846-BF59-FD9F1C999D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0FA1C1-06D3-5142-ACDE-8A44FDF920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15E6F0-680A-494C-8D8E-5E0B7BBA66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E9C7D1-FC6A-FE48-A50C-C266B704C9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961016-0EFC-1449-A62F-0E8F83BA35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73B938-9BDE-7D46-A62E-2C18CA28F9B7}"/>
              </a:ext>
            </a:extLst>
          </p:cNvPr>
          <p:cNvSpPr>
            <a:spLocks noGrp="1"/>
          </p:cNvSpPr>
          <p:nvPr>
            <p:ph type="dt" sz="half" idx="10"/>
          </p:nvPr>
        </p:nvSpPr>
        <p:spPr/>
        <p:txBody>
          <a:bodyPr/>
          <a:lstStyle/>
          <a:p>
            <a:fld id="{C44706ED-1E65-AC43-B404-1B47540E644B}" type="datetime1">
              <a:rPr lang="en-US" smtClean="0"/>
              <a:t>2/17/22</a:t>
            </a:fld>
            <a:endParaRPr lang="en-US"/>
          </a:p>
        </p:txBody>
      </p:sp>
      <p:sp>
        <p:nvSpPr>
          <p:cNvPr id="8" name="Footer Placeholder 7">
            <a:extLst>
              <a:ext uri="{FF2B5EF4-FFF2-40B4-BE49-F238E27FC236}">
                <a16:creationId xmlns:a16="http://schemas.microsoft.com/office/drawing/2014/main" id="{8370531F-3425-B74D-81D6-5EFE2D6032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365ED-2100-C54A-988A-4210FCAA873A}"/>
              </a:ext>
            </a:extLst>
          </p:cNvPr>
          <p:cNvSpPr>
            <a:spLocks noGrp="1"/>
          </p:cNvSpPr>
          <p:nvPr>
            <p:ph type="sldNum" sz="quarter" idx="12"/>
          </p:nvPr>
        </p:nvSpPr>
        <p:spPr/>
        <p:txBody>
          <a:bodyPr/>
          <a:lstStyle/>
          <a:p>
            <a:fld id="{C5A27ED4-BC28-3744-9665-B9C127FFDCF7}" type="slidenum">
              <a:rPr lang="en-US" smtClean="0"/>
              <a:t>‹#›</a:t>
            </a:fld>
            <a:endParaRPr lang="en-US"/>
          </a:p>
        </p:txBody>
      </p:sp>
    </p:spTree>
    <p:extLst>
      <p:ext uri="{BB962C8B-B14F-4D97-AF65-F5344CB8AC3E}">
        <p14:creationId xmlns:p14="http://schemas.microsoft.com/office/powerpoint/2010/main" val="147089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4AACF-B57A-464F-BE6B-3AA6E7E3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6EAFAC-6D81-7043-8835-0185AF72D56E}"/>
              </a:ext>
            </a:extLst>
          </p:cNvPr>
          <p:cNvSpPr>
            <a:spLocks noGrp="1"/>
          </p:cNvSpPr>
          <p:nvPr>
            <p:ph type="dt" sz="half" idx="10"/>
          </p:nvPr>
        </p:nvSpPr>
        <p:spPr/>
        <p:txBody>
          <a:bodyPr/>
          <a:lstStyle/>
          <a:p>
            <a:fld id="{3076BAC4-6B5C-FF4E-8FAB-9A4EA3ED297D}" type="datetime1">
              <a:rPr lang="en-US" smtClean="0"/>
              <a:t>2/17/22</a:t>
            </a:fld>
            <a:endParaRPr lang="en-US"/>
          </a:p>
        </p:txBody>
      </p:sp>
      <p:sp>
        <p:nvSpPr>
          <p:cNvPr id="4" name="Footer Placeholder 3">
            <a:extLst>
              <a:ext uri="{FF2B5EF4-FFF2-40B4-BE49-F238E27FC236}">
                <a16:creationId xmlns:a16="http://schemas.microsoft.com/office/drawing/2014/main" id="{F1A05F2D-32BF-724D-BE6B-D6B20983B9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2AB8AB-C9B6-9B4C-9FA5-7A55476EFE4A}"/>
              </a:ext>
            </a:extLst>
          </p:cNvPr>
          <p:cNvSpPr>
            <a:spLocks noGrp="1"/>
          </p:cNvSpPr>
          <p:nvPr>
            <p:ph type="sldNum" sz="quarter" idx="12"/>
          </p:nvPr>
        </p:nvSpPr>
        <p:spPr/>
        <p:txBody>
          <a:bodyPr/>
          <a:lstStyle/>
          <a:p>
            <a:fld id="{C5A27ED4-BC28-3744-9665-B9C127FFDCF7}" type="slidenum">
              <a:rPr lang="en-US" smtClean="0"/>
              <a:t>‹#›</a:t>
            </a:fld>
            <a:endParaRPr lang="en-US"/>
          </a:p>
        </p:txBody>
      </p:sp>
    </p:spTree>
    <p:extLst>
      <p:ext uri="{BB962C8B-B14F-4D97-AF65-F5344CB8AC3E}">
        <p14:creationId xmlns:p14="http://schemas.microsoft.com/office/powerpoint/2010/main" val="2689836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BA02E-D3B6-704E-B6E9-1F565B8FD6EB}"/>
              </a:ext>
            </a:extLst>
          </p:cNvPr>
          <p:cNvSpPr>
            <a:spLocks noGrp="1"/>
          </p:cNvSpPr>
          <p:nvPr>
            <p:ph type="dt" sz="half" idx="10"/>
          </p:nvPr>
        </p:nvSpPr>
        <p:spPr/>
        <p:txBody>
          <a:bodyPr/>
          <a:lstStyle/>
          <a:p>
            <a:fld id="{7E480055-D0B8-D049-8B89-12EACBEAF473}" type="datetime1">
              <a:rPr lang="en-US" smtClean="0"/>
              <a:t>2/17/22</a:t>
            </a:fld>
            <a:endParaRPr lang="en-US"/>
          </a:p>
        </p:txBody>
      </p:sp>
      <p:sp>
        <p:nvSpPr>
          <p:cNvPr id="3" name="Footer Placeholder 2">
            <a:extLst>
              <a:ext uri="{FF2B5EF4-FFF2-40B4-BE49-F238E27FC236}">
                <a16:creationId xmlns:a16="http://schemas.microsoft.com/office/drawing/2014/main" id="{16E680C9-E6DA-F64A-96AF-EED5C2BFC8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FA2643-401E-1241-91DE-4800B52CD49C}"/>
              </a:ext>
            </a:extLst>
          </p:cNvPr>
          <p:cNvSpPr>
            <a:spLocks noGrp="1"/>
          </p:cNvSpPr>
          <p:nvPr>
            <p:ph type="sldNum" sz="quarter" idx="12"/>
          </p:nvPr>
        </p:nvSpPr>
        <p:spPr/>
        <p:txBody>
          <a:bodyPr/>
          <a:lstStyle/>
          <a:p>
            <a:fld id="{C5A27ED4-BC28-3744-9665-B9C127FFDCF7}" type="slidenum">
              <a:rPr lang="en-US" smtClean="0"/>
              <a:t>‹#›</a:t>
            </a:fld>
            <a:endParaRPr lang="en-US"/>
          </a:p>
        </p:txBody>
      </p:sp>
    </p:spTree>
    <p:extLst>
      <p:ext uri="{BB962C8B-B14F-4D97-AF65-F5344CB8AC3E}">
        <p14:creationId xmlns:p14="http://schemas.microsoft.com/office/powerpoint/2010/main" val="272497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6204-1D5A-6640-BA9E-EBD36E4B6D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248134-C391-E248-9AF9-442176871D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8039C1-CF48-CF42-A247-029DF76F6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E70F0D-CD35-8B4B-BA9B-64D501F3BD1C}"/>
              </a:ext>
            </a:extLst>
          </p:cNvPr>
          <p:cNvSpPr>
            <a:spLocks noGrp="1"/>
          </p:cNvSpPr>
          <p:nvPr>
            <p:ph type="dt" sz="half" idx="10"/>
          </p:nvPr>
        </p:nvSpPr>
        <p:spPr/>
        <p:txBody>
          <a:bodyPr/>
          <a:lstStyle/>
          <a:p>
            <a:fld id="{D8769006-CD5D-DD49-AC58-B8F836DF4D03}" type="datetime1">
              <a:rPr lang="en-US" smtClean="0"/>
              <a:t>2/17/22</a:t>
            </a:fld>
            <a:endParaRPr lang="en-US"/>
          </a:p>
        </p:txBody>
      </p:sp>
      <p:sp>
        <p:nvSpPr>
          <p:cNvPr id="6" name="Footer Placeholder 5">
            <a:extLst>
              <a:ext uri="{FF2B5EF4-FFF2-40B4-BE49-F238E27FC236}">
                <a16:creationId xmlns:a16="http://schemas.microsoft.com/office/drawing/2014/main" id="{E1E1E58B-7FBC-1249-83D5-A13B098788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4C0086-74CB-074D-86E8-0A258B026160}"/>
              </a:ext>
            </a:extLst>
          </p:cNvPr>
          <p:cNvSpPr>
            <a:spLocks noGrp="1"/>
          </p:cNvSpPr>
          <p:nvPr>
            <p:ph type="sldNum" sz="quarter" idx="12"/>
          </p:nvPr>
        </p:nvSpPr>
        <p:spPr/>
        <p:txBody>
          <a:bodyPr/>
          <a:lstStyle/>
          <a:p>
            <a:fld id="{C5A27ED4-BC28-3744-9665-B9C127FFDCF7}" type="slidenum">
              <a:rPr lang="en-US" smtClean="0"/>
              <a:t>‹#›</a:t>
            </a:fld>
            <a:endParaRPr lang="en-US"/>
          </a:p>
        </p:txBody>
      </p:sp>
    </p:spTree>
    <p:extLst>
      <p:ext uri="{BB962C8B-B14F-4D97-AF65-F5344CB8AC3E}">
        <p14:creationId xmlns:p14="http://schemas.microsoft.com/office/powerpoint/2010/main" val="2860587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BDBC-BDBA-234E-8560-DC0623E1F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286E16-2E02-FE40-B6D3-8294FF910A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646DE7-7B8E-3748-83A2-5D637146E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68F987-43F8-8E47-8BFF-4FAF8D1ADB0C}"/>
              </a:ext>
            </a:extLst>
          </p:cNvPr>
          <p:cNvSpPr>
            <a:spLocks noGrp="1"/>
          </p:cNvSpPr>
          <p:nvPr>
            <p:ph type="dt" sz="half" idx="10"/>
          </p:nvPr>
        </p:nvSpPr>
        <p:spPr/>
        <p:txBody>
          <a:bodyPr/>
          <a:lstStyle/>
          <a:p>
            <a:fld id="{B5EDE168-49CE-6D44-91E5-666C80876DFB}" type="datetime1">
              <a:rPr lang="en-US" smtClean="0"/>
              <a:t>2/17/22</a:t>
            </a:fld>
            <a:endParaRPr lang="en-US"/>
          </a:p>
        </p:txBody>
      </p:sp>
      <p:sp>
        <p:nvSpPr>
          <p:cNvPr id="6" name="Footer Placeholder 5">
            <a:extLst>
              <a:ext uri="{FF2B5EF4-FFF2-40B4-BE49-F238E27FC236}">
                <a16:creationId xmlns:a16="http://schemas.microsoft.com/office/drawing/2014/main" id="{AB7DF62A-EBCC-5C4D-B792-D2223D405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CE9F05-3C2B-F147-BAF5-CB4D761CA340}"/>
              </a:ext>
            </a:extLst>
          </p:cNvPr>
          <p:cNvSpPr>
            <a:spLocks noGrp="1"/>
          </p:cNvSpPr>
          <p:nvPr>
            <p:ph type="sldNum" sz="quarter" idx="12"/>
          </p:nvPr>
        </p:nvSpPr>
        <p:spPr/>
        <p:txBody>
          <a:bodyPr/>
          <a:lstStyle/>
          <a:p>
            <a:fld id="{C5A27ED4-BC28-3744-9665-B9C127FFDCF7}" type="slidenum">
              <a:rPr lang="en-US" smtClean="0"/>
              <a:t>‹#›</a:t>
            </a:fld>
            <a:endParaRPr lang="en-US"/>
          </a:p>
        </p:txBody>
      </p:sp>
    </p:spTree>
    <p:extLst>
      <p:ext uri="{BB962C8B-B14F-4D97-AF65-F5344CB8AC3E}">
        <p14:creationId xmlns:p14="http://schemas.microsoft.com/office/powerpoint/2010/main" val="42196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DADAB1-4207-CF49-AC78-0E11DB06A3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FC489A-C0E4-9046-BB4C-79AED876D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E5513-2357-9140-A16E-77237B2B22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0F986-835F-B640-8E34-2B907A97C53E}" type="datetime1">
              <a:rPr lang="en-US" smtClean="0"/>
              <a:t>2/17/22</a:t>
            </a:fld>
            <a:endParaRPr lang="en-US"/>
          </a:p>
        </p:txBody>
      </p:sp>
      <p:sp>
        <p:nvSpPr>
          <p:cNvPr id="5" name="Footer Placeholder 4">
            <a:extLst>
              <a:ext uri="{FF2B5EF4-FFF2-40B4-BE49-F238E27FC236}">
                <a16:creationId xmlns:a16="http://schemas.microsoft.com/office/drawing/2014/main" id="{965DB1E8-8107-FA43-8583-3AE5EC2B5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E74615-C9AB-E646-984D-D6D380FFE2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27ED4-BC28-3744-9665-B9C127FFDCF7}" type="slidenum">
              <a:rPr lang="en-US" smtClean="0"/>
              <a:t>‹#›</a:t>
            </a:fld>
            <a:endParaRPr lang="en-US"/>
          </a:p>
        </p:txBody>
      </p:sp>
    </p:spTree>
    <p:extLst>
      <p:ext uri="{BB962C8B-B14F-4D97-AF65-F5344CB8AC3E}">
        <p14:creationId xmlns:p14="http://schemas.microsoft.com/office/powerpoint/2010/main" val="594611088"/>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2571-A8F9-A242-94E7-9826017C0795}"/>
              </a:ext>
            </a:extLst>
          </p:cNvPr>
          <p:cNvSpPr>
            <a:spLocks noGrp="1"/>
          </p:cNvSpPr>
          <p:nvPr>
            <p:ph type="ctrTitle"/>
          </p:nvPr>
        </p:nvSpPr>
        <p:spPr/>
        <p:txBody>
          <a:bodyPr>
            <a:normAutofit fontScale="90000"/>
          </a:bodyPr>
          <a:lstStyle/>
          <a:p>
            <a:r>
              <a:rPr lang="en-US" dirty="0"/>
              <a:t>Utilizing Model Checking to Support Constructive Proofs of the </a:t>
            </a:r>
            <a:r>
              <a:rPr lang="en-US" dirty="0" err="1"/>
              <a:t>MyCHIPs</a:t>
            </a:r>
            <a:r>
              <a:rPr lang="en-US" dirty="0"/>
              <a:t> Distributed Digital Currency Protocol</a:t>
            </a:r>
          </a:p>
        </p:txBody>
      </p:sp>
      <p:sp>
        <p:nvSpPr>
          <p:cNvPr id="3" name="Subtitle 2">
            <a:extLst>
              <a:ext uri="{FF2B5EF4-FFF2-40B4-BE49-F238E27FC236}">
                <a16:creationId xmlns:a16="http://schemas.microsoft.com/office/drawing/2014/main" id="{E2FA36BD-62DD-904C-9B79-9484AF355846}"/>
              </a:ext>
            </a:extLst>
          </p:cNvPr>
          <p:cNvSpPr>
            <a:spLocks noGrp="1"/>
          </p:cNvSpPr>
          <p:nvPr>
            <p:ph type="subTitle" idx="1"/>
          </p:nvPr>
        </p:nvSpPr>
        <p:spPr/>
        <p:txBody>
          <a:bodyPr/>
          <a:lstStyle/>
          <a:p>
            <a:endParaRPr lang="en-US"/>
          </a:p>
        </p:txBody>
      </p:sp>
      <p:sp>
        <p:nvSpPr>
          <p:cNvPr id="5" name="Slide Number Placeholder 4">
            <a:extLst>
              <a:ext uri="{FF2B5EF4-FFF2-40B4-BE49-F238E27FC236}">
                <a16:creationId xmlns:a16="http://schemas.microsoft.com/office/drawing/2014/main" id="{7DB89775-E5AA-6B49-9BC1-B0F63473AF0B}"/>
              </a:ext>
            </a:extLst>
          </p:cNvPr>
          <p:cNvSpPr>
            <a:spLocks noGrp="1"/>
          </p:cNvSpPr>
          <p:nvPr>
            <p:ph type="sldNum" sz="quarter" idx="12"/>
          </p:nvPr>
        </p:nvSpPr>
        <p:spPr/>
        <p:txBody>
          <a:bodyPr/>
          <a:lstStyle/>
          <a:p>
            <a:fld id="{C5A27ED4-BC28-3744-9665-B9C127FFDCF7}" type="slidenum">
              <a:rPr lang="en-US" sz="1800" smtClean="0">
                <a:solidFill>
                  <a:schemeClr val="tx1"/>
                </a:solidFill>
              </a:rPr>
              <a:t>1</a:t>
            </a:fld>
            <a:endParaRPr lang="en-US" sz="1800" dirty="0">
              <a:solidFill>
                <a:schemeClr val="tx1"/>
              </a:solidFill>
            </a:endParaRPr>
          </a:p>
        </p:txBody>
      </p:sp>
    </p:spTree>
    <p:extLst>
      <p:ext uri="{BB962C8B-B14F-4D97-AF65-F5344CB8AC3E}">
        <p14:creationId xmlns:p14="http://schemas.microsoft.com/office/powerpoint/2010/main" val="1120423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EC76E75-36BE-4541-8087-4C6EF26B9093}"/>
              </a:ext>
            </a:extLst>
          </p:cNvPr>
          <p:cNvGrpSpPr/>
          <p:nvPr/>
        </p:nvGrpSpPr>
        <p:grpSpPr>
          <a:xfrm>
            <a:off x="839611" y="50252"/>
            <a:ext cx="11754561" cy="6741598"/>
            <a:chOff x="-378416" y="-148715"/>
            <a:chExt cx="15654905" cy="8933498"/>
          </a:xfrm>
        </p:grpSpPr>
        <p:grpSp>
          <p:nvGrpSpPr>
            <p:cNvPr id="135" name="Group 134">
              <a:extLst>
                <a:ext uri="{FF2B5EF4-FFF2-40B4-BE49-F238E27FC236}">
                  <a16:creationId xmlns:a16="http://schemas.microsoft.com/office/drawing/2014/main" id="{CB8E7F9C-36FE-FD41-950A-E6F219EC0B02}"/>
                </a:ext>
              </a:extLst>
            </p:cNvPr>
            <p:cNvGrpSpPr/>
            <p:nvPr/>
          </p:nvGrpSpPr>
          <p:grpSpPr>
            <a:xfrm>
              <a:off x="113469" y="-148715"/>
              <a:ext cx="15163020" cy="8933498"/>
              <a:chOff x="-469207" y="-885094"/>
              <a:chExt cx="16538697" cy="9743998"/>
            </a:xfrm>
          </p:grpSpPr>
          <p:sp>
            <p:nvSpPr>
              <p:cNvPr id="77" name="TextBox 76">
                <a:extLst>
                  <a:ext uri="{FF2B5EF4-FFF2-40B4-BE49-F238E27FC236}">
                    <a16:creationId xmlns:a16="http://schemas.microsoft.com/office/drawing/2014/main" id="{2C7A836D-6F9B-C942-9B31-FFD9BEF67661}"/>
                  </a:ext>
                </a:extLst>
              </p:cNvPr>
              <p:cNvSpPr txBox="1"/>
              <p:nvPr/>
            </p:nvSpPr>
            <p:spPr>
              <a:xfrm>
                <a:off x="12775890" y="-885094"/>
                <a:ext cx="3293600" cy="1164941"/>
              </a:xfrm>
              <a:prstGeom prst="rect">
                <a:avLst/>
              </a:prstGeom>
              <a:noFill/>
            </p:spPr>
            <p:txBody>
              <a:bodyPr wrap="square" rtlCol="0">
                <a:spAutoFit/>
              </a:bodyPr>
              <a:lstStyle/>
              <a:p>
                <a:r>
                  <a:rPr lang="en-US" sz="1546" dirty="0">
                    <a:latin typeface="Times New Roman" panose="02020603050405020304" pitchFamily="18" charset="0"/>
                    <a:cs typeface="Times New Roman" panose="02020603050405020304" pitchFamily="18" charset="0"/>
                  </a:rPr>
                  <a:t>Tigger </a:t>
                </a:r>
                <a:r>
                  <a:rPr lang="en-US" sz="1546" dirty="0">
                    <a:latin typeface="Times New Roman" panose="02020603050405020304" pitchFamily="18" charset="0"/>
                    <a:cs typeface="Times New Roman" panose="02020603050405020304" pitchFamily="18" charset="0"/>
                    <a:sym typeface="Wingdings" pitchFamily="2" charset="2"/>
                  </a:rPr>
                  <a:t>/</a:t>
                </a:r>
                <a:r>
                  <a:rPr lang="en-US" sz="1546" dirty="0">
                    <a:latin typeface="Times New Roman" panose="02020603050405020304" pitchFamily="18" charset="0"/>
                    <a:cs typeface="Times New Roman" panose="02020603050405020304" pitchFamily="18" charset="0"/>
                  </a:rPr>
                  <a:t> Action</a:t>
                </a:r>
              </a:p>
              <a:p>
                <a:r>
                  <a:rPr lang="en-US" sz="1546" dirty="0">
                    <a:latin typeface="Times New Roman" panose="02020603050405020304" pitchFamily="18" charset="0"/>
                    <a:cs typeface="Times New Roman" panose="02020603050405020304" pitchFamily="18" charset="0"/>
                  </a:rPr>
                  <a:t>Recipient ! Message</a:t>
                </a:r>
              </a:p>
              <a:p>
                <a:r>
                  <a:rPr lang="en-US" sz="1546" dirty="0">
                    <a:latin typeface="Times New Roman" panose="02020603050405020304" pitchFamily="18" charset="0"/>
                    <a:cs typeface="Times New Roman" panose="02020603050405020304" pitchFamily="18" charset="0"/>
                  </a:rPr>
                  <a:t>Sender ? Message</a:t>
                </a:r>
              </a:p>
            </p:txBody>
          </p:sp>
          <p:grpSp>
            <p:nvGrpSpPr>
              <p:cNvPr id="40" name="Group 39">
                <a:extLst>
                  <a:ext uri="{FF2B5EF4-FFF2-40B4-BE49-F238E27FC236}">
                    <a16:creationId xmlns:a16="http://schemas.microsoft.com/office/drawing/2014/main" id="{BC48254D-A4CB-8347-BA6E-BE3D3FBCDB12}"/>
                  </a:ext>
                </a:extLst>
              </p:cNvPr>
              <p:cNvGrpSpPr/>
              <p:nvPr/>
            </p:nvGrpSpPr>
            <p:grpSpPr>
              <a:xfrm>
                <a:off x="-469207" y="1197002"/>
                <a:ext cx="5692686" cy="6546469"/>
                <a:chOff x="-15382" y="1073019"/>
                <a:chExt cx="5692686" cy="6546469"/>
              </a:xfrm>
            </p:grpSpPr>
            <p:sp>
              <p:nvSpPr>
                <p:cNvPr id="5" name="Rounded Rectangle 4">
                  <a:extLst>
                    <a:ext uri="{FF2B5EF4-FFF2-40B4-BE49-F238E27FC236}">
                      <a16:creationId xmlns:a16="http://schemas.microsoft.com/office/drawing/2014/main" id="{8F6BF6C8-36C7-404F-B66F-63B571A20B28}"/>
                    </a:ext>
                  </a:extLst>
                </p:cNvPr>
                <p:cNvSpPr/>
                <p:nvPr/>
              </p:nvSpPr>
              <p:spPr>
                <a:xfrm>
                  <a:off x="1935339" y="3097696"/>
                  <a:ext cx="1415512" cy="79041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Pend</a:t>
                  </a:r>
                </a:p>
              </p:txBody>
            </p:sp>
            <p:sp>
              <p:nvSpPr>
                <p:cNvPr id="6" name="Rounded Rectangle 5">
                  <a:extLst>
                    <a:ext uri="{FF2B5EF4-FFF2-40B4-BE49-F238E27FC236}">
                      <a16:creationId xmlns:a16="http://schemas.microsoft.com/office/drawing/2014/main" id="{8F6CF120-CC89-644F-956F-C3AE220CFA54}"/>
                    </a:ext>
                  </a:extLst>
                </p:cNvPr>
                <p:cNvSpPr/>
                <p:nvPr/>
              </p:nvSpPr>
              <p:spPr>
                <a:xfrm>
                  <a:off x="1935339" y="4678522"/>
                  <a:ext cx="1415512" cy="79041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Call</a:t>
                  </a:r>
                </a:p>
              </p:txBody>
            </p:sp>
            <p:sp>
              <p:nvSpPr>
                <p:cNvPr id="7" name="Rounded Rectangle 6">
                  <a:extLst>
                    <a:ext uri="{FF2B5EF4-FFF2-40B4-BE49-F238E27FC236}">
                      <a16:creationId xmlns:a16="http://schemas.microsoft.com/office/drawing/2014/main" id="{BC3BFF8B-4040-E347-B77F-F5B50C98CDF8}"/>
                    </a:ext>
                  </a:extLst>
                </p:cNvPr>
                <p:cNvSpPr/>
                <p:nvPr/>
              </p:nvSpPr>
              <p:spPr>
                <a:xfrm>
                  <a:off x="3004891" y="6829075"/>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Good</a:t>
                  </a:r>
                </a:p>
              </p:txBody>
            </p:sp>
            <p:sp>
              <p:nvSpPr>
                <p:cNvPr id="8" name="Rounded Rectangle 7">
                  <a:extLst>
                    <a:ext uri="{FF2B5EF4-FFF2-40B4-BE49-F238E27FC236}">
                      <a16:creationId xmlns:a16="http://schemas.microsoft.com/office/drawing/2014/main" id="{32AD3569-96BA-AA4E-AE17-2CE449414F01}"/>
                    </a:ext>
                  </a:extLst>
                </p:cNvPr>
                <p:cNvSpPr/>
                <p:nvPr/>
              </p:nvSpPr>
              <p:spPr>
                <a:xfrm>
                  <a:off x="875671" y="6829074"/>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Void</a:t>
                  </a:r>
                </a:p>
              </p:txBody>
            </p:sp>
            <p:cxnSp>
              <p:nvCxnSpPr>
                <p:cNvPr id="16" name="Straight Arrow Connector 15">
                  <a:extLst>
                    <a:ext uri="{FF2B5EF4-FFF2-40B4-BE49-F238E27FC236}">
                      <a16:creationId xmlns:a16="http://schemas.microsoft.com/office/drawing/2014/main" id="{1C39BB64-D730-764D-B57A-6C0F55C3E9EB}"/>
                    </a:ext>
                  </a:extLst>
                </p:cNvPr>
                <p:cNvCxnSpPr>
                  <a:cxnSpLocks/>
                  <a:stCxn id="5" idx="2"/>
                  <a:endCxn id="6" idx="0"/>
                </p:cNvCxnSpPr>
                <p:nvPr/>
              </p:nvCxnSpPr>
              <p:spPr>
                <a:xfrm>
                  <a:off x="2643095" y="3888109"/>
                  <a:ext cx="0" cy="790413"/>
                </a:xfrm>
                <a:prstGeom prst="straightConnector1">
                  <a:avLst/>
                </a:prstGeom>
                <a:ln w="5715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BD113FD1-6EF5-1541-B3B2-D35421446A95}"/>
                    </a:ext>
                  </a:extLst>
                </p:cNvPr>
                <p:cNvCxnSpPr>
                  <a:cxnSpLocks/>
                  <a:stCxn id="6" idx="2"/>
                  <a:endCxn id="8" idx="0"/>
                </p:cNvCxnSpPr>
                <p:nvPr/>
              </p:nvCxnSpPr>
              <p:spPr>
                <a:xfrm rot="5400000">
                  <a:off x="1433192" y="5619170"/>
                  <a:ext cx="1360139" cy="1059668"/>
                </a:xfrm>
                <a:prstGeom prst="curvedConnector3">
                  <a:avLst>
                    <a:gd name="adj1" fmla="val 50000"/>
                  </a:avLst>
                </a:prstGeom>
                <a:ln w="5715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576B9F57-1C51-9B4E-A46F-2448BE4B3C3E}"/>
                    </a:ext>
                  </a:extLst>
                </p:cNvPr>
                <p:cNvCxnSpPr>
                  <a:cxnSpLocks/>
                  <a:stCxn id="6" idx="2"/>
                  <a:endCxn id="7" idx="0"/>
                </p:cNvCxnSpPr>
                <p:nvPr/>
              </p:nvCxnSpPr>
              <p:spPr>
                <a:xfrm rot="16200000" flipH="1">
                  <a:off x="2497801" y="5614229"/>
                  <a:ext cx="1360140" cy="1069552"/>
                </a:xfrm>
                <a:prstGeom prst="curvedConnector3">
                  <a:avLst>
                    <a:gd name="adj1" fmla="val 50000"/>
                  </a:avLst>
                </a:prstGeom>
                <a:ln w="57150">
                  <a:prstDash val="solid"/>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1AFD33D-C751-EC41-82C2-D93139F2EBC9}"/>
                    </a:ext>
                  </a:extLst>
                </p:cNvPr>
                <p:cNvSpPr txBox="1"/>
                <p:nvPr/>
              </p:nvSpPr>
              <p:spPr>
                <a:xfrm>
                  <a:off x="112775" y="2016819"/>
                  <a:ext cx="3065096"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rPr>
                    <a:t>True </a:t>
                  </a:r>
                  <a:r>
                    <a:rPr lang="en-US" sz="1082" dirty="0">
                      <a:latin typeface="Times New Roman" panose="02020603050405020304" pitchFamily="18" charset="0"/>
                      <a:cs typeface="Times New Roman" panose="02020603050405020304" pitchFamily="18" charset="0"/>
                      <a:sym typeface="Wingdings" pitchFamily="2" charset="2"/>
                    </a:rPr>
                    <a:t>/</a:t>
                  </a:r>
                  <a:r>
                    <a:rPr lang="en-US" sz="1082" dirty="0">
                      <a:latin typeface="Times New Roman" panose="02020603050405020304" pitchFamily="18" charset="0"/>
                      <a:cs typeface="Times New Roman" panose="02020603050405020304" pitchFamily="18" charset="0"/>
                    </a:rPr>
                    <a:t> </a:t>
                  </a:r>
                </a:p>
                <a:p>
                  <a:pPr algn="ctr"/>
                  <a:r>
                    <a:rPr lang="en-US" sz="1082" dirty="0" err="1">
                      <a:latin typeface="Times New Roman" panose="02020603050405020304" pitchFamily="18" charset="0"/>
                      <a:cs typeface="Times New Roman" panose="02020603050405020304" pitchFamily="18" charset="0"/>
                    </a:rPr>
                    <a:t>Pred</a:t>
                  </a:r>
                  <a:r>
                    <a:rPr lang="en-US" sz="1082" dirty="0">
                      <a:latin typeface="Times New Roman" panose="02020603050405020304" pitchFamily="18" charset="0"/>
                      <a:cs typeface="Times New Roman" panose="02020603050405020304" pitchFamily="18" charset="0"/>
                    </a:rPr>
                    <a:t> ! Promise</a:t>
                  </a:r>
                </a:p>
              </p:txBody>
            </p:sp>
            <p:sp>
              <p:nvSpPr>
                <p:cNvPr id="79" name="TextBox 78">
                  <a:extLst>
                    <a:ext uri="{FF2B5EF4-FFF2-40B4-BE49-F238E27FC236}">
                      <a16:creationId xmlns:a16="http://schemas.microsoft.com/office/drawing/2014/main" id="{A53F35D6-4217-8946-B8F9-A7510B844EE4}"/>
                    </a:ext>
                  </a:extLst>
                </p:cNvPr>
                <p:cNvSpPr txBox="1"/>
                <p:nvPr/>
              </p:nvSpPr>
              <p:spPr>
                <a:xfrm>
                  <a:off x="374136" y="4007536"/>
                  <a:ext cx="2542372" cy="614815"/>
                </a:xfrm>
                <a:prstGeom prst="rect">
                  <a:avLst/>
                </a:prstGeom>
                <a:noFill/>
              </p:spPr>
              <p:txBody>
                <a:bodyPr wrap="square" rtlCol="0">
                  <a:spAutoFit/>
                </a:bodyPr>
                <a:lstStyle/>
                <a:p>
                  <a:pPr algn="ctr"/>
                  <a:r>
                    <a:rPr lang="en-US" sz="1082" dirty="0" err="1">
                      <a:latin typeface="Times New Roman" panose="02020603050405020304" pitchFamily="18" charset="0"/>
                      <a:cs typeface="Times New Roman" panose="02020603050405020304" pitchFamily="18" charset="0"/>
                    </a:rPr>
                    <a:t>Succ</a:t>
                  </a:r>
                  <a:r>
                    <a:rPr lang="en-US" sz="1082" dirty="0">
                      <a:latin typeface="Times New Roman" panose="02020603050405020304" pitchFamily="18" charset="0"/>
                      <a:cs typeface="Times New Roman" panose="02020603050405020304" pitchFamily="18" charset="0"/>
                    </a:rPr>
                    <a:t> ? Promise </a:t>
                  </a:r>
                  <a:r>
                    <a:rPr lang="en-US" sz="1082" dirty="0">
                      <a:latin typeface="Times New Roman" panose="02020603050405020304" pitchFamily="18" charset="0"/>
                      <a:cs typeface="Times New Roman" panose="02020603050405020304" pitchFamily="18" charset="0"/>
                      <a:sym typeface="Wingdings" pitchFamily="2" charset="2"/>
                    </a:rPr>
                    <a:t>/</a:t>
                  </a:r>
                </a:p>
                <a:p>
                  <a:pPr algn="ctr"/>
                  <a:r>
                    <a:rPr lang="en-US" sz="1082" dirty="0">
                      <a:latin typeface="Times New Roman" panose="02020603050405020304" pitchFamily="18" charset="0"/>
                      <a:cs typeface="Times New Roman" panose="02020603050405020304" pitchFamily="18" charset="0"/>
                      <a:sym typeface="Wingdings" pitchFamily="2" charset="2"/>
                    </a:rPr>
                    <a:t> Referee ! Commit</a:t>
                  </a:r>
                  <a:endParaRPr lang="en-US" sz="1082" dirty="0">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79856352-8B5B-2C43-8BE2-3AFC0FF5FE26}"/>
                    </a:ext>
                  </a:extLst>
                </p:cNvPr>
                <p:cNvSpPr txBox="1"/>
                <p:nvPr/>
              </p:nvSpPr>
              <p:spPr>
                <a:xfrm>
                  <a:off x="3255258" y="5927136"/>
                  <a:ext cx="2422046"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rPr>
                    <a:t>Referee ? Signature </a:t>
                  </a:r>
                  <a:r>
                    <a:rPr lang="en-US" sz="1082" dirty="0">
                      <a:latin typeface="Times New Roman" panose="02020603050405020304" pitchFamily="18" charset="0"/>
                      <a:cs typeface="Times New Roman" panose="02020603050405020304" pitchFamily="18" charset="0"/>
                      <a:sym typeface="Wingdings" pitchFamily="2" charset="2"/>
                    </a:rPr>
                    <a:t>/ </a:t>
                  </a:r>
                </a:p>
                <a:p>
                  <a:pPr algn="ctr"/>
                  <a:r>
                    <a:rPr lang="en-US" sz="1082" dirty="0" err="1">
                      <a:latin typeface="Times New Roman" panose="02020603050405020304" pitchFamily="18" charset="0"/>
                      <a:cs typeface="Times New Roman" panose="02020603050405020304" pitchFamily="18" charset="0"/>
                      <a:sym typeface="Wingdings" pitchFamily="2" charset="2"/>
                    </a:rPr>
                    <a:t>Succ</a:t>
                  </a:r>
                  <a:r>
                    <a:rPr lang="en-US" sz="1082" dirty="0">
                      <a:latin typeface="Times New Roman" panose="02020603050405020304" pitchFamily="18" charset="0"/>
                      <a:cs typeface="Times New Roman" panose="02020603050405020304" pitchFamily="18" charset="0"/>
                      <a:sym typeface="Wingdings" pitchFamily="2" charset="2"/>
                    </a:rPr>
                    <a:t> ! Signature</a:t>
                  </a:r>
                  <a:r>
                    <a:rPr lang="en-US" sz="1082" dirty="0">
                      <a:sym typeface="Wingdings" pitchFamily="2" charset="2"/>
                    </a:rPr>
                    <a:t> </a:t>
                  </a:r>
                  <a:endParaRPr lang="en-US" sz="1082" dirty="0"/>
                </a:p>
              </p:txBody>
            </p:sp>
            <p:cxnSp>
              <p:nvCxnSpPr>
                <p:cNvPr id="133" name="Curved Connector 132">
                  <a:extLst>
                    <a:ext uri="{FF2B5EF4-FFF2-40B4-BE49-F238E27FC236}">
                      <a16:creationId xmlns:a16="http://schemas.microsoft.com/office/drawing/2014/main" id="{E2FEAFB8-E17F-B64D-9A86-E3C0F65647C8}"/>
                    </a:ext>
                  </a:extLst>
                </p:cNvPr>
                <p:cNvCxnSpPr>
                  <a:cxnSpLocks/>
                </p:cNvCxnSpPr>
                <p:nvPr/>
              </p:nvCxnSpPr>
              <p:spPr>
                <a:xfrm rot="10800000">
                  <a:off x="3146053" y="3103999"/>
                  <a:ext cx="92909" cy="596303"/>
                </a:xfrm>
                <a:prstGeom prst="curvedConnector5">
                  <a:avLst>
                    <a:gd name="adj1" fmla="val -636829"/>
                    <a:gd name="adj2" fmla="val 145868"/>
                    <a:gd name="adj3" fmla="val 7456"/>
                  </a:avLst>
                </a:prstGeom>
                <a:ln w="57150">
                  <a:prstDash val="solid"/>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C6CE3EB9-A85F-9A4C-9155-68987DF17B34}"/>
                    </a:ext>
                  </a:extLst>
                </p:cNvPr>
                <p:cNvSpPr txBox="1"/>
                <p:nvPr/>
              </p:nvSpPr>
              <p:spPr>
                <a:xfrm>
                  <a:off x="3435861" y="2686151"/>
                  <a:ext cx="2143444" cy="85549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sym typeface="Wingdings" pitchFamily="2" charset="2"/>
                    </a:rPr>
                    <a:t>True / </a:t>
                  </a:r>
                </a:p>
                <a:p>
                  <a:pPr algn="ctr"/>
                  <a:r>
                    <a:rPr lang="en-US" sz="1082" dirty="0">
                      <a:latin typeface="Times New Roman" panose="02020603050405020304" pitchFamily="18" charset="0"/>
                      <a:cs typeface="Times New Roman" panose="02020603050405020304" pitchFamily="18" charset="0"/>
                      <a:sym typeface="Wingdings" pitchFamily="2" charset="2"/>
                    </a:rPr>
                    <a:t>Referee ! </a:t>
                  </a:r>
                  <a:r>
                    <a:rPr lang="en-US" sz="1082" dirty="0">
                      <a:latin typeface="Times New Roman" panose="02020603050405020304" pitchFamily="18" charset="0"/>
                      <a:cs typeface="Times New Roman" panose="02020603050405020304" pitchFamily="18" charset="0"/>
                    </a:rPr>
                    <a:t>Status</a:t>
                  </a:r>
                </a:p>
                <a:p>
                  <a:pPr algn="ctr"/>
                  <a:endParaRPr lang="en-US" sz="1082" dirty="0"/>
                </a:p>
              </p:txBody>
            </p:sp>
            <p:sp>
              <p:nvSpPr>
                <p:cNvPr id="42" name="Rounded Rectangle 41">
                  <a:extLst>
                    <a:ext uri="{FF2B5EF4-FFF2-40B4-BE49-F238E27FC236}">
                      <a16:creationId xmlns:a16="http://schemas.microsoft.com/office/drawing/2014/main" id="{35FC2018-2C56-E342-B313-3264D86C33C0}"/>
                    </a:ext>
                  </a:extLst>
                </p:cNvPr>
                <p:cNvSpPr/>
                <p:nvPr/>
              </p:nvSpPr>
              <p:spPr>
                <a:xfrm>
                  <a:off x="1935339" y="1073019"/>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No Lift</a:t>
                  </a:r>
                </a:p>
              </p:txBody>
            </p:sp>
            <p:sp>
              <p:nvSpPr>
                <p:cNvPr id="69" name="TextBox 68">
                  <a:extLst>
                    <a:ext uri="{FF2B5EF4-FFF2-40B4-BE49-F238E27FC236}">
                      <a16:creationId xmlns:a16="http://schemas.microsoft.com/office/drawing/2014/main" id="{D7EC7590-F7C2-4E40-A7D1-C88A1380FE52}"/>
                    </a:ext>
                  </a:extLst>
                </p:cNvPr>
                <p:cNvSpPr txBox="1"/>
                <p:nvPr/>
              </p:nvSpPr>
              <p:spPr>
                <a:xfrm>
                  <a:off x="-15382" y="5864821"/>
                  <a:ext cx="2143444"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rPr>
                    <a:t>Referee ? Void </a:t>
                  </a:r>
                  <a:r>
                    <a:rPr lang="en-US" sz="1082" dirty="0">
                      <a:latin typeface="Times New Roman" panose="02020603050405020304" pitchFamily="18" charset="0"/>
                      <a:cs typeface="Times New Roman" panose="02020603050405020304" pitchFamily="18" charset="0"/>
                      <a:sym typeface="Wingdings" pitchFamily="2" charset="2"/>
                    </a:rPr>
                    <a:t>/ </a:t>
                  </a:r>
                </a:p>
                <a:p>
                  <a:pPr algn="ctr"/>
                  <a:r>
                    <a:rPr lang="en-US" sz="1082" dirty="0" err="1">
                      <a:latin typeface="Times New Roman" panose="02020603050405020304" pitchFamily="18" charset="0"/>
                      <a:cs typeface="Times New Roman" panose="02020603050405020304" pitchFamily="18" charset="0"/>
                      <a:sym typeface="Wingdings" pitchFamily="2" charset="2"/>
                    </a:rPr>
                    <a:t>Succ</a:t>
                  </a:r>
                  <a:r>
                    <a:rPr lang="en-US" sz="1082" dirty="0">
                      <a:latin typeface="Times New Roman" panose="02020603050405020304" pitchFamily="18" charset="0"/>
                      <a:cs typeface="Times New Roman" panose="02020603050405020304" pitchFamily="18" charset="0"/>
                      <a:sym typeface="Wingdings" pitchFamily="2" charset="2"/>
                    </a:rPr>
                    <a:t> ! Void </a:t>
                  </a:r>
                  <a:endParaRPr lang="en-US" sz="1082" dirty="0">
                    <a:latin typeface="Times New Roman" panose="02020603050405020304" pitchFamily="18" charset="0"/>
                    <a:cs typeface="Times New Roman" panose="02020603050405020304" pitchFamily="18" charset="0"/>
                  </a:endParaRPr>
                </a:p>
              </p:txBody>
            </p:sp>
          </p:grpSp>
          <p:grpSp>
            <p:nvGrpSpPr>
              <p:cNvPr id="57" name="Group 56">
                <a:extLst>
                  <a:ext uri="{FF2B5EF4-FFF2-40B4-BE49-F238E27FC236}">
                    <a16:creationId xmlns:a16="http://schemas.microsoft.com/office/drawing/2014/main" id="{F7C6D5FD-3462-CD46-9AAB-423292CCE585}"/>
                  </a:ext>
                </a:extLst>
              </p:cNvPr>
              <p:cNvGrpSpPr/>
              <p:nvPr/>
            </p:nvGrpSpPr>
            <p:grpSpPr>
              <a:xfrm>
                <a:off x="3349082" y="1197002"/>
                <a:ext cx="6727724" cy="7661902"/>
                <a:chOff x="3725132" y="2164229"/>
                <a:chExt cx="6727724" cy="7661902"/>
              </a:xfrm>
            </p:grpSpPr>
            <p:sp>
              <p:nvSpPr>
                <p:cNvPr id="70" name="Rounded Rectangle 69">
                  <a:extLst>
                    <a:ext uri="{FF2B5EF4-FFF2-40B4-BE49-F238E27FC236}">
                      <a16:creationId xmlns:a16="http://schemas.microsoft.com/office/drawing/2014/main" id="{0BEA6FFF-BD73-A847-B5F9-2FCBC977D094}"/>
                    </a:ext>
                  </a:extLst>
                </p:cNvPr>
                <p:cNvSpPr/>
                <p:nvPr/>
              </p:nvSpPr>
              <p:spPr>
                <a:xfrm>
                  <a:off x="6379929" y="2164229"/>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No Lift</a:t>
                  </a:r>
                </a:p>
              </p:txBody>
            </p:sp>
            <p:sp>
              <p:nvSpPr>
                <p:cNvPr id="89" name="TextBox 88">
                  <a:extLst>
                    <a:ext uri="{FF2B5EF4-FFF2-40B4-BE49-F238E27FC236}">
                      <a16:creationId xmlns:a16="http://schemas.microsoft.com/office/drawing/2014/main" id="{E489EE14-C2BF-C44A-906A-5E3EE54404F0}"/>
                    </a:ext>
                  </a:extLst>
                </p:cNvPr>
                <p:cNvSpPr txBox="1"/>
                <p:nvPr/>
              </p:nvSpPr>
              <p:spPr>
                <a:xfrm>
                  <a:off x="7538076" y="2609651"/>
                  <a:ext cx="2914780"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rPr>
                    <a:t>Node[</a:t>
                  </a:r>
                  <a:r>
                    <a:rPr lang="en-US" sz="1082" dirty="0" err="1">
                      <a:latin typeface="Times New Roman" panose="02020603050405020304" pitchFamily="18" charset="0"/>
                      <a:cs typeface="Times New Roman" panose="02020603050405020304" pitchFamily="18" charset="0"/>
                    </a:rPr>
                    <a:t>i</a:t>
                  </a:r>
                  <a:r>
                    <a:rPr lang="en-US" sz="1082" dirty="0">
                      <a:latin typeface="Times New Roman" panose="02020603050405020304" pitchFamily="18" charset="0"/>
                      <a:cs typeface="Times New Roman" panose="02020603050405020304" pitchFamily="18" charset="0"/>
                    </a:rPr>
                    <a:t>] ? Status </a:t>
                  </a:r>
                  <a:r>
                    <a:rPr lang="en-US" sz="1082" dirty="0">
                      <a:latin typeface="Times New Roman" panose="02020603050405020304" pitchFamily="18" charset="0"/>
                      <a:cs typeface="Times New Roman" panose="02020603050405020304" pitchFamily="18" charset="0"/>
                      <a:sym typeface="Wingdings" pitchFamily="2" charset="2"/>
                    </a:rPr>
                    <a:t>/</a:t>
                  </a:r>
                </a:p>
                <a:p>
                  <a:pPr algn="ctr"/>
                  <a:r>
                    <a:rPr lang="en-US" sz="1082" dirty="0">
                      <a:latin typeface="Times New Roman" panose="02020603050405020304" pitchFamily="18" charset="0"/>
                      <a:cs typeface="Times New Roman" panose="02020603050405020304" pitchFamily="18" charset="0"/>
                      <a:sym typeface="Wingdings" pitchFamily="2" charset="2"/>
                    </a:rPr>
                    <a:t> Node[</a:t>
                  </a:r>
                  <a:r>
                    <a:rPr lang="en-US" sz="1082" dirty="0" err="1">
                      <a:latin typeface="Times New Roman" panose="02020603050405020304" pitchFamily="18" charset="0"/>
                      <a:cs typeface="Times New Roman" panose="02020603050405020304" pitchFamily="18" charset="0"/>
                      <a:sym typeface="Wingdings" pitchFamily="2" charset="2"/>
                    </a:rPr>
                    <a:t>i</a:t>
                  </a:r>
                  <a:r>
                    <a:rPr lang="en-US" sz="1082" dirty="0">
                      <a:latin typeface="Times New Roman" panose="02020603050405020304" pitchFamily="18" charset="0"/>
                      <a:cs typeface="Times New Roman" panose="02020603050405020304" pitchFamily="18" charset="0"/>
                      <a:sym typeface="Wingdings" pitchFamily="2" charset="2"/>
                    </a:rPr>
                    <a:t>] ! Pend</a:t>
                  </a:r>
                  <a:endParaRPr lang="en-US" sz="1082" dirty="0">
                    <a:latin typeface="Times New Roman" panose="02020603050405020304" pitchFamily="18" charset="0"/>
                    <a:cs typeface="Times New Roman" panose="02020603050405020304" pitchFamily="18" charset="0"/>
                  </a:endParaRPr>
                </a:p>
              </p:txBody>
            </p:sp>
            <p:sp>
              <p:nvSpPr>
                <p:cNvPr id="72" name="Rounded Rectangle 71">
                  <a:extLst>
                    <a:ext uri="{FF2B5EF4-FFF2-40B4-BE49-F238E27FC236}">
                      <a16:creationId xmlns:a16="http://schemas.microsoft.com/office/drawing/2014/main" id="{1265EBFC-BAA2-5B4D-B094-6D55D867AA9E}"/>
                    </a:ext>
                  </a:extLst>
                </p:cNvPr>
                <p:cNvSpPr/>
                <p:nvPr/>
              </p:nvSpPr>
              <p:spPr>
                <a:xfrm>
                  <a:off x="5325752" y="7917784"/>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Void</a:t>
                  </a:r>
                </a:p>
              </p:txBody>
            </p:sp>
            <p:sp>
              <p:nvSpPr>
                <p:cNvPr id="71" name="Rounded Rectangle 70">
                  <a:extLst>
                    <a:ext uri="{FF2B5EF4-FFF2-40B4-BE49-F238E27FC236}">
                      <a16:creationId xmlns:a16="http://schemas.microsoft.com/office/drawing/2014/main" id="{AF16DC7D-BD5C-9940-AB83-D1F9DA88AE4D}"/>
                    </a:ext>
                  </a:extLst>
                </p:cNvPr>
                <p:cNvSpPr/>
                <p:nvPr/>
              </p:nvSpPr>
              <p:spPr>
                <a:xfrm>
                  <a:off x="7499143" y="7917784"/>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Good</a:t>
                  </a:r>
                </a:p>
              </p:txBody>
            </p:sp>
            <p:sp>
              <p:nvSpPr>
                <p:cNvPr id="75" name="TextBox 74">
                  <a:extLst>
                    <a:ext uri="{FF2B5EF4-FFF2-40B4-BE49-F238E27FC236}">
                      <a16:creationId xmlns:a16="http://schemas.microsoft.com/office/drawing/2014/main" id="{1AABE30C-C2D7-B049-881A-41D067AA4E65}"/>
                    </a:ext>
                  </a:extLst>
                </p:cNvPr>
                <p:cNvSpPr txBox="1"/>
                <p:nvPr/>
              </p:nvSpPr>
              <p:spPr>
                <a:xfrm>
                  <a:off x="3725132" y="4683319"/>
                  <a:ext cx="3204914"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sym typeface="Wingdings" pitchFamily="2" charset="2"/>
                    </a:rPr>
                    <a:t>Node[</a:t>
                  </a:r>
                  <a:r>
                    <a:rPr lang="en-US" sz="1082" dirty="0" err="1">
                      <a:latin typeface="Times New Roman" panose="02020603050405020304" pitchFamily="18" charset="0"/>
                      <a:cs typeface="Times New Roman" panose="02020603050405020304" pitchFamily="18" charset="0"/>
                      <a:sym typeface="Wingdings" pitchFamily="2" charset="2"/>
                    </a:rPr>
                    <a:t>i</a:t>
                  </a:r>
                  <a:r>
                    <a:rPr lang="en-US" sz="1082" dirty="0">
                      <a:latin typeface="Times New Roman" panose="02020603050405020304" pitchFamily="18" charset="0"/>
                      <a:cs typeface="Times New Roman" panose="02020603050405020304" pitchFamily="18" charset="0"/>
                      <a:sym typeface="Wingdings" pitchFamily="2" charset="2"/>
                    </a:rPr>
                    <a:t>] ? Status ⋁</a:t>
                  </a:r>
                </a:p>
                <a:p>
                  <a:pPr algn="ctr"/>
                  <a:r>
                    <a:rPr lang="en-US" sz="1082" dirty="0">
                      <a:latin typeface="Times New Roman" panose="02020603050405020304" pitchFamily="18" charset="0"/>
                      <a:cs typeface="Times New Roman" panose="02020603050405020304" pitchFamily="18" charset="0"/>
                      <a:sym typeface="Wingdings" pitchFamily="2" charset="2"/>
                    </a:rPr>
                    <a:t> Node[</a:t>
                  </a:r>
                  <a:r>
                    <a:rPr lang="en-US" sz="1082" dirty="0" err="1">
                      <a:latin typeface="Times New Roman" panose="02020603050405020304" pitchFamily="18" charset="0"/>
                      <a:cs typeface="Times New Roman" panose="02020603050405020304" pitchFamily="18" charset="0"/>
                      <a:sym typeface="Wingdings" pitchFamily="2" charset="2"/>
                    </a:rPr>
                    <a:t>i</a:t>
                  </a:r>
                  <a:r>
                    <a:rPr lang="en-US" sz="1082" dirty="0">
                      <a:latin typeface="Times New Roman" panose="02020603050405020304" pitchFamily="18" charset="0"/>
                      <a:cs typeface="Times New Roman" panose="02020603050405020304" pitchFamily="18" charset="0"/>
                      <a:sym typeface="Wingdings" pitchFamily="2" charset="2"/>
                    </a:rPr>
                    <a:t>] ? Commit / Node[</a:t>
                  </a:r>
                  <a:r>
                    <a:rPr lang="en-US" sz="1082" dirty="0" err="1">
                      <a:latin typeface="Times New Roman" panose="02020603050405020304" pitchFamily="18" charset="0"/>
                      <a:cs typeface="Times New Roman" panose="02020603050405020304" pitchFamily="18" charset="0"/>
                      <a:sym typeface="Wingdings" pitchFamily="2" charset="2"/>
                    </a:rPr>
                    <a:t>i</a:t>
                  </a:r>
                  <a:r>
                    <a:rPr lang="en-US" sz="1082" dirty="0">
                      <a:latin typeface="Times New Roman" panose="02020603050405020304" pitchFamily="18" charset="0"/>
                      <a:cs typeface="Times New Roman" panose="02020603050405020304" pitchFamily="18" charset="0"/>
                      <a:sym typeface="Wingdings" pitchFamily="2" charset="2"/>
                    </a:rPr>
                    <a:t>] ! Void</a:t>
                  </a:r>
                  <a:endParaRPr lang="en-US" sz="1082" dirty="0">
                    <a:latin typeface="Times New Roman" panose="02020603050405020304" pitchFamily="18" charset="0"/>
                    <a:cs typeface="Times New Roman" panose="02020603050405020304" pitchFamily="18" charset="0"/>
                  </a:endParaRPr>
                </a:p>
              </p:txBody>
            </p:sp>
            <p:sp>
              <p:nvSpPr>
                <p:cNvPr id="81" name="TextBox 80">
                  <a:extLst>
                    <a:ext uri="{FF2B5EF4-FFF2-40B4-BE49-F238E27FC236}">
                      <a16:creationId xmlns:a16="http://schemas.microsoft.com/office/drawing/2014/main" id="{75A3FB76-C5A3-DD47-8761-BC05CC68D2D6}"/>
                    </a:ext>
                  </a:extLst>
                </p:cNvPr>
                <p:cNvSpPr txBox="1"/>
                <p:nvPr/>
              </p:nvSpPr>
              <p:spPr>
                <a:xfrm>
                  <a:off x="7353715" y="4686706"/>
                  <a:ext cx="2312219"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rPr>
                    <a:t>Originator ? Commit </a:t>
                  </a:r>
                  <a:r>
                    <a:rPr lang="en-US" sz="1082" dirty="0">
                      <a:latin typeface="Times New Roman" panose="02020603050405020304" pitchFamily="18" charset="0"/>
                      <a:cs typeface="Times New Roman" panose="02020603050405020304" pitchFamily="18" charset="0"/>
                      <a:sym typeface="Wingdings" pitchFamily="2" charset="2"/>
                    </a:rPr>
                    <a:t>/</a:t>
                  </a:r>
                </a:p>
                <a:p>
                  <a:pPr algn="ctr"/>
                  <a:r>
                    <a:rPr lang="en-US" sz="1082" dirty="0">
                      <a:latin typeface="Times New Roman" panose="02020603050405020304" pitchFamily="18" charset="0"/>
                      <a:cs typeface="Times New Roman" panose="02020603050405020304" pitchFamily="18" charset="0"/>
                      <a:sym typeface="Wingdings" pitchFamily="2" charset="2"/>
                    </a:rPr>
                    <a:t> Originator ! Signature</a:t>
                  </a:r>
                  <a:endParaRPr lang="en-US" sz="1082" dirty="0">
                    <a:latin typeface="Times New Roman" panose="02020603050405020304" pitchFamily="18" charset="0"/>
                    <a:cs typeface="Times New Roman" panose="02020603050405020304" pitchFamily="18" charset="0"/>
                  </a:endParaRPr>
                </a:p>
              </p:txBody>
            </p:sp>
            <p:cxnSp>
              <p:nvCxnSpPr>
                <p:cNvPr id="91" name="Curved Connector 90">
                  <a:extLst>
                    <a:ext uri="{FF2B5EF4-FFF2-40B4-BE49-F238E27FC236}">
                      <a16:creationId xmlns:a16="http://schemas.microsoft.com/office/drawing/2014/main" id="{C6B59105-11A2-3246-8F43-91F61B164682}"/>
                    </a:ext>
                  </a:extLst>
                </p:cNvPr>
                <p:cNvCxnSpPr>
                  <a:cxnSpLocks/>
                  <a:stCxn id="70" idx="2"/>
                  <a:endCxn id="70" idx="3"/>
                </p:cNvCxnSpPr>
                <p:nvPr/>
              </p:nvCxnSpPr>
              <p:spPr>
                <a:xfrm rot="5400000" flipH="1" flipV="1">
                  <a:off x="7243959" y="2403162"/>
                  <a:ext cx="395206" cy="707756"/>
                </a:xfrm>
                <a:prstGeom prst="curvedConnector4">
                  <a:avLst>
                    <a:gd name="adj1" fmla="val -63091"/>
                    <a:gd name="adj2" fmla="val 13523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2" name="Curved Connector 91">
                  <a:extLst>
                    <a:ext uri="{FF2B5EF4-FFF2-40B4-BE49-F238E27FC236}">
                      <a16:creationId xmlns:a16="http://schemas.microsoft.com/office/drawing/2014/main" id="{18BCC466-EEBF-0A40-A672-6B5B496D7C9A}"/>
                    </a:ext>
                  </a:extLst>
                </p:cNvPr>
                <p:cNvCxnSpPr>
                  <a:cxnSpLocks/>
                  <a:endCxn id="72" idx="2"/>
                </p:cNvCxnSpPr>
                <p:nvPr/>
              </p:nvCxnSpPr>
              <p:spPr>
                <a:xfrm>
                  <a:off x="5325751" y="8575282"/>
                  <a:ext cx="707757" cy="132915"/>
                </a:xfrm>
                <a:prstGeom prst="curvedConnector4">
                  <a:avLst>
                    <a:gd name="adj1" fmla="val -15915"/>
                    <a:gd name="adj2" fmla="val 451458"/>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a:extLst>
                    <a:ext uri="{FF2B5EF4-FFF2-40B4-BE49-F238E27FC236}">
                      <a16:creationId xmlns:a16="http://schemas.microsoft.com/office/drawing/2014/main" id="{172F71FF-BC51-814D-B123-37712D782669}"/>
                    </a:ext>
                  </a:extLst>
                </p:cNvPr>
                <p:cNvCxnSpPr>
                  <a:cxnSpLocks/>
                </p:cNvCxnSpPr>
                <p:nvPr/>
              </p:nvCxnSpPr>
              <p:spPr>
                <a:xfrm flipH="1">
                  <a:off x="8206898" y="8582387"/>
                  <a:ext cx="707757" cy="132915"/>
                </a:xfrm>
                <a:prstGeom prst="curvedConnector4">
                  <a:avLst>
                    <a:gd name="adj1" fmla="val -15915"/>
                    <a:gd name="adj2" fmla="val 45145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B6226DED-B35E-8641-9C6C-63C4A040ECB0}"/>
                    </a:ext>
                  </a:extLst>
                </p:cNvPr>
                <p:cNvSpPr txBox="1"/>
                <p:nvPr/>
              </p:nvSpPr>
              <p:spPr>
                <a:xfrm>
                  <a:off x="7522491" y="9205351"/>
                  <a:ext cx="2376702"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rPr>
                    <a:t>Node[</a:t>
                  </a:r>
                  <a:r>
                    <a:rPr lang="en-US" sz="1082" dirty="0" err="1">
                      <a:latin typeface="Times New Roman" panose="02020603050405020304" pitchFamily="18" charset="0"/>
                      <a:cs typeface="Times New Roman" panose="02020603050405020304" pitchFamily="18" charset="0"/>
                    </a:rPr>
                    <a:t>i</a:t>
                  </a:r>
                  <a:r>
                    <a:rPr lang="en-US" sz="1082" dirty="0">
                      <a:latin typeface="Times New Roman" panose="02020603050405020304" pitchFamily="18" charset="0"/>
                      <a:cs typeface="Times New Roman" panose="02020603050405020304" pitchFamily="18" charset="0"/>
                    </a:rPr>
                    <a:t>] ? Status</a:t>
                  </a:r>
                  <a:r>
                    <a:rPr lang="en-US" sz="1082" dirty="0">
                      <a:latin typeface="Times New Roman" panose="02020603050405020304" pitchFamily="18" charset="0"/>
                      <a:cs typeface="Times New Roman" panose="02020603050405020304" pitchFamily="18" charset="0"/>
                      <a:sym typeface="Wingdings" pitchFamily="2" charset="2"/>
                    </a:rPr>
                    <a:t> /</a:t>
                  </a:r>
                </a:p>
                <a:p>
                  <a:pPr algn="ctr"/>
                  <a:r>
                    <a:rPr lang="en-US" sz="1082" dirty="0">
                      <a:latin typeface="Times New Roman" panose="02020603050405020304" pitchFamily="18" charset="0"/>
                      <a:cs typeface="Times New Roman" panose="02020603050405020304" pitchFamily="18" charset="0"/>
                      <a:sym typeface="Wingdings" pitchFamily="2" charset="2"/>
                    </a:rPr>
                    <a:t>Node[</a:t>
                  </a:r>
                  <a:r>
                    <a:rPr lang="en-US" sz="1082" dirty="0" err="1">
                      <a:latin typeface="Times New Roman" panose="02020603050405020304" pitchFamily="18" charset="0"/>
                      <a:cs typeface="Times New Roman" panose="02020603050405020304" pitchFamily="18" charset="0"/>
                      <a:sym typeface="Wingdings" pitchFamily="2" charset="2"/>
                    </a:rPr>
                    <a:t>i</a:t>
                  </a:r>
                  <a:r>
                    <a:rPr lang="en-US" sz="1082" dirty="0">
                      <a:latin typeface="Times New Roman" panose="02020603050405020304" pitchFamily="18" charset="0"/>
                      <a:cs typeface="Times New Roman" panose="02020603050405020304" pitchFamily="18" charset="0"/>
                      <a:sym typeface="Wingdings" pitchFamily="2" charset="2"/>
                    </a:rPr>
                    <a:t>] ! Signature</a:t>
                  </a:r>
                  <a:endParaRPr lang="en-US" sz="1082" dirty="0">
                    <a:latin typeface="Times New Roman" panose="02020603050405020304" pitchFamily="18" charset="0"/>
                    <a:cs typeface="Times New Roman" panose="02020603050405020304" pitchFamily="18" charset="0"/>
                  </a:endParaRPr>
                </a:p>
              </p:txBody>
            </p:sp>
            <p:sp>
              <p:nvSpPr>
                <p:cNvPr id="95" name="TextBox 94">
                  <a:extLst>
                    <a:ext uri="{FF2B5EF4-FFF2-40B4-BE49-F238E27FC236}">
                      <a16:creationId xmlns:a16="http://schemas.microsoft.com/office/drawing/2014/main" id="{2A5E8692-01E2-EE4F-A27D-A501C4D804D3}"/>
                    </a:ext>
                  </a:extLst>
                </p:cNvPr>
                <p:cNvSpPr txBox="1"/>
                <p:nvPr/>
              </p:nvSpPr>
              <p:spPr>
                <a:xfrm>
                  <a:off x="4597820" y="9211316"/>
                  <a:ext cx="2489863"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sym typeface="Wingdings" pitchFamily="2" charset="2"/>
                    </a:rPr>
                    <a:t>Node[</a:t>
                  </a:r>
                  <a:r>
                    <a:rPr lang="en-US" sz="1082" dirty="0" err="1">
                      <a:latin typeface="Times New Roman" panose="02020603050405020304" pitchFamily="18" charset="0"/>
                      <a:cs typeface="Times New Roman" panose="02020603050405020304" pitchFamily="18" charset="0"/>
                      <a:sym typeface="Wingdings" pitchFamily="2" charset="2"/>
                    </a:rPr>
                    <a:t>i</a:t>
                  </a:r>
                  <a:r>
                    <a:rPr lang="en-US" sz="1082" dirty="0">
                      <a:latin typeface="Times New Roman" panose="02020603050405020304" pitchFamily="18" charset="0"/>
                      <a:cs typeface="Times New Roman" panose="02020603050405020304" pitchFamily="18" charset="0"/>
                      <a:sym typeface="Wingdings" pitchFamily="2" charset="2"/>
                    </a:rPr>
                    <a:t>] ? Status / </a:t>
                  </a:r>
                </a:p>
                <a:p>
                  <a:pPr algn="ctr"/>
                  <a:r>
                    <a:rPr lang="en-US" sz="1082" dirty="0">
                      <a:latin typeface="Times New Roman" panose="02020603050405020304" pitchFamily="18" charset="0"/>
                      <a:cs typeface="Times New Roman" panose="02020603050405020304" pitchFamily="18" charset="0"/>
                      <a:sym typeface="Wingdings" pitchFamily="2" charset="2"/>
                    </a:rPr>
                    <a:t>Node[</a:t>
                  </a:r>
                  <a:r>
                    <a:rPr lang="en-US" sz="1082" dirty="0" err="1">
                      <a:latin typeface="Times New Roman" panose="02020603050405020304" pitchFamily="18" charset="0"/>
                      <a:cs typeface="Times New Roman" panose="02020603050405020304" pitchFamily="18" charset="0"/>
                      <a:sym typeface="Wingdings" pitchFamily="2" charset="2"/>
                    </a:rPr>
                    <a:t>i</a:t>
                  </a:r>
                  <a:r>
                    <a:rPr lang="en-US" sz="1082" dirty="0">
                      <a:latin typeface="Times New Roman" panose="02020603050405020304" pitchFamily="18" charset="0"/>
                      <a:cs typeface="Times New Roman" panose="02020603050405020304" pitchFamily="18" charset="0"/>
                      <a:sym typeface="Wingdings" pitchFamily="2" charset="2"/>
                    </a:rPr>
                    <a:t>] ! Void</a:t>
                  </a:r>
                  <a:endParaRPr lang="en-US" sz="1082" dirty="0">
                    <a:latin typeface="Times New Roman" panose="02020603050405020304" pitchFamily="18" charset="0"/>
                    <a:cs typeface="Times New Roman" panose="02020603050405020304" pitchFamily="18" charset="0"/>
                  </a:endParaRPr>
                </a:p>
              </p:txBody>
            </p:sp>
            <p:cxnSp>
              <p:nvCxnSpPr>
                <p:cNvPr id="52" name="Curved Connector 51">
                  <a:extLst>
                    <a:ext uri="{FF2B5EF4-FFF2-40B4-BE49-F238E27FC236}">
                      <a16:creationId xmlns:a16="http://schemas.microsoft.com/office/drawing/2014/main" id="{7B2E3433-D9D4-5340-A153-EFB0F91C951D}"/>
                    </a:ext>
                  </a:extLst>
                </p:cNvPr>
                <p:cNvCxnSpPr>
                  <a:cxnSpLocks/>
                  <a:stCxn id="70" idx="2"/>
                  <a:endCxn id="72" idx="0"/>
                </p:cNvCxnSpPr>
                <p:nvPr/>
              </p:nvCxnSpPr>
              <p:spPr>
                <a:xfrm rot="5400000">
                  <a:off x="4079026" y="4909125"/>
                  <a:ext cx="4963142" cy="1054177"/>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6" name="Curved Connector 95">
                  <a:extLst>
                    <a:ext uri="{FF2B5EF4-FFF2-40B4-BE49-F238E27FC236}">
                      <a16:creationId xmlns:a16="http://schemas.microsoft.com/office/drawing/2014/main" id="{3C3AE010-D467-354E-8C42-4D7392F0019A}"/>
                    </a:ext>
                  </a:extLst>
                </p:cNvPr>
                <p:cNvCxnSpPr>
                  <a:cxnSpLocks/>
                  <a:stCxn id="70" idx="2"/>
                  <a:endCxn id="71" idx="0"/>
                </p:cNvCxnSpPr>
                <p:nvPr/>
              </p:nvCxnSpPr>
              <p:spPr>
                <a:xfrm rot="16200000" flipH="1">
                  <a:off x="5165721" y="4876606"/>
                  <a:ext cx="4963142" cy="1119214"/>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97" name="Rounded Rectangle 96">
                <a:extLst>
                  <a:ext uri="{FF2B5EF4-FFF2-40B4-BE49-F238E27FC236}">
                    <a16:creationId xmlns:a16="http://schemas.microsoft.com/office/drawing/2014/main" id="{56CA8946-7113-7D4B-9993-4CF14E504ADF}"/>
                  </a:ext>
                </a:extLst>
              </p:cNvPr>
              <p:cNvSpPr/>
              <p:nvPr/>
            </p:nvSpPr>
            <p:spPr>
              <a:xfrm>
                <a:off x="10516809" y="1247218"/>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No Lift</a:t>
                </a:r>
              </a:p>
            </p:txBody>
          </p:sp>
          <p:sp>
            <p:nvSpPr>
              <p:cNvPr id="98" name="Rounded Rectangle 97">
                <a:extLst>
                  <a:ext uri="{FF2B5EF4-FFF2-40B4-BE49-F238E27FC236}">
                    <a16:creationId xmlns:a16="http://schemas.microsoft.com/office/drawing/2014/main" id="{2E3F0265-F898-7740-83D8-83B0BF847434}"/>
                  </a:ext>
                </a:extLst>
              </p:cNvPr>
              <p:cNvSpPr/>
              <p:nvPr/>
            </p:nvSpPr>
            <p:spPr>
              <a:xfrm>
                <a:off x="10516809" y="4835561"/>
                <a:ext cx="1415512" cy="79041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Pend</a:t>
                </a:r>
              </a:p>
            </p:txBody>
          </p:sp>
          <p:sp>
            <p:nvSpPr>
              <p:cNvPr id="99" name="Rounded Rectangle 98">
                <a:extLst>
                  <a:ext uri="{FF2B5EF4-FFF2-40B4-BE49-F238E27FC236}">
                    <a16:creationId xmlns:a16="http://schemas.microsoft.com/office/drawing/2014/main" id="{0FBC931A-915A-A143-8BEC-D5DDF5354591}"/>
                  </a:ext>
                </a:extLst>
              </p:cNvPr>
              <p:cNvSpPr/>
              <p:nvPr/>
            </p:nvSpPr>
            <p:spPr>
              <a:xfrm>
                <a:off x="9523143" y="6950557"/>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Void</a:t>
                </a:r>
              </a:p>
            </p:txBody>
          </p:sp>
          <p:sp>
            <p:nvSpPr>
              <p:cNvPr id="100" name="Rounded Rectangle 99">
                <a:extLst>
                  <a:ext uri="{FF2B5EF4-FFF2-40B4-BE49-F238E27FC236}">
                    <a16:creationId xmlns:a16="http://schemas.microsoft.com/office/drawing/2014/main" id="{4F1D8FD7-9919-0346-9205-E67DB168B911}"/>
                  </a:ext>
                </a:extLst>
              </p:cNvPr>
              <p:cNvSpPr/>
              <p:nvPr/>
            </p:nvSpPr>
            <p:spPr>
              <a:xfrm>
                <a:off x="11631059" y="6950557"/>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Good</a:t>
                </a:r>
              </a:p>
            </p:txBody>
          </p:sp>
          <p:cxnSp>
            <p:nvCxnSpPr>
              <p:cNvPr id="102" name="Curved Connector 101">
                <a:extLst>
                  <a:ext uri="{FF2B5EF4-FFF2-40B4-BE49-F238E27FC236}">
                    <a16:creationId xmlns:a16="http://schemas.microsoft.com/office/drawing/2014/main" id="{B4EC4D36-AD77-B64C-8B71-D8638381705C}"/>
                  </a:ext>
                </a:extLst>
              </p:cNvPr>
              <p:cNvCxnSpPr>
                <a:cxnSpLocks/>
                <a:stCxn id="98" idx="2"/>
                <a:endCxn id="100" idx="0"/>
              </p:cNvCxnSpPr>
              <p:nvPr/>
            </p:nvCxnSpPr>
            <p:spPr>
              <a:xfrm rot="16200000" flipH="1">
                <a:off x="11119399" y="5731140"/>
                <a:ext cx="1324583" cy="1114250"/>
              </a:xfrm>
              <a:prstGeom prst="curved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4" name="Curved Connector 103">
                <a:extLst>
                  <a:ext uri="{FF2B5EF4-FFF2-40B4-BE49-F238E27FC236}">
                    <a16:creationId xmlns:a16="http://schemas.microsoft.com/office/drawing/2014/main" id="{FB8E73DD-2403-C448-A743-2F85A005A057}"/>
                  </a:ext>
                </a:extLst>
              </p:cNvPr>
              <p:cNvCxnSpPr>
                <a:cxnSpLocks/>
                <a:stCxn id="98" idx="2"/>
                <a:endCxn id="99" idx="0"/>
              </p:cNvCxnSpPr>
              <p:nvPr/>
            </p:nvCxnSpPr>
            <p:spPr>
              <a:xfrm rot="5400000">
                <a:off x="10065441" y="5791432"/>
                <a:ext cx="1324583" cy="993666"/>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33C3EAA-EDD8-F64E-9DA3-0BCE111BB40D}"/>
                  </a:ext>
                </a:extLst>
              </p:cNvPr>
              <p:cNvCxnSpPr>
                <a:cxnSpLocks/>
                <a:stCxn id="97" idx="2"/>
                <a:endCxn id="98" idx="0"/>
              </p:cNvCxnSpPr>
              <p:nvPr/>
            </p:nvCxnSpPr>
            <p:spPr>
              <a:xfrm>
                <a:off x="11224565" y="2037631"/>
                <a:ext cx="0" cy="27979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623FFAF3-0BC1-6F4B-A5FE-5914D399C66A}"/>
                  </a:ext>
                </a:extLst>
              </p:cNvPr>
              <p:cNvSpPr txBox="1"/>
              <p:nvPr/>
            </p:nvSpPr>
            <p:spPr>
              <a:xfrm>
                <a:off x="10950005" y="3311745"/>
                <a:ext cx="2581747"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sym typeface="Wingdings" pitchFamily="2" charset="2"/>
                  </a:rPr>
                  <a:t>Successor ? Promise /</a:t>
                </a:r>
              </a:p>
              <a:p>
                <a:pPr algn="ctr"/>
                <a:r>
                  <a:rPr lang="en-US" sz="1082" dirty="0">
                    <a:latin typeface="Times New Roman" panose="02020603050405020304" pitchFamily="18" charset="0"/>
                    <a:cs typeface="Times New Roman" panose="02020603050405020304" pitchFamily="18" charset="0"/>
                    <a:sym typeface="Wingdings" pitchFamily="2" charset="2"/>
                  </a:rPr>
                  <a:t> Predecessor ! Promise</a:t>
                </a:r>
                <a:endParaRPr lang="en-US" sz="1082" dirty="0">
                  <a:latin typeface="Times New Roman" panose="02020603050405020304" pitchFamily="18" charset="0"/>
                  <a:cs typeface="Times New Roman" panose="02020603050405020304" pitchFamily="18" charset="0"/>
                </a:endParaRPr>
              </a:p>
            </p:txBody>
          </p:sp>
          <p:sp>
            <p:nvSpPr>
              <p:cNvPr id="137" name="TextBox 136">
                <a:extLst>
                  <a:ext uri="{FF2B5EF4-FFF2-40B4-BE49-F238E27FC236}">
                    <a16:creationId xmlns:a16="http://schemas.microsoft.com/office/drawing/2014/main" id="{9E2493C9-C034-F042-A18B-D51BF2497590}"/>
                  </a:ext>
                </a:extLst>
              </p:cNvPr>
              <p:cNvSpPr txBox="1"/>
              <p:nvPr/>
            </p:nvSpPr>
            <p:spPr>
              <a:xfrm>
                <a:off x="11567096" y="5791035"/>
                <a:ext cx="2855594" cy="85549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sym typeface="Wingdings" pitchFamily="2" charset="2"/>
                  </a:rPr>
                  <a:t>Referee ? Signature ⋁ </a:t>
                </a:r>
              </a:p>
              <a:p>
                <a:pPr algn="ctr"/>
                <a:r>
                  <a:rPr lang="en-US" sz="1082" dirty="0">
                    <a:latin typeface="Times New Roman" panose="02020603050405020304" pitchFamily="18" charset="0"/>
                    <a:cs typeface="Times New Roman" panose="02020603050405020304" pitchFamily="18" charset="0"/>
                    <a:sym typeface="Wingdings" pitchFamily="2" charset="2"/>
                  </a:rPr>
                  <a:t>Predecessor ? Signature /</a:t>
                </a:r>
              </a:p>
              <a:p>
                <a:pPr algn="ctr"/>
                <a:r>
                  <a:rPr lang="en-US" sz="1082" dirty="0">
                    <a:latin typeface="Times New Roman" panose="02020603050405020304" pitchFamily="18" charset="0"/>
                    <a:cs typeface="Times New Roman" panose="02020603050405020304" pitchFamily="18" charset="0"/>
                    <a:sym typeface="Wingdings" pitchFamily="2" charset="2"/>
                  </a:rPr>
                  <a:t> Successor ! Signature</a:t>
                </a:r>
                <a:endParaRPr lang="en-US" sz="1082" dirty="0">
                  <a:latin typeface="Times New Roman" panose="02020603050405020304" pitchFamily="18" charset="0"/>
                  <a:cs typeface="Times New Roman" panose="02020603050405020304" pitchFamily="18" charset="0"/>
                </a:endParaRPr>
              </a:p>
            </p:txBody>
          </p:sp>
          <p:sp>
            <p:nvSpPr>
              <p:cNvPr id="138" name="TextBox 137">
                <a:extLst>
                  <a:ext uri="{FF2B5EF4-FFF2-40B4-BE49-F238E27FC236}">
                    <a16:creationId xmlns:a16="http://schemas.microsoft.com/office/drawing/2014/main" id="{FA21633E-290D-6545-9549-7FF5EEEF6575}"/>
                  </a:ext>
                </a:extLst>
              </p:cNvPr>
              <p:cNvSpPr txBox="1"/>
              <p:nvPr/>
            </p:nvSpPr>
            <p:spPr>
              <a:xfrm>
                <a:off x="8522808" y="5698684"/>
                <a:ext cx="2251197" cy="85549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sym typeface="Wingdings" pitchFamily="2" charset="2"/>
                  </a:rPr>
                  <a:t>Referee ? Void ⋁ Predecessor ? Void /</a:t>
                </a:r>
              </a:p>
              <a:p>
                <a:pPr algn="ctr"/>
                <a:r>
                  <a:rPr lang="en-US" sz="1082" dirty="0">
                    <a:latin typeface="Times New Roman" panose="02020603050405020304" pitchFamily="18" charset="0"/>
                    <a:cs typeface="Times New Roman" panose="02020603050405020304" pitchFamily="18" charset="0"/>
                    <a:sym typeface="Wingdings" pitchFamily="2" charset="2"/>
                  </a:rPr>
                  <a:t> Successor ! Void</a:t>
                </a:r>
                <a:endParaRPr lang="en-US" sz="1082" dirty="0">
                  <a:latin typeface="Times New Roman" panose="02020603050405020304" pitchFamily="18" charset="0"/>
                  <a:cs typeface="Times New Roman" panose="02020603050405020304" pitchFamily="18" charset="0"/>
                </a:endParaRPr>
              </a:p>
            </p:txBody>
          </p:sp>
        </p:grpSp>
        <p:cxnSp>
          <p:nvCxnSpPr>
            <p:cNvPr id="147" name="Straight Arrow Connector 146">
              <a:extLst>
                <a:ext uri="{FF2B5EF4-FFF2-40B4-BE49-F238E27FC236}">
                  <a16:creationId xmlns:a16="http://schemas.microsoft.com/office/drawing/2014/main" id="{1EF8ACD7-1A8B-7446-B037-045B7B138418}"/>
                </a:ext>
              </a:extLst>
            </p:cNvPr>
            <p:cNvCxnSpPr>
              <a:cxnSpLocks/>
              <a:stCxn id="42" idx="2"/>
              <a:endCxn id="5" idx="0"/>
            </p:cNvCxnSpPr>
            <p:nvPr/>
          </p:nvCxnSpPr>
          <p:spPr>
            <a:xfrm>
              <a:off x="2550816" y="2484860"/>
              <a:ext cx="0" cy="1131599"/>
            </a:xfrm>
            <a:prstGeom prst="straightConnector1">
              <a:avLst/>
            </a:prstGeom>
            <a:ln w="57150">
              <a:prstDash val="solid"/>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25FD3264-66E0-384E-874A-96D55AADDC51}"/>
                </a:ext>
              </a:extLst>
            </p:cNvPr>
            <p:cNvSpPr txBox="1"/>
            <p:nvPr/>
          </p:nvSpPr>
          <p:spPr>
            <a:xfrm>
              <a:off x="1157844" y="1096451"/>
              <a:ext cx="2810144" cy="500799"/>
            </a:xfrm>
            <a:prstGeom prst="rect">
              <a:avLst/>
            </a:prstGeom>
            <a:noFill/>
          </p:spPr>
          <p:txBody>
            <a:bodyPr wrap="square" rtlCol="0">
              <a:spAutoFit/>
            </a:bodyPr>
            <a:lstStyle/>
            <a:p>
              <a:pPr algn="ctr"/>
              <a:r>
                <a:rPr lang="en-US" sz="1856" dirty="0">
                  <a:latin typeface="Times New Roman" panose="02020603050405020304" pitchFamily="18" charset="0"/>
                  <a:cs typeface="Times New Roman" panose="02020603050405020304" pitchFamily="18" charset="0"/>
                </a:rPr>
                <a:t>Originator</a:t>
              </a:r>
            </a:p>
          </p:txBody>
        </p:sp>
        <p:sp>
          <p:nvSpPr>
            <p:cNvPr id="154" name="TextBox 153">
              <a:extLst>
                <a:ext uri="{FF2B5EF4-FFF2-40B4-BE49-F238E27FC236}">
                  <a16:creationId xmlns:a16="http://schemas.microsoft.com/office/drawing/2014/main" id="{E1ACFED2-B39B-9849-8A1E-AD5B34A922E5}"/>
                </a:ext>
              </a:extLst>
            </p:cNvPr>
            <p:cNvSpPr txBox="1"/>
            <p:nvPr/>
          </p:nvSpPr>
          <p:spPr>
            <a:xfrm>
              <a:off x="5261172" y="1100903"/>
              <a:ext cx="2810144" cy="500799"/>
            </a:xfrm>
            <a:prstGeom prst="rect">
              <a:avLst/>
            </a:prstGeom>
            <a:noFill/>
          </p:spPr>
          <p:txBody>
            <a:bodyPr wrap="square" rtlCol="0">
              <a:spAutoFit/>
            </a:bodyPr>
            <a:lstStyle/>
            <a:p>
              <a:pPr algn="ctr"/>
              <a:r>
                <a:rPr lang="en-US" sz="1856" dirty="0">
                  <a:latin typeface="Times New Roman" panose="02020603050405020304" pitchFamily="18" charset="0"/>
                  <a:cs typeface="Times New Roman" panose="02020603050405020304" pitchFamily="18" charset="0"/>
                </a:rPr>
                <a:t>Referee</a:t>
              </a:r>
            </a:p>
          </p:txBody>
        </p:sp>
        <p:sp>
          <p:nvSpPr>
            <p:cNvPr id="155" name="TextBox 154">
              <a:extLst>
                <a:ext uri="{FF2B5EF4-FFF2-40B4-BE49-F238E27FC236}">
                  <a16:creationId xmlns:a16="http://schemas.microsoft.com/office/drawing/2014/main" id="{DB3EDC48-FD54-9A48-8966-67146EBC250E}"/>
                </a:ext>
              </a:extLst>
            </p:cNvPr>
            <p:cNvSpPr txBox="1"/>
            <p:nvPr/>
          </p:nvSpPr>
          <p:spPr>
            <a:xfrm>
              <a:off x="9415421" y="1103011"/>
              <a:ext cx="2810144" cy="500799"/>
            </a:xfrm>
            <a:prstGeom prst="rect">
              <a:avLst/>
            </a:prstGeom>
            <a:noFill/>
          </p:spPr>
          <p:txBody>
            <a:bodyPr wrap="square" rtlCol="0">
              <a:spAutoFit/>
            </a:bodyPr>
            <a:lstStyle/>
            <a:p>
              <a:pPr algn="ctr"/>
              <a:r>
                <a:rPr lang="en-US" sz="1856" dirty="0">
                  <a:latin typeface="Times New Roman" panose="02020603050405020304" pitchFamily="18" charset="0"/>
                  <a:cs typeface="Times New Roman" panose="02020603050405020304" pitchFamily="18" charset="0"/>
                </a:rPr>
                <a:t>Relay</a:t>
              </a:r>
            </a:p>
          </p:txBody>
        </p:sp>
        <p:cxnSp>
          <p:nvCxnSpPr>
            <p:cNvPr id="47" name="Curved Connector 46">
              <a:extLst>
                <a:ext uri="{FF2B5EF4-FFF2-40B4-BE49-F238E27FC236}">
                  <a16:creationId xmlns:a16="http://schemas.microsoft.com/office/drawing/2014/main" id="{32A76614-760F-6947-A7A5-B7C431FFCE82}"/>
                </a:ext>
              </a:extLst>
            </p:cNvPr>
            <p:cNvCxnSpPr>
              <a:cxnSpLocks/>
            </p:cNvCxnSpPr>
            <p:nvPr/>
          </p:nvCxnSpPr>
          <p:spPr>
            <a:xfrm rot="10800000">
              <a:off x="11225432" y="5097180"/>
              <a:ext cx="85181" cy="546703"/>
            </a:xfrm>
            <a:prstGeom prst="curvedConnector5">
              <a:avLst>
                <a:gd name="adj1" fmla="val -636829"/>
                <a:gd name="adj2" fmla="val 145868"/>
                <a:gd name="adj3" fmla="val 7456"/>
              </a:avLst>
            </a:prstGeom>
            <a:ln w="57150">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0F73706-19DA-BE49-B808-3E34E36F2010}"/>
                </a:ext>
              </a:extLst>
            </p:cNvPr>
            <p:cNvSpPr txBox="1"/>
            <p:nvPr/>
          </p:nvSpPr>
          <p:spPr>
            <a:xfrm>
              <a:off x="11323229" y="4847312"/>
              <a:ext cx="2366999" cy="56367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sym typeface="Wingdings" pitchFamily="2" charset="2"/>
                </a:rPr>
                <a:t>True / </a:t>
              </a:r>
            </a:p>
            <a:p>
              <a:pPr algn="ctr"/>
              <a:r>
                <a:rPr lang="en-US" sz="1082" dirty="0">
                  <a:latin typeface="Times New Roman" panose="02020603050405020304" pitchFamily="18" charset="0"/>
                  <a:cs typeface="Times New Roman" panose="02020603050405020304" pitchFamily="18" charset="0"/>
                  <a:sym typeface="Wingdings" pitchFamily="2" charset="2"/>
                </a:rPr>
                <a:t>Referee ! </a:t>
              </a:r>
              <a:r>
                <a:rPr lang="en-US" sz="1082" dirty="0">
                  <a:latin typeface="Times New Roman" panose="02020603050405020304" pitchFamily="18" charset="0"/>
                  <a:cs typeface="Times New Roman" panose="02020603050405020304" pitchFamily="18" charset="0"/>
                </a:rPr>
                <a:t>Status</a:t>
              </a:r>
            </a:p>
          </p:txBody>
        </p:sp>
        <p:cxnSp>
          <p:nvCxnSpPr>
            <p:cNvPr id="50" name="Curved Connector 49">
              <a:extLst>
                <a:ext uri="{FF2B5EF4-FFF2-40B4-BE49-F238E27FC236}">
                  <a16:creationId xmlns:a16="http://schemas.microsoft.com/office/drawing/2014/main" id="{359862B6-7170-8143-8C51-B1AF84E6AEDC}"/>
                </a:ext>
              </a:extLst>
            </p:cNvPr>
            <p:cNvCxnSpPr>
              <a:cxnSpLocks/>
              <a:stCxn id="5" idx="1"/>
              <a:endCxn id="8" idx="1"/>
            </p:cNvCxnSpPr>
            <p:nvPr/>
          </p:nvCxnSpPr>
          <p:spPr>
            <a:xfrm rot="10800000" flipV="1">
              <a:off x="930406" y="3978793"/>
              <a:ext cx="971525" cy="3421004"/>
            </a:xfrm>
            <a:prstGeom prst="curvedConnector3">
              <a:avLst>
                <a:gd name="adj1" fmla="val 170590"/>
              </a:avLst>
            </a:prstGeom>
            <a:ln w="57150">
              <a:prstDash val="solid"/>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D3BE1A85-4A2B-E840-8F49-DAF6CC2239DC}"/>
                </a:ext>
              </a:extLst>
            </p:cNvPr>
            <p:cNvSpPr txBox="1"/>
            <p:nvPr/>
          </p:nvSpPr>
          <p:spPr>
            <a:xfrm>
              <a:off x="-378416" y="3645721"/>
              <a:ext cx="1965153" cy="56367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rPr>
                <a:t>Referee ? Void </a:t>
              </a:r>
              <a:r>
                <a:rPr lang="en-US" sz="1082" dirty="0">
                  <a:latin typeface="Times New Roman" panose="02020603050405020304" pitchFamily="18" charset="0"/>
                  <a:cs typeface="Times New Roman" panose="02020603050405020304" pitchFamily="18" charset="0"/>
                  <a:sym typeface="Wingdings" pitchFamily="2" charset="2"/>
                </a:rPr>
                <a:t>/ </a:t>
              </a:r>
            </a:p>
            <a:p>
              <a:pPr algn="ctr"/>
              <a:r>
                <a:rPr lang="en-US" sz="1082" dirty="0" err="1">
                  <a:latin typeface="Times New Roman" panose="02020603050405020304" pitchFamily="18" charset="0"/>
                  <a:cs typeface="Times New Roman" panose="02020603050405020304" pitchFamily="18" charset="0"/>
                  <a:sym typeface="Wingdings" pitchFamily="2" charset="2"/>
                </a:rPr>
                <a:t>Succ</a:t>
              </a:r>
              <a:r>
                <a:rPr lang="en-US" sz="1082" dirty="0">
                  <a:latin typeface="Times New Roman" panose="02020603050405020304" pitchFamily="18" charset="0"/>
                  <a:cs typeface="Times New Roman" panose="02020603050405020304" pitchFamily="18" charset="0"/>
                  <a:sym typeface="Wingdings" pitchFamily="2" charset="2"/>
                </a:rPr>
                <a:t> ! Void </a:t>
              </a:r>
              <a:endParaRPr lang="en-US" sz="1082" dirty="0">
                <a:latin typeface="Times New Roman" panose="02020603050405020304" pitchFamily="18" charset="0"/>
                <a:cs typeface="Times New Roman" panose="02020603050405020304" pitchFamily="18" charset="0"/>
              </a:endParaRPr>
            </a:p>
          </p:txBody>
        </p:sp>
      </p:grpSp>
      <p:sp>
        <p:nvSpPr>
          <p:cNvPr id="53" name="Title 1">
            <a:extLst>
              <a:ext uri="{FF2B5EF4-FFF2-40B4-BE49-F238E27FC236}">
                <a16:creationId xmlns:a16="http://schemas.microsoft.com/office/drawing/2014/main" id="{16627982-8AAC-BA4A-84A5-A48E5EA5B3F2}"/>
              </a:ext>
            </a:extLst>
          </p:cNvPr>
          <p:cNvSpPr>
            <a:spLocks noGrp="1"/>
          </p:cNvSpPr>
          <p:nvPr>
            <p:ph type="title"/>
          </p:nvPr>
        </p:nvSpPr>
        <p:spPr>
          <a:xfrm>
            <a:off x="522316" y="346391"/>
            <a:ext cx="11147367" cy="544512"/>
          </a:xfrm>
        </p:spPr>
        <p:txBody>
          <a:bodyPr>
            <a:normAutofit fontScale="90000"/>
          </a:bodyPr>
          <a:lstStyle/>
          <a:p>
            <a:r>
              <a:rPr lang="en-US" dirty="0"/>
              <a:t>The mealy machine model</a:t>
            </a:r>
          </a:p>
        </p:txBody>
      </p:sp>
      <p:sp>
        <p:nvSpPr>
          <p:cNvPr id="3" name="Slide Number Placeholder 2">
            <a:extLst>
              <a:ext uri="{FF2B5EF4-FFF2-40B4-BE49-F238E27FC236}">
                <a16:creationId xmlns:a16="http://schemas.microsoft.com/office/drawing/2014/main" id="{9D433243-34F8-F54B-99F5-672C30A5BE29}"/>
              </a:ext>
            </a:extLst>
          </p:cNvPr>
          <p:cNvSpPr>
            <a:spLocks noGrp="1"/>
          </p:cNvSpPr>
          <p:nvPr>
            <p:ph type="sldNum" sz="quarter" idx="12"/>
          </p:nvPr>
        </p:nvSpPr>
        <p:spPr/>
        <p:txBody>
          <a:bodyPr/>
          <a:lstStyle/>
          <a:p>
            <a:fld id="{C5A27ED4-BC28-3744-9665-B9C127FFDCF7}" type="slidenum">
              <a:rPr lang="en-US" sz="1800" smtClean="0">
                <a:solidFill>
                  <a:schemeClr val="tx1"/>
                </a:solidFill>
              </a:rPr>
              <a:t>10</a:t>
            </a:fld>
            <a:endParaRPr lang="en-US" sz="1800" dirty="0">
              <a:solidFill>
                <a:schemeClr val="tx1"/>
              </a:solidFill>
            </a:endParaRPr>
          </a:p>
        </p:txBody>
      </p:sp>
    </p:spTree>
    <p:extLst>
      <p:ext uri="{BB962C8B-B14F-4D97-AF65-F5344CB8AC3E}">
        <p14:creationId xmlns:p14="http://schemas.microsoft.com/office/powerpoint/2010/main" val="3525694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DC80BF0-A153-B948-9310-ED823243E3D8}"/>
              </a:ext>
            </a:extLst>
          </p:cNvPr>
          <p:cNvPicPr>
            <a:picLocks noChangeAspect="1"/>
          </p:cNvPicPr>
          <p:nvPr/>
        </p:nvPicPr>
        <p:blipFill>
          <a:blip r:embed="rId3"/>
          <a:stretch>
            <a:fillRect/>
          </a:stretch>
        </p:blipFill>
        <p:spPr>
          <a:xfrm>
            <a:off x="0" y="1246873"/>
            <a:ext cx="12192000" cy="4364254"/>
          </a:xfrm>
          <a:prstGeom prst="rect">
            <a:avLst/>
          </a:prstGeom>
        </p:spPr>
      </p:pic>
      <p:sp>
        <p:nvSpPr>
          <p:cNvPr id="15" name="Slide Number Placeholder 14">
            <a:extLst>
              <a:ext uri="{FF2B5EF4-FFF2-40B4-BE49-F238E27FC236}">
                <a16:creationId xmlns:a16="http://schemas.microsoft.com/office/drawing/2014/main" id="{77777EEA-9146-534E-85B9-644046310C5E}"/>
              </a:ext>
            </a:extLst>
          </p:cNvPr>
          <p:cNvSpPr>
            <a:spLocks noGrp="1"/>
          </p:cNvSpPr>
          <p:nvPr>
            <p:ph type="sldNum" sz="quarter" idx="12"/>
          </p:nvPr>
        </p:nvSpPr>
        <p:spPr/>
        <p:txBody>
          <a:bodyPr/>
          <a:lstStyle/>
          <a:p>
            <a:fld id="{C5A27ED4-BC28-3744-9665-B9C127FFDCF7}" type="slidenum">
              <a:rPr lang="en-US" sz="1800" smtClean="0">
                <a:solidFill>
                  <a:schemeClr val="bg1"/>
                </a:solidFill>
              </a:rPr>
              <a:t>11</a:t>
            </a:fld>
            <a:endParaRPr lang="en-US" sz="1800" dirty="0">
              <a:solidFill>
                <a:schemeClr val="bg1"/>
              </a:solidFill>
            </a:endParaRPr>
          </a:p>
        </p:txBody>
      </p:sp>
    </p:spTree>
    <p:extLst>
      <p:ext uri="{BB962C8B-B14F-4D97-AF65-F5344CB8AC3E}">
        <p14:creationId xmlns:p14="http://schemas.microsoft.com/office/powerpoint/2010/main" val="2225899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F02501-4F86-DC49-8B08-4DEEC5C9E3BC}"/>
              </a:ext>
            </a:extLst>
          </p:cNvPr>
          <p:cNvPicPr>
            <a:picLocks noChangeAspect="1"/>
          </p:cNvPicPr>
          <p:nvPr/>
        </p:nvPicPr>
        <p:blipFill>
          <a:blip r:embed="rId2"/>
          <a:stretch>
            <a:fillRect/>
          </a:stretch>
        </p:blipFill>
        <p:spPr>
          <a:xfrm>
            <a:off x="20848" y="680935"/>
            <a:ext cx="12171152" cy="5505559"/>
          </a:xfrm>
          <a:prstGeom prst="rect">
            <a:avLst/>
          </a:prstGeom>
        </p:spPr>
      </p:pic>
      <p:sp>
        <p:nvSpPr>
          <p:cNvPr id="6" name="Slide Number Placeholder 5">
            <a:extLst>
              <a:ext uri="{FF2B5EF4-FFF2-40B4-BE49-F238E27FC236}">
                <a16:creationId xmlns:a16="http://schemas.microsoft.com/office/drawing/2014/main" id="{0CBBCBA9-1387-C042-983E-EB6E3C34D859}"/>
              </a:ext>
            </a:extLst>
          </p:cNvPr>
          <p:cNvSpPr>
            <a:spLocks noGrp="1"/>
          </p:cNvSpPr>
          <p:nvPr>
            <p:ph type="sldNum" sz="quarter" idx="12"/>
          </p:nvPr>
        </p:nvSpPr>
        <p:spPr/>
        <p:txBody>
          <a:bodyPr/>
          <a:lstStyle/>
          <a:p>
            <a:fld id="{C5A27ED4-BC28-3744-9665-B9C127FFDCF7}" type="slidenum">
              <a:rPr lang="en-US" sz="1800" smtClean="0">
                <a:solidFill>
                  <a:schemeClr val="bg1"/>
                </a:solidFill>
              </a:rPr>
              <a:t>12</a:t>
            </a:fld>
            <a:endParaRPr lang="en-US" sz="1800" dirty="0">
              <a:solidFill>
                <a:schemeClr val="bg1"/>
              </a:solidFill>
            </a:endParaRPr>
          </a:p>
        </p:txBody>
      </p:sp>
    </p:spTree>
    <p:extLst>
      <p:ext uri="{BB962C8B-B14F-4D97-AF65-F5344CB8AC3E}">
        <p14:creationId xmlns:p14="http://schemas.microsoft.com/office/powerpoint/2010/main" val="2223341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0CD3E4-B2FE-0D44-B467-07C0BD1A5480}"/>
              </a:ext>
            </a:extLst>
          </p:cNvPr>
          <p:cNvPicPr>
            <a:picLocks noChangeAspect="1"/>
          </p:cNvPicPr>
          <p:nvPr/>
        </p:nvPicPr>
        <p:blipFill>
          <a:blip r:embed="rId2"/>
          <a:stretch>
            <a:fillRect/>
          </a:stretch>
        </p:blipFill>
        <p:spPr>
          <a:xfrm>
            <a:off x="0" y="1443051"/>
            <a:ext cx="12192000" cy="3971898"/>
          </a:xfrm>
          <a:prstGeom prst="rect">
            <a:avLst/>
          </a:prstGeom>
        </p:spPr>
      </p:pic>
      <p:sp>
        <p:nvSpPr>
          <p:cNvPr id="5" name="Slide Number Placeholder 4">
            <a:extLst>
              <a:ext uri="{FF2B5EF4-FFF2-40B4-BE49-F238E27FC236}">
                <a16:creationId xmlns:a16="http://schemas.microsoft.com/office/drawing/2014/main" id="{D1152222-A954-614B-82E2-CE9DF51D2147}"/>
              </a:ext>
            </a:extLst>
          </p:cNvPr>
          <p:cNvSpPr>
            <a:spLocks noGrp="1"/>
          </p:cNvSpPr>
          <p:nvPr>
            <p:ph type="sldNum" sz="quarter" idx="12"/>
          </p:nvPr>
        </p:nvSpPr>
        <p:spPr/>
        <p:txBody>
          <a:bodyPr/>
          <a:lstStyle/>
          <a:p>
            <a:fld id="{C5A27ED4-BC28-3744-9665-B9C127FFDCF7}" type="slidenum">
              <a:rPr lang="en-US" sz="1800" smtClean="0">
                <a:solidFill>
                  <a:schemeClr val="bg1"/>
                </a:solidFill>
              </a:rPr>
              <a:t>13</a:t>
            </a:fld>
            <a:endParaRPr lang="en-US" dirty="0">
              <a:solidFill>
                <a:schemeClr val="bg1"/>
              </a:solidFill>
            </a:endParaRPr>
          </a:p>
        </p:txBody>
      </p:sp>
    </p:spTree>
    <p:extLst>
      <p:ext uri="{BB962C8B-B14F-4D97-AF65-F5344CB8AC3E}">
        <p14:creationId xmlns:p14="http://schemas.microsoft.com/office/powerpoint/2010/main" val="1467258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EC76E75-36BE-4541-8087-4C6EF26B9093}"/>
              </a:ext>
            </a:extLst>
          </p:cNvPr>
          <p:cNvGrpSpPr/>
          <p:nvPr/>
        </p:nvGrpSpPr>
        <p:grpSpPr>
          <a:xfrm>
            <a:off x="839611" y="50252"/>
            <a:ext cx="11754561" cy="6741598"/>
            <a:chOff x="-378416" y="-148715"/>
            <a:chExt cx="15654905" cy="8933498"/>
          </a:xfrm>
        </p:grpSpPr>
        <p:grpSp>
          <p:nvGrpSpPr>
            <p:cNvPr id="135" name="Group 134">
              <a:extLst>
                <a:ext uri="{FF2B5EF4-FFF2-40B4-BE49-F238E27FC236}">
                  <a16:creationId xmlns:a16="http://schemas.microsoft.com/office/drawing/2014/main" id="{CB8E7F9C-36FE-FD41-950A-E6F219EC0B02}"/>
                </a:ext>
              </a:extLst>
            </p:cNvPr>
            <p:cNvGrpSpPr/>
            <p:nvPr/>
          </p:nvGrpSpPr>
          <p:grpSpPr>
            <a:xfrm>
              <a:off x="113469" y="-148715"/>
              <a:ext cx="15163020" cy="8933498"/>
              <a:chOff x="-469207" y="-885094"/>
              <a:chExt cx="16538697" cy="9743998"/>
            </a:xfrm>
          </p:grpSpPr>
          <p:sp>
            <p:nvSpPr>
              <p:cNvPr id="77" name="TextBox 76">
                <a:extLst>
                  <a:ext uri="{FF2B5EF4-FFF2-40B4-BE49-F238E27FC236}">
                    <a16:creationId xmlns:a16="http://schemas.microsoft.com/office/drawing/2014/main" id="{2C7A836D-6F9B-C942-9B31-FFD9BEF67661}"/>
                  </a:ext>
                </a:extLst>
              </p:cNvPr>
              <p:cNvSpPr txBox="1"/>
              <p:nvPr/>
            </p:nvSpPr>
            <p:spPr>
              <a:xfrm>
                <a:off x="12775890" y="-885094"/>
                <a:ext cx="3293600" cy="1164941"/>
              </a:xfrm>
              <a:prstGeom prst="rect">
                <a:avLst/>
              </a:prstGeom>
              <a:noFill/>
            </p:spPr>
            <p:txBody>
              <a:bodyPr wrap="square" rtlCol="0">
                <a:spAutoFit/>
              </a:bodyPr>
              <a:lstStyle/>
              <a:p>
                <a:r>
                  <a:rPr lang="en-US" sz="1546" dirty="0">
                    <a:latin typeface="Times New Roman" panose="02020603050405020304" pitchFamily="18" charset="0"/>
                    <a:cs typeface="Times New Roman" panose="02020603050405020304" pitchFamily="18" charset="0"/>
                  </a:rPr>
                  <a:t>Tigger </a:t>
                </a:r>
                <a:r>
                  <a:rPr lang="en-US" sz="1546" dirty="0">
                    <a:latin typeface="Times New Roman" panose="02020603050405020304" pitchFamily="18" charset="0"/>
                    <a:cs typeface="Times New Roman" panose="02020603050405020304" pitchFamily="18" charset="0"/>
                    <a:sym typeface="Wingdings" pitchFamily="2" charset="2"/>
                  </a:rPr>
                  <a:t>/</a:t>
                </a:r>
                <a:r>
                  <a:rPr lang="en-US" sz="1546" dirty="0">
                    <a:latin typeface="Times New Roman" panose="02020603050405020304" pitchFamily="18" charset="0"/>
                    <a:cs typeface="Times New Roman" panose="02020603050405020304" pitchFamily="18" charset="0"/>
                  </a:rPr>
                  <a:t> Action</a:t>
                </a:r>
              </a:p>
              <a:p>
                <a:r>
                  <a:rPr lang="en-US" sz="1546" dirty="0">
                    <a:latin typeface="Times New Roman" panose="02020603050405020304" pitchFamily="18" charset="0"/>
                    <a:cs typeface="Times New Roman" panose="02020603050405020304" pitchFamily="18" charset="0"/>
                  </a:rPr>
                  <a:t>Recipient ! Message</a:t>
                </a:r>
              </a:p>
              <a:p>
                <a:r>
                  <a:rPr lang="en-US" sz="1546" dirty="0">
                    <a:latin typeface="Times New Roman" panose="02020603050405020304" pitchFamily="18" charset="0"/>
                    <a:cs typeface="Times New Roman" panose="02020603050405020304" pitchFamily="18" charset="0"/>
                  </a:rPr>
                  <a:t>Sender ? Message</a:t>
                </a:r>
              </a:p>
            </p:txBody>
          </p:sp>
          <p:grpSp>
            <p:nvGrpSpPr>
              <p:cNvPr id="40" name="Group 39">
                <a:extLst>
                  <a:ext uri="{FF2B5EF4-FFF2-40B4-BE49-F238E27FC236}">
                    <a16:creationId xmlns:a16="http://schemas.microsoft.com/office/drawing/2014/main" id="{BC48254D-A4CB-8347-BA6E-BE3D3FBCDB12}"/>
                  </a:ext>
                </a:extLst>
              </p:cNvPr>
              <p:cNvGrpSpPr/>
              <p:nvPr/>
            </p:nvGrpSpPr>
            <p:grpSpPr>
              <a:xfrm>
                <a:off x="-469207" y="1197002"/>
                <a:ext cx="5692686" cy="6546469"/>
                <a:chOff x="-15382" y="1073019"/>
                <a:chExt cx="5692686" cy="6546469"/>
              </a:xfrm>
            </p:grpSpPr>
            <p:sp>
              <p:nvSpPr>
                <p:cNvPr id="5" name="Rounded Rectangle 4">
                  <a:extLst>
                    <a:ext uri="{FF2B5EF4-FFF2-40B4-BE49-F238E27FC236}">
                      <a16:creationId xmlns:a16="http://schemas.microsoft.com/office/drawing/2014/main" id="{8F6BF6C8-36C7-404F-B66F-63B571A20B28}"/>
                    </a:ext>
                  </a:extLst>
                </p:cNvPr>
                <p:cNvSpPr/>
                <p:nvPr/>
              </p:nvSpPr>
              <p:spPr>
                <a:xfrm>
                  <a:off x="1935339" y="3097696"/>
                  <a:ext cx="1415512" cy="79041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Pend</a:t>
                  </a:r>
                </a:p>
              </p:txBody>
            </p:sp>
            <p:sp>
              <p:nvSpPr>
                <p:cNvPr id="6" name="Rounded Rectangle 5">
                  <a:extLst>
                    <a:ext uri="{FF2B5EF4-FFF2-40B4-BE49-F238E27FC236}">
                      <a16:creationId xmlns:a16="http://schemas.microsoft.com/office/drawing/2014/main" id="{8F6CF120-CC89-644F-956F-C3AE220CFA54}"/>
                    </a:ext>
                  </a:extLst>
                </p:cNvPr>
                <p:cNvSpPr/>
                <p:nvPr/>
              </p:nvSpPr>
              <p:spPr>
                <a:xfrm>
                  <a:off x="1935339" y="4678522"/>
                  <a:ext cx="1415512" cy="79041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Call</a:t>
                  </a:r>
                </a:p>
              </p:txBody>
            </p:sp>
            <p:sp>
              <p:nvSpPr>
                <p:cNvPr id="7" name="Rounded Rectangle 6">
                  <a:extLst>
                    <a:ext uri="{FF2B5EF4-FFF2-40B4-BE49-F238E27FC236}">
                      <a16:creationId xmlns:a16="http://schemas.microsoft.com/office/drawing/2014/main" id="{BC3BFF8B-4040-E347-B77F-F5B50C98CDF8}"/>
                    </a:ext>
                  </a:extLst>
                </p:cNvPr>
                <p:cNvSpPr/>
                <p:nvPr/>
              </p:nvSpPr>
              <p:spPr>
                <a:xfrm>
                  <a:off x="3004891" y="6829075"/>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Good</a:t>
                  </a:r>
                </a:p>
              </p:txBody>
            </p:sp>
            <p:sp>
              <p:nvSpPr>
                <p:cNvPr id="8" name="Rounded Rectangle 7">
                  <a:extLst>
                    <a:ext uri="{FF2B5EF4-FFF2-40B4-BE49-F238E27FC236}">
                      <a16:creationId xmlns:a16="http://schemas.microsoft.com/office/drawing/2014/main" id="{32AD3569-96BA-AA4E-AE17-2CE449414F01}"/>
                    </a:ext>
                  </a:extLst>
                </p:cNvPr>
                <p:cNvSpPr/>
                <p:nvPr/>
              </p:nvSpPr>
              <p:spPr>
                <a:xfrm>
                  <a:off x="875671" y="6829074"/>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Void</a:t>
                  </a:r>
                </a:p>
              </p:txBody>
            </p:sp>
            <p:cxnSp>
              <p:nvCxnSpPr>
                <p:cNvPr id="16" name="Straight Arrow Connector 15">
                  <a:extLst>
                    <a:ext uri="{FF2B5EF4-FFF2-40B4-BE49-F238E27FC236}">
                      <a16:creationId xmlns:a16="http://schemas.microsoft.com/office/drawing/2014/main" id="{1C39BB64-D730-764D-B57A-6C0F55C3E9EB}"/>
                    </a:ext>
                  </a:extLst>
                </p:cNvPr>
                <p:cNvCxnSpPr>
                  <a:cxnSpLocks/>
                  <a:stCxn id="5" idx="2"/>
                  <a:endCxn id="6" idx="0"/>
                </p:cNvCxnSpPr>
                <p:nvPr/>
              </p:nvCxnSpPr>
              <p:spPr>
                <a:xfrm>
                  <a:off x="2643095" y="3888109"/>
                  <a:ext cx="0" cy="790413"/>
                </a:xfrm>
                <a:prstGeom prst="straightConnector1">
                  <a:avLst/>
                </a:prstGeom>
                <a:ln w="5715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BD113FD1-6EF5-1541-B3B2-D35421446A95}"/>
                    </a:ext>
                  </a:extLst>
                </p:cNvPr>
                <p:cNvCxnSpPr>
                  <a:cxnSpLocks/>
                  <a:stCxn id="6" idx="2"/>
                  <a:endCxn id="8" idx="0"/>
                </p:cNvCxnSpPr>
                <p:nvPr/>
              </p:nvCxnSpPr>
              <p:spPr>
                <a:xfrm rot="5400000">
                  <a:off x="1433192" y="5619170"/>
                  <a:ext cx="1360139" cy="1059668"/>
                </a:xfrm>
                <a:prstGeom prst="curvedConnector3">
                  <a:avLst>
                    <a:gd name="adj1" fmla="val 50000"/>
                  </a:avLst>
                </a:prstGeom>
                <a:ln w="5715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576B9F57-1C51-9B4E-A46F-2448BE4B3C3E}"/>
                    </a:ext>
                  </a:extLst>
                </p:cNvPr>
                <p:cNvCxnSpPr>
                  <a:cxnSpLocks/>
                  <a:stCxn id="6" idx="2"/>
                  <a:endCxn id="7" idx="0"/>
                </p:cNvCxnSpPr>
                <p:nvPr/>
              </p:nvCxnSpPr>
              <p:spPr>
                <a:xfrm rot="16200000" flipH="1">
                  <a:off x="2497801" y="5614229"/>
                  <a:ext cx="1360140" cy="1069552"/>
                </a:xfrm>
                <a:prstGeom prst="curvedConnector3">
                  <a:avLst>
                    <a:gd name="adj1" fmla="val 50000"/>
                  </a:avLst>
                </a:prstGeom>
                <a:ln w="57150">
                  <a:prstDash val="solid"/>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1AFD33D-C751-EC41-82C2-D93139F2EBC9}"/>
                    </a:ext>
                  </a:extLst>
                </p:cNvPr>
                <p:cNvSpPr txBox="1"/>
                <p:nvPr/>
              </p:nvSpPr>
              <p:spPr>
                <a:xfrm>
                  <a:off x="112775" y="2016819"/>
                  <a:ext cx="3065096"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rPr>
                    <a:t>True </a:t>
                  </a:r>
                  <a:r>
                    <a:rPr lang="en-US" sz="1082" dirty="0">
                      <a:latin typeface="Times New Roman" panose="02020603050405020304" pitchFamily="18" charset="0"/>
                      <a:cs typeface="Times New Roman" panose="02020603050405020304" pitchFamily="18" charset="0"/>
                      <a:sym typeface="Wingdings" pitchFamily="2" charset="2"/>
                    </a:rPr>
                    <a:t>/</a:t>
                  </a:r>
                  <a:r>
                    <a:rPr lang="en-US" sz="1082" dirty="0">
                      <a:latin typeface="Times New Roman" panose="02020603050405020304" pitchFamily="18" charset="0"/>
                      <a:cs typeface="Times New Roman" panose="02020603050405020304" pitchFamily="18" charset="0"/>
                    </a:rPr>
                    <a:t> </a:t>
                  </a:r>
                </a:p>
                <a:p>
                  <a:pPr algn="ctr"/>
                  <a:r>
                    <a:rPr lang="en-US" sz="1082" dirty="0" err="1">
                      <a:latin typeface="Times New Roman" panose="02020603050405020304" pitchFamily="18" charset="0"/>
                      <a:cs typeface="Times New Roman" panose="02020603050405020304" pitchFamily="18" charset="0"/>
                    </a:rPr>
                    <a:t>Pred</a:t>
                  </a:r>
                  <a:r>
                    <a:rPr lang="en-US" sz="1082" dirty="0">
                      <a:latin typeface="Times New Roman" panose="02020603050405020304" pitchFamily="18" charset="0"/>
                      <a:cs typeface="Times New Roman" panose="02020603050405020304" pitchFamily="18" charset="0"/>
                    </a:rPr>
                    <a:t> ! Promise</a:t>
                  </a:r>
                </a:p>
              </p:txBody>
            </p:sp>
            <p:sp>
              <p:nvSpPr>
                <p:cNvPr id="79" name="TextBox 78">
                  <a:extLst>
                    <a:ext uri="{FF2B5EF4-FFF2-40B4-BE49-F238E27FC236}">
                      <a16:creationId xmlns:a16="http://schemas.microsoft.com/office/drawing/2014/main" id="{A53F35D6-4217-8946-B8F9-A7510B844EE4}"/>
                    </a:ext>
                  </a:extLst>
                </p:cNvPr>
                <p:cNvSpPr txBox="1"/>
                <p:nvPr/>
              </p:nvSpPr>
              <p:spPr>
                <a:xfrm>
                  <a:off x="374136" y="4007536"/>
                  <a:ext cx="2542372" cy="614815"/>
                </a:xfrm>
                <a:prstGeom prst="rect">
                  <a:avLst/>
                </a:prstGeom>
                <a:noFill/>
              </p:spPr>
              <p:txBody>
                <a:bodyPr wrap="square" rtlCol="0">
                  <a:spAutoFit/>
                </a:bodyPr>
                <a:lstStyle/>
                <a:p>
                  <a:pPr algn="ctr"/>
                  <a:r>
                    <a:rPr lang="en-US" sz="1082" dirty="0" err="1">
                      <a:latin typeface="Times New Roman" panose="02020603050405020304" pitchFamily="18" charset="0"/>
                      <a:cs typeface="Times New Roman" panose="02020603050405020304" pitchFamily="18" charset="0"/>
                    </a:rPr>
                    <a:t>Succ</a:t>
                  </a:r>
                  <a:r>
                    <a:rPr lang="en-US" sz="1082" dirty="0">
                      <a:latin typeface="Times New Roman" panose="02020603050405020304" pitchFamily="18" charset="0"/>
                      <a:cs typeface="Times New Roman" panose="02020603050405020304" pitchFamily="18" charset="0"/>
                    </a:rPr>
                    <a:t> ? Promise </a:t>
                  </a:r>
                  <a:r>
                    <a:rPr lang="en-US" sz="1082" dirty="0">
                      <a:latin typeface="Times New Roman" panose="02020603050405020304" pitchFamily="18" charset="0"/>
                      <a:cs typeface="Times New Roman" panose="02020603050405020304" pitchFamily="18" charset="0"/>
                      <a:sym typeface="Wingdings" pitchFamily="2" charset="2"/>
                    </a:rPr>
                    <a:t>/</a:t>
                  </a:r>
                </a:p>
                <a:p>
                  <a:pPr algn="ctr"/>
                  <a:r>
                    <a:rPr lang="en-US" sz="1082" dirty="0">
                      <a:latin typeface="Times New Roman" panose="02020603050405020304" pitchFamily="18" charset="0"/>
                      <a:cs typeface="Times New Roman" panose="02020603050405020304" pitchFamily="18" charset="0"/>
                      <a:sym typeface="Wingdings" pitchFamily="2" charset="2"/>
                    </a:rPr>
                    <a:t> Referee ! Commit</a:t>
                  </a:r>
                  <a:endParaRPr lang="en-US" sz="1082" dirty="0">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79856352-8B5B-2C43-8BE2-3AFC0FF5FE26}"/>
                    </a:ext>
                  </a:extLst>
                </p:cNvPr>
                <p:cNvSpPr txBox="1"/>
                <p:nvPr/>
              </p:nvSpPr>
              <p:spPr>
                <a:xfrm>
                  <a:off x="3255258" y="5927136"/>
                  <a:ext cx="2422046"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rPr>
                    <a:t>Referee ? Signature </a:t>
                  </a:r>
                  <a:r>
                    <a:rPr lang="en-US" sz="1082" dirty="0">
                      <a:latin typeface="Times New Roman" panose="02020603050405020304" pitchFamily="18" charset="0"/>
                      <a:cs typeface="Times New Roman" panose="02020603050405020304" pitchFamily="18" charset="0"/>
                      <a:sym typeface="Wingdings" pitchFamily="2" charset="2"/>
                    </a:rPr>
                    <a:t>/ </a:t>
                  </a:r>
                </a:p>
                <a:p>
                  <a:pPr algn="ctr"/>
                  <a:r>
                    <a:rPr lang="en-US" sz="1082" dirty="0" err="1">
                      <a:latin typeface="Times New Roman" panose="02020603050405020304" pitchFamily="18" charset="0"/>
                      <a:cs typeface="Times New Roman" panose="02020603050405020304" pitchFamily="18" charset="0"/>
                      <a:sym typeface="Wingdings" pitchFamily="2" charset="2"/>
                    </a:rPr>
                    <a:t>Succ</a:t>
                  </a:r>
                  <a:r>
                    <a:rPr lang="en-US" sz="1082" dirty="0">
                      <a:latin typeface="Times New Roman" panose="02020603050405020304" pitchFamily="18" charset="0"/>
                      <a:cs typeface="Times New Roman" panose="02020603050405020304" pitchFamily="18" charset="0"/>
                      <a:sym typeface="Wingdings" pitchFamily="2" charset="2"/>
                    </a:rPr>
                    <a:t> ! Signature</a:t>
                  </a:r>
                  <a:r>
                    <a:rPr lang="en-US" sz="1082" dirty="0">
                      <a:sym typeface="Wingdings" pitchFamily="2" charset="2"/>
                    </a:rPr>
                    <a:t> </a:t>
                  </a:r>
                  <a:endParaRPr lang="en-US" sz="1082" dirty="0"/>
                </a:p>
              </p:txBody>
            </p:sp>
            <p:cxnSp>
              <p:nvCxnSpPr>
                <p:cNvPr id="133" name="Curved Connector 132">
                  <a:extLst>
                    <a:ext uri="{FF2B5EF4-FFF2-40B4-BE49-F238E27FC236}">
                      <a16:creationId xmlns:a16="http://schemas.microsoft.com/office/drawing/2014/main" id="{E2FEAFB8-E17F-B64D-9A86-E3C0F65647C8}"/>
                    </a:ext>
                  </a:extLst>
                </p:cNvPr>
                <p:cNvCxnSpPr>
                  <a:cxnSpLocks/>
                </p:cNvCxnSpPr>
                <p:nvPr/>
              </p:nvCxnSpPr>
              <p:spPr>
                <a:xfrm rot="10800000">
                  <a:off x="3146053" y="3103999"/>
                  <a:ext cx="92909" cy="596303"/>
                </a:xfrm>
                <a:prstGeom prst="curvedConnector5">
                  <a:avLst>
                    <a:gd name="adj1" fmla="val -636829"/>
                    <a:gd name="adj2" fmla="val 145868"/>
                    <a:gd name="adj3" fmla="val 7456"/>
                  </a:avLst>
                </a:prstGeom>
                <a:ln w="57150">
                  <a:prstDash val="solid"/>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C6CE3EB9-A85F-9A4C-9155-68987DF17B34}"/>
                    </a:ext>
                  </a:extLst>
                </p:cNvPr>
                <p:cNvSpPr txBox="1"/>
                <p:nvPr/>
              </p:nvSpPr>
              <p:spPr>
                <a:xfrm>
                  <a:off x="3435861" y="2686151"/>
                  <a:ext cx="2143444" cy="85549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sym typeface="Wingdings" pitchFamily="2" charset="2"/>
                    </a:rPr>
                    <a:t>True / </a:t>
                  </a:r>
                </a:p>
                <a:p>
                  <a:pPr algn="ctr"/>
                  <a:r>
                    <a:rPr lang="en-US" sz="1082" dirty="0">
                      <a:latin typeface="Times New Roman" panose="02020603050405020304" pitchFamily="18" charset="0"/>
                      <a:cs typeface="Times New Roman" panose="02020603050405020304" pitchFamily="18" charset="0"/>
                      <a:sym typeface="Wingdings" pitchFamily="2" charset="2"/>
                    </a:rPr>
                    <a:t>Referee ! </a:t>
                  </a:r>
                  <a:r>
                    <a:rPr lang="en-US" sz="1082" dirty="0">
                      <a:latin typeface="Times New Roman" panose="02020603050405020304" pitchFamily="18" charset="0"/>
                      <a:cs typeface="Times New Roman" panose="02020603050405020304" pitchFamily="18" charset="0"/>
                    </a:rPr>
                    <a:t>Status</a:t>
                  </a:r>
                </a:p>
                <a:p>
                  <a:pPr algn="ctr"/>
                  <a:endParaRPr lang="en-US" sz="1082" dirty="0"/>
                </a:p>
              </p:txBody>
            </p:sp>
            <p:sp>
              <p:nvSpPr>
                <p:cNvPr id="42" name="Rounded Rectangle 41">
                  <a:extLst>
                    <a:ext uri="{FF2B5EF4-FFF2-40B4-BE49-F238E27FC236}">
                      <a16:creationId xmlns:a16="http://schemas.microsoft.com/office/drawing/2014/main" id="{35FC2018-2C56-E342-B313-3264D86C33C0}"/>
                    </a:ext>
                  </a:extLst>
                </p:cNvPr>
                <p:cNvSpPr/>
                <p:nvPr/>
              </p:nvSpPr>
              <p:spPr>
                <a:xfrm>
                  <a:off x="1935339" y="1073019"/>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No Lift</a:t>
                  </a:r>
                </a:p>
              </p:txBody>
            </p:sp>
            <p:sp>
              <p:nvSpPr>
                <p:cNvPr id="69" name="TextBox 68">
                  <a:extLst>
                    <a:ext uri="{FF2B5EF4-FFF2-40B4-BE49-F238E27FC236}">
                      <a16:creationId xmlns:a16="http://schemas.microsoft.com/office/drawing/2014/main" id="{D7EC7590-F7C2-4E40-A7D1-C88A1380FE52}"/>
                    </a:ext>
                  </a:extLst>
                </p:cNvPr>
                <p:cNvSpPr txBox="1"/>
                <p:nvPr/>
              </p:nvSpPr>
              <p:spPr>
                <a:xfrm>
                  <a:off x="-15382" y="5864821"/>
                  <a:ext cx="2143444"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rPr>
                    <a:t>Referee ? Void </a:t>
                  </a:r>
                  <a:r>
                    <a:rPr lang="en-US" sz="1082" dirty="0">
                      <a:latin typeface="Times New Roman" panose="02020603050405020304" pitchFamily="18" charset="0"/>
                      <a:cs typeface="Times New Roman" panose="02020603050405020304" pitchFamily="18" charset="0"/>
                      <a:sym typeface="Wingdings" pitchFamily="2" charset="2"/>
                    </a:rPr>
                    <a:t>/ </a:t>
                  </a:r>
                </a:p>
                <a:p>
                  <a:pPr algn="ctr"/>
                  <a:r>
                    <a:rPr lang="en-US" sz="1082" dirty="0" err="1">
                      <a:latin typeface="Times New Roman" panose="02020603050405020304" pitchFamily="18" charset="0"/>
                      <a:cs typeface="Times New Roman" panose="02020603050405020304" pitchFamily="18" charset="0"/>
                      <a:sym typeface="Wingdings" pitchFamily="2" charset="2"/>
                    </a:rPr>
                    <a:t>Succ</a:t>
                  </a:r>
                  <a:r>
                    <a:rPr lang="en-US" sz="1082" dirty="0">
                      <a:latin typeface="Times New Roman" panose="02020603050405020304" pitchFamily="18" charset="0"/>
                      <a:cs typeface="Times New Roman" panose="02020603050405020304" pitchFamily="18" charset="0"/>
                      <a:sym typeface="Wingdings" pitchFamily="2" charset="2"/>
                    </a:rPr>
                    <a:t> ! Void </a:t>
                  </a:r>
                  <a:endParaRPr lang="en-US" sz="1082" dirty="0">
                    <a:latin typeface="Times New Roman" panose="02020603050405020304" pitchFamily="18" charset="0"/>
                    <a:cs typeface="Times New Roman" panose="02020603050405020304" pitchFamily="18" charset="0"/>
                  </a:endParaRPr>
                </a:p>
              </p:txBody>
            </p:sp>
          </p:grpSp>
          <p:grpSp>
            <p:nvGrpSpPr>
              <p:cNvPr id="57" name="Group 56">
                <a:extLst>
                  <a:ext uri="{FF2B5EF4-FFF2-40B4-BE49-F238E27FC236}">
                    <a16:creationId xmlns:a16="http://schemas.microsoft.com/office/drawing/2014/main" id="{F7C6D5FD-3462-CD46-9AAB-423292CCE585}"/>
                  </a:ext>
                </a:extLst>
              </p:cNvPr>
              <p:cNvGrpSpPr/>
              <p:nvPr/>
            </p:nvGrpSpPr>
            <p:grpSpPr>
              <a:xfrm>
                <a:off x="3349082" y="1197002"/>
                <a:ext cx="6727724" cy="7661902"/>
                <a:chOff x="3725132" y="2164229"/>
                <a:chExt cx="6727724" cy="7661902"/>
              </a:xfrm>
            </p:grpSpPr>
            <p:sp>
              <p:nvSpPr>
                <p:cNvPr id="70" name="Rounded Rectangle 69">
                  <a:extLst>
                    <a:ext uri="{FF2B5EF4-FFF2-40B4-BE49-F238E27FC236}">
                      <a16:creationId xmlns:a16="http://schemas.microsoft.com/office/drawing/2014/main" id="{0BEA6FFF-BD73-A847-B5F9-2FCBC977D094}"/>
                    </a:ext>
                  </a:extLst>
                </p:cNvPr>
                <p:cNvSpPr/>
                <p:nvPr/>
              </p:nvSpPr>
              <p:spPr>
                <a:xfrm>
                  <a:off x="6379929" y="2164229"/>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No Lift</a:t>
                  </a:r>
                </a:p>
              </p:txBody>
            </p:sp>
            <p:sp>
              <p:nvSpPr>
                <p:cNvPr id="89" name="TextBox 88">
                  <a:extLst>
                    <a:ext uri="{FF2B5EF4-FFF2-40B4-BE49-F238E27FC236}">
                      <a16:creationId xmlns:a16="http://schemas.microsoft.com/office/drawing/2014/main" id="{E489EE14-C2BF-C44A-906A-5E3EE54404F0}"/>
                    </a:ext>
                  </a:extLst>
                </p:cNvPr>
                <p:cNvSpPr txBox="1"/>
                <p:nvPr/>
              </p:nvSpPr>
              <p:spPr>
                <a:xfrm>
                  <a:off x="7538076" y="2609651"/>
                  <a:ext cx="2914780"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rPr>
                    <a:t>Node[</a:t>
                  </a:r>
                  <a:r>
                    <a:rPr lang="en-US" sz="1082" dirty="0" err="1">
                      <a:latin typeface="Times New Roman" panose="02020603050405020304" pitchFamily="18" charset="0"/>
                      <a:cs typeface="Times New Roman" panose="02020603050405020304" pitchFamily="18" charset="0"/>
                    </a:rPr>
                    <a:t>i</a:t>
                  </a:r>
                  <a:r>
                    <a:rPr lang="en-US" sz="1082" dirty="0">
                      <a:latin typeface="Times New Roman" panose="02020603050405020304" pitchFamily="18" charset="0"/>
                      <a:cs typeface="Times New Roman" panose="02020603050405020304" pitchFamily="18" charset="0"/>
                    </a:rPr>
                    <a:t>] ? Status </a:t>
                  </a:r>
                  <a:r>
                    <a:rPr lang="en-US" sz="1082" dirty="0">
                      <a:latin typeface="Times New Roman" panose="02020603050405020304" pitchFamily="18" charset="0"/>
                      <a:cs typeface="Times New Roman" panose="02020603050405020304" pitchFamily="18" charset="0"/>
                      <a:sym typeface="Wingdings" pitchFamily="2" charset="2"/>
                    </a:rPr>
                    <a:t>/</a:t>
                  </a:r>
                </a:p>
                <a:p>
                  <a:pPr algn="ctr"/>
                  <a:r>
                    <a:rPr lang="en-US" sz="1082" dirty="0">
                      <a:latin typeface="Times New Roman" panose="02020603050405020304" pitchFamily="18" charset="0"/>
                      <a:cs typeface="Times New Roman" panose="02020603050405020304" pitchFamily="18" charset="0"/>
                      <a:sym typeface="Wingdings" pitchFamily="2" charset="2"/>
                    </a:rPr>
                    <a:t> Node[</a:t>
                  </a:r>
                  <a:r>
                    <a:rPr lang="en-US" sz="1082" dirty="0" err="1">
                      <a:latin typeface="Times New Roman" panose="02020603050405020304" pitchFamily="18" charset="0"/>
                      <a:cs typeface="Times New Roman" panose="02020603050405020304" pitchFamily="18" charset="0"/>
                      <a:sym typeface="Wingdings" pitchFamily="2" charset="2"/>
                    </a:rPr>
                    <a:t>i</a:t>
                  </a:r>
                  <a:r>
                    <a:rPr lang="en-US" sz="1082" dirty="0">
                      <a:latin typeface="Times New Roman" panose="02020603050405020304" pitchFamily="18" charset="0"/>
                      <a:cs typeface="Times New Roman" panose="02020603050405020304" pitchFamily="18" charset="0"/>
                      <a:sym typeface="Wingdings" pitchFamily="2" charset="2"/>
                    </a:rPr>
                    <a:t>] ! Pend</a:t>
                  </a:r>
                  <a:endParaRPr lang="en-US" sz="1082" dirty="0">
                    <a:latin typeface="Times New Roman" panose="02020603050405020304" pitchFamily="18" charset="0"/>
                    <a:cs typeface="Times New Roman" panose="02020603050405020304" pitchFamily="18" charset="0"/>
                  </a:endParaRPr>
                </a:p>
              </p:txBody>
            </p:sp>
            <p:sp>
              <p:nvSpPr>
                <p:cNvPr id="72" name="Rounded Rectangle 71">
                  <a:extLst>
                    <a:ext uri="{FF2B5EF4-FFF2-40B4-BE49-F238E27FC236}">
                      <a16:creationId xmlns:a16="http://schemas.microsoft.com/office/drawing/2014/main" id="{1265EBFC-BAA2-5B4D-B094-6D55D867AA9E}"/>
                    </a:ext>
                  </a:extLst>
                </p:cNvPr>
                <p:cNvSpPr/>
                <p:nvPr/>
              </p:nvSpPr>
              <p:spPr>
                <a:xfrm>
                  <a:off x="5325752" y="7917784"/>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Void</a:t>
                  </a:r>
                </a:p>
              </p:txBody>
            </p:sp>
            <p:sp>
              <p:nvSpPr>
                <p:cNvPr id="71" name="Rounded Rectangle 70">
                  <a:extLst>
                    <a:ext uri="{FF2B5EF4-FFF2-40B4-BE49-F238E27FC236}">
                      <a16:creationId xmlns:a16="http://schemas.microsoft.com/office/drawing/2014/main" id="{AF16DC7D-BD5C-9940-AB83-D1F9DA88AE4D}"/>
                    </a:ext>
                  </a:extLst>
                </p:cNvPr>
                <p:cNvSpPr/>
                <p:nvPr/>
              </p:nvSpPr>
              <p:spPr>
                <a:xfrm>
                  <a:off x="7499143" y="7917784"/>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Good</a:t>
                  </a:r>
                </a:p>
              </p:txBody>
            </p:sp>
            <p:sp>
              <p:nvSpPr>
                <p:cNvPr id="75" name="TextBox 74">
                  <a:extLst>
                    <a:ext uri="{FF2B5EF4-FFF2-40B4-BE49-F238E27FC236}">
                      <a16:creationId xmlns:a16="http://schemas.microsoft.com/office/drawing/2014/main" id="{1AABE30C-C2D7-B049-881A-41D067AA4E65}"/>
                    </a:ext>
                  </a:extLst>
                </p:cNvPr>
                <p:cNvSpPr txBox="1"/>
                <p:nvPr/>
              </p:nvSpPr>
              <p:spPr>
                <a:xfrm>
                  <a:off x="3725132" y="4683319"/>
                  <a:ext cx="3204914"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sym typeface="Wingdings" pitchFamily="2" charset="2"/>
                    </a:rPr>
                    <a:t>Node[</a:t>
                  </a:r>
                  <a:r>
                    <a:rPr lang="en-US" sz="1082" dirty="0" err="1">
                      <a:latin typeface="Times New Roman" panose="02020603050405020304" pitchFamily="18" charset="0"/>
                      <a:cs typeface="Times New Roman" panose="02020603050405020304" pitchFamily="18" charset="0"/>
                      <a:sym typeface="Wingdings" pitchFamily="2" charset="2"/>
                    </a:rPr>
                    <a:t>i</a:t>
                  </a:r>
                  <a:r>
                    <a:rPr lang="en-US" sz="1082" dirty="0">
                      <a:latin typeface="Times New Roman" panose="02020603050405020304" pitchFamily="18" charset="0"/>
                      <a:cs typeface="Times New Roman" panose="02020603050405020304" pitchFamily="18" charset="0"/>
                      <a:sym typeface="Wingdings" pitchFamily="2" charset="2"/>
                    </a:rPr>
                    <a:t>] ? Status ⋁</a:t>
                  </a:r>
                </a:p>
                <a:p>
                  <a:pPr algn="ctr"/>
                  <a:r>
                    <a:rPr lang="en-US" sz="1082" dirty="0">
                      <a:latin typeface="Times New Roman" panose="02020603050405020304" pitchFamily="18" charset="0"/>
                      <a:cs typeface="Times New Roman" panose="02020603050405020304" pitchFamily="18" charset="0"/>
                      <a:sym typeface="Wingdings" pitchFamily="2" charset="2"/>
                    </a:rPr>
                    <a:t> Node[</a:t>
                  </a:r>
                  <a:r>
                    <a:rPr lang="en-US" sz="1082" dirty="0" err="1">
                      <a:latin typeface="Times New Roman" panose="02020603050405020304" pitchFamily="18" charset="0"/>
                      <a:cs typeface="Times New Roman" panose="02020603050405020304" pitchFamily="18" charset="0"/>
                      <a:sym typeface="Wingdings" pitchFamily="2" charset="2"/>
                    </a:rPr>
                    <a:t>i</a:t>
                  </a:r>
                  <a:r>
                    <a:rPr lang="en-US" sz="1082" dirty="0">
                      <a:latin typeface="Times New Roman" panose="02020603050405020304" pitchFamily="18" charset="0"/>
                      <a:cs typeface="Times New Roman" panose="02020603050405020304" pitchFamily="18" charset="0"/>
                      <a:sym typeface="Wingdings" pitchFamily="2" charset="2"/>
                    </a:rPr>
                    <a:t>] ? Commit / Node[</a:t>
                  </a:r>
                  <a:r>
                    <a:rPr lang="en-US" sz="1082" dirty="0" err="1">
                      <a:latin typeface="Times New Roman" panose="02020603050405020304" pitchFamily="18" charset="0"/>
                      <a:cs typeface="Times New Roman" panose="02020603050405020304" pitchFamily="18" charset="0"/>
                      <a:sym typeface="Wingdings" pitchFamily="2" charset="2"/>
                    </a:rPr>
                    <a:t>i</a:t>
                  </a:r>
                  <a:r>
                    <a:rPr lang="en-US" sz="1082" dirty="0">
                      <a:latin typeface="Times New Roman" panose="02020603050405020304" pitchFamily="18" charset="0"/>
                      <a:cs typeface="Times New Roman" panose="02020603050405020304" pitchFamily="18" charset="0"/>
                      <a:sym typeface="Wingdings" pitchFamily="2" charset="2"/>
                    </a:rPr>
                    <a:t>] ! Void</a:t>
                  </a:r>
                  <a:endParaRPr lang="en-US" sz="1082" dirty="0">
                    <a:latin typeface="Times New Roman" panose="02020603050405020304" pitchFamily="18" charset="0"/>
                    <a:cs typeface="Times New Roman" panose="02020603050405020304" pitchFamily="18" charset="0"/>
                  </a:endParaRPr>
                </a:p>
              </p:txBody>
            </p:sp>
            <p:sp>
              <p:nvSpPr>
                <p:cNvPr id="81" name="TextBox 80">
                  <a:extLst>
                    <a:ext uri="{FF2B5EF4-FFF2-40B4-BE49-F238E27FC236}">
                      <a16:creationId xmlns:a16="http://schemas.microsoft.com/office/drawing/2014/main" id="{75A3FB76-C5A3-DD47-8761-BC05CC68D2D6}"/>
                    </a:ext>
                  </a:extLst>
                </p:cNvPr>
                <p:cNvSpPr txBox="1"/>
                <p:nvPr/>
              </p:nvSpPr>
              <p:spPr>
                <a:xfrm>
                  <a:off x="7353715" y="4686706"/>
                  <a:ext cx="2312219"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rPr>
                    <a:t>Originator ? Commit </a:t>
                  </a:r>
                  <a:r>
                    <a:rPr lang="en-US" sz="1082" dirty="0">
                      <a:latin typeface="Times New Roman" panose="02020603050405020304" pitchFamily="18" charset="0"/>
                      <a:cs typeface="Times New Roman" panose="02020603050405020304" pitchFamily="18" charset="0"/>
                      <a:sym typeface="Wingdings" pitchFamily="2" charset="2"/>
                    </a:rPr>
                    <a:t>/</a:t>
                  </a:r>
                </a:p>
                <a:p>
                  <a:pPr algn="ctr"/>
                  <a:r>
                    <a:rPr lang="en-US" sz="1082" dirty="0">
                      <a:latin typeface="Times New Roman" panose="02020603050405020304" pitchFamily="18" charset="0"/>
                      <a:cs typeface="Times New Roman" panose="02020603050405020304" pitchFamily="18" charset="0"/>
                      <a:sym typeface="Wingdings" pitchFamily="2" charset="2"/>
                    </a:rPr>
                    <a:t> Originator ! Signature</a:t>
                  </a:r>
                  <a:endParaRPr lang="en-US" sz="1082" dirty="0">
                    <a:latin typeface="Times New Roman" panose="02020603050405020304" pitchFamily="18" charset="0"/>
                    <a:cs typeface="Times New Roman" panose="02020603050405020304" pitchFamily="18" charset="0"/>
                  </a:endParaRPr>
                </a:p>
              </p:txBody>
            </p:sp>
            <p:cxnSp>
              <p:nvCxnSpPr>
                <p:cNvPr id="91" name="Curved Connector 90">
                  <a:extLst>
                    <a:ext uri="{FF2B5EF4-FFF2-40B4-BE49-F238E27FC236}">
                      <a16:creationId xmlns:a16="http://schemas.microsoft.com/office/drawing/2014/main" id="{C6B59105-11A2-3246-8F43-91F61B164682}"/>
                    </a:ext>
                  </a:extLst>
                </p:cNvPr>
                <p:cNvCxnSpPr>
                  <a:cxnSpLocks/>
                  <a:stCxn id="70" idx="2"/>
                  <a:endCxn id="70" idx="3"/>
                </p:cNvCxnSpPr>
                <p:nvPr/>
              </p:nvCxnSpPr>
              <p:spPr>
                <a:xfrm rot="5400000" flipH="1" flipV="1">
                  <a:off x="7243959" y="2403162"/>
                  <a:ext cx="395206" cy="707756"/>
                </a:xfrm>
                <a:prstGeom prst="curvedConnector4">
                  <a:avLst>
                    <a:gd name="adj1" fmla="val -63091"/>
                    <a:gd name="adj2" fmla="val 13523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2" name="Curved Connector 91">
                  <a:extLst>
                    <a:ext uri="{FF2B5EF4-FFF2-40B4-BE49-F238E27FC236}">
                      <a16:creationId xmlns:a16="http://schemas.microsoft.com/office/drawing/2014/main" id="{18BCC466-EEBF-0A40-A672-6B5B496D7C9A}"/>
                    </a:ext>
                  </a:extLst>
                </p:cNvPr>
                <p:cNvCxnSpPr>
                  <a:cxnSpLocks/>
                  <a:endCxn id="72" idx="2"/>
                </p:cNvCxnSpPr>
                <p:nvPr/>
              </p:nvCxnSpPr>
              <p:spPr>
                <a:xfrm>
                  <a:off x="5325751" y="8575282"/>
                  <a:ext cx="707757" cy="132915"/>
                </a:xfrm>
                <a:prstGeom prst="curvedConnector4">
                  <a:avLst>
                    <a:gd name="adj1" fmla="val -15915"/>
                    <a:gd name="adj2" fmla="val 451458"/>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a:extLst>
                    <a:ext uri="{FF2B5EF4-FFF2-40B4-BE49-F238E27FC236}">
                      <a16:creationId xmlns:a16="http://schemas.microsoft.com/office/drawing/2014/main" id="{172F71FF-BC51-814D-B123-37712D782669}"/>
                    </a:ext>
                  </a:extLst>
                </p:cNvPr>
                <p:cNvCxnSpPr>
                  <a:cxnSpLocks/>
                </p:cNvCxnSpPr>
                <p:nvPr/>
              </p:nvCxnSpPr>
              <p:spPr>
                <a:xfrm flipH="1">
                  <a:off x="8206898" y="8582387"/>
                  <a:ext cx="707757" cy="132915"/>
                </a:xfrm>
                <a:prstGeom prst="curvedConnector4">
                  <a:avLst>
                    <a:gd name="adj1" fmla="val -15915"/>
                    <a:gd name="adj2" fmla="val 45145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B6226DED-B35E-8641-9C6C-63C4A040ECB0}"/>
                    </a:ext>
                  </a:extLst>
                </p:cNvPr>
                <p:cNvSpPr txBox="1"/>
                <p:nvPr/>
              </p:nvSpPr>
              <p:spPr>
                <a:xfrm>
                  <a:off x="7522491" y="9205351"/>
                  <a:ext cx="2376702"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rPr>
                    <a:t>Node[</a:t>
                  </a:r>
                  <a:r>
                    <a:rPr lang="en-US" sz="1082" dirty="0" err="1">
                      <a:latin typeface="Times New Roman" panose="02020603050405020304" pitchFamily="18" charset="0"/>
                      <a:cs typeface="Times New Roman" panose="02020603050405020304" pitchFamily="18" charset="0"/>
                    </a:rPr>
                    <a:t>i</a:t>
                  </a:r>
                  <a:r>
                    <a:rPr lang="en-US" sz="1082" dirty="0">
                      <a:latin typeface="Times New Roman" panose="02020603050405020304" pitchFamily="18" charset="0"/>
                      <a:cs typeface="Times New Roman" panose="02020603050405020304" pitchFamily="18" charset="0"/>
                    </a:rPr>
                    <a:t>] ? Status</a:t>
                  </a:r>
                  <a:r>
                    <a:rPr lang="en-US" sz="1082" dirty="0">
                      <a:latin typeface="Times New Roman" panose="02020603050405020304" pitchFamily="18" charset="0"/>
                      <a:cs typeface="Times New Roman" panose="02020603050405020304" pitchFamily="18" charset="0"/>
                      <a:sym typeface="Wingdings" pitchFamily="2" charset="2"/>
                    </a:rPr>
                    <a:t> /</a:t>
                  </a:r>
                </a:p>
                <a:p>
                  <a:pPr algn="ctr"/>
                  <a:r>
                    <a:rPr lang="en-US" sz="1082" dirty="0">
                      <a:latin typeface="Times New Roman" panose="02020603050405020304" pitchFamily="18" charset="0"/>
                      <a:cs typeface="Times New Roman" panose="02020603050405020304" pitchFamily="18" charset="0"/>
                      <a:sym typeface="Wingdings" pitchFamily="2" charset="2"/>
                    </a:rPr>
                    <a:t>Node[</a:t>
                  </a:r>
                  <a:r>
                    <a:rPr lang="en-US" sz="1082" dirty="0" err="1">
                      <a:latin typeface="Times New Roman" panose="02020603050405020304" pitchFamily="18" charset="0"/>
                      <a:cs typeface="Times New Roman" panose="02020603050405020304" pitchFamily="18" charset="0"/>
                      <a:sym typeface="Wingdings" pitchFamily="2" charset="2"/>
                    </a:rPr>
                    <a:t>i</a:t>
                  </a:r>
                  <a:r>
                    <a:rPr lang="en-US" sz="1082" dirty="0">
                      <a:latin typeface="Times New Roman" panose="02020603050405020304" pitchFamily="18" charset="0"/>
                      <a:cs typeface="Times New Roman" panose="02020603050405020304" pitchFamily="18" charset="0"/>
                      <a:sym typeface="Wingdings" pitchFamily="2" charset="2"/>
                    </a:rPr>
                    <a:t>] ! Signature</a:t>
                  </a:r>
                  <a:endParaRPr lang="en-US" sz="1082" dirty="0">
                    <a:latin typeface="Times New Roman" panose="02020603050405020304" pitchFamily="18" charset="0"/>
                    <a:cs typeface="Times New Roman" panose="02020603050405020304" pitchFamily="18" charset="0"/>
                  </a:endParaRPr>
                </a:p>
              </p:txBody>
            </p:sp>
            <p:sp>
              <p:nvSpPr>
                <p:cNvPr id="95" name="TextBox 94">
                  <a:extLst>
                    <a:ext uri="{FF2B5EF4-FFF2-40B4-BE49-F238E27FC236}">
                      <a16:creationId xmlns:a16="http://schemas.microsoft.com/office/drawing/2014/main" id="{2A5E8692-01E2-EE4F-A27D-A501C4D804D3}"/>
                    </a:ext>
                  </a:extLst>
                </p:cNvPr>
                <p:cNvSpPr txBox="1"/>
                <p:nvPr/>
              </p:nvSpPr>
              <p:spPr>
                <a:xfrm>
                  <a:off x="4597820" y="9211316"/>
                  <a:ext cx="2489863"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sym typeface="Wingdings" pitchFamily="2" charset="2"/>
                    </a:rPr>
                    <a:t>Node[</a:t>
                  </a:r>
                  <a:r>
                    <a:rPr lang="en-US" sz="1082" dirty="0" err="1">
                      <a:latin typeface="Times New Roman" panose="02020603050405020304" pitchFamily="18" charset="0"/>
                      <a:cs typeface="Times New Roman" panose="02020603050405020304" pitchFamily="18" charset="0"/>
                      <a:sym typeface="Wingdings" pitchFamily="2" charset="2"/>
                    </a:rPr>
                    <a:t>i</a:t>
                  </a:r>
                  <a:r>
                    <a:rPr lang="en-US" sz="1082" dirty="0">
                      <a:latin typeface="Times New Roman" panose="02020603050405020304" pitchFamily="18" charset="0"/>
                      <a:cs typeface="Times New Roman" panose="02020603050405020304" pitchFamily="18" charset="0"/>
                      <a:sym typeface="Wingdings" pitchFamily="2" charset="2"/>
                    </a:rPr>
                    <a:t>] ? Status / </a:t>
                  </a:r>
                </a:p>
                <a:p>
                  <a:pPr algn="ctr"/>
                  <a:r>
                    <a:rPr lang="en-US" sz="1082" dirty="0">
                      <a:latin typeface="Times New Roman" panose="02020603050405020304" pitchFamily="18" charset="0"/>
                      <a:cs typeface="Times New Roman" panose="02020603050405020304" pitchFamily="18" charset="0"/>
                      <a:sym typeface="Wingdings" pitchFamily="2" charset="2"/>
                    </a:rPr>
                    <a:t>Node[</a:t>
                  </a:r>
                  <a:r>
                    <a:rPr lang="en-US" sz="1082" dirty="0" err="1">
                      <a:latin typeface="Times New Roman" panose="02020603050405020304" pitchFamily="18" charset="0"/>
                      <a:cs typeface="Times New Roman" panose="02020603050405020304" pitchFamily="18" charset="0"/>
                      <a:sym typeface="Wingdings" pitchFamily="2" charset="2"/>
                    </a:rPr>
                    <a:t>i</a:t>
                  </a:r>
                  <a:r>
                    <a:rPr lang="en-US" sz="1082" dirty="0">
                      <a:latin typeface="Times New Roman" panose="02020603050405020304" pitchFamily="18" charset="0"/>
                      <a:cs typeface="Times New Roman" panose="02020603050405020304" pitchFamily="18" charset="0"/>
                      <a:sym typeface="Wingdings" pitchFamily="2" charset="2"/>
                    </a:rPr>
                    <a:t>] ! Void</a:t>
                  </a:r>
                  <a:endParaRPr lang="en-US" sz="1082" dirty="0">
                    <a:latin typeface="Times New Roman" panose="02020603050405020304" pitchFamily="18" charset="0"/>
                    <a:cs typeface="Times New Roman" panose="02020603050405020304" pitchFamily="18" charset="0"/>
                  </a:endParaRPr>
                </a:p>
              </p:txBody>
            </p:sp>
            <p:cxnSp>
              <p:nvCxnSpPr>
                <p:cNvPr id="52" name="Curved Connector 51">
                  <a:extLst>
                    <a:ext uri="{FF2B5EF4-FFF2-40B4-BE49-F238E27FC236}">
                      <a16:creationId xmlns:a16="http://schemas.microsoft.com/office/drawing/2014/main" id="{7B2E3433-D9D4-5340-A153-EFB0F91C951D}"/>
                    </a:ext>
                  </a:extLst>
                </p:cNvPr>
                <p:cNvCxnSpPr>
                  <a:cxnSpLocks/>
                  <a:stCxn id="70" idx="2"/>
                  <a:endCxn id="72" idx="0"/>
                </p:cNvCxnSpPr>
                <p:nvPr/>
              </p:nvCxnSpPr>
              <p:spPr>
                <a:xfrm rot="5400000">
                  <a:off x="4079026" y="4909125"/>
                  <a:ext cx="4963142" cy="1054177"/>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6" name="Curved Connector 95">
                  <a:extLst>
                    <a:ext uri="{FF2B5EF4-FFF2-40B4-BE49-F238E27FC236}">
                      <a16:creationId xmlns:a16="http://schemas.microsoft.com/office/drawing/2014/main" id="{3C3AE010-D467-354E-8C42-4D7392F0019A}"/>
                    </a:ext>
                  </a:extLst>
                </p:cNvPr>
                <p:cNvCxnSpPr>
                  <a:cxnSpLocks/>
                  <a:stCxn id="70" idx="2"/>
                  <a:endCxn id="71" idx="0"/>
                </p:cNvCxnSpPr>
                <p:nvPr/>
              </p:nvCxnSpPr>
              <p:spPr>
                <a:xfrm rot="16200000" flipH="1">
                  <a:off x="5165721" y="4876606"/>
                  <a:ext cx="4963142" cy="1119214"/>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97" name="Rounded Rectangle 96">
                <a:extLst>
                  <a:ext uri="{FF2B5EF4-FFF2-40B4-BE49-F238E27FC236}">
                    <a16:creationId xmlns:a16="http://schemas.microsoft.com/office/drawing/2014/main" id="{56CA8946-7113-7D4B-9993-4CF14E504ADF}"/>
                  </a:ext>
                </a:extLst>
              </p:cNvPr>
              <p:cNvSpPr/>
              <p:nvPr/>
            </p:nvSpPr>
            <p:spPr>
              <a:xfrm>
                <a:off x="10516809" y="1247218"/>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No Lift</a:t>
                </a:r>
              </a:p>
            </p:txBody>
          </p:sp>
          <p:sp>
            <p:nvSpPr>
              <p:cNvPr id="98" name="Rounded Rectangle 97">
                <a:extLst>
                  <a:ext uri="{FF2B5EF4-FFF2-40B4-BE49-F238E27FC236}">
                    <a16:creationId xmlns:a16="http://schemas.microsoft.com/office/drawing/2014/main" id="{2E3F0265-F898-7740-83D8-83B0BF847434}"/>
                  </a:ext>
                </a:extLst>
              </p:cNvPr>
              <p:cNvSpPr/>
              <p:nvPr/>
            </p:nvSpPr>
            <p:spPr>
              <a:xfrm>
                <a:off x="10516809" y="4835561"/>
                <a:ext cx="1415512" cy="79041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Pend</a:t>
                </a:r>
              </a:p>
            </p:txBody>
          </p:sp>
          <p:sp>
            <p:nvSpPr>
              <p:cNvPr id="99" name="Rounded Rectangle 98">
                <a:extLst>
                  <a:ext uri="{FF2B5EF4-FFF2-40B4-BE49-F238E27FC236}">
                    <a16:creationId xmlns:a16="http://schemas.microsoft.com/office/drawing/2014/main" id="{0FBC931A-915A-A143-8BEC-D5DDF5354591}"/>
                  </a:ext>
                </a:extLst>
              </p:cNvPr>
              <p:cNvSpPr/>
              <p:nvPr/>
            </p:nvSpPr>
            <p:spPr>
              <a:xfrm>
                <a:off x="9523143" y="6950557"/>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Void</a:t>
                </a:r>
              </a:p>
            </p:txBody>
          </p:sp>
          <p:sp>
            <p:nvSpPr>
              <p:cNvPr id="100" name="Rounded Rectangle 99">
                <a:extLst>
                  <a:ext uri="{FF2B5EF4-FFF2-40B4-BE49-F238E27FC236}">
                    <a16:creationId xmlns:a16="http://schemas.microsoft.com/office/drawing/2014/main" id="{4F1D8FD7-9919-0346-9205-E67DB168B911}"/>
                  </a:ext>
                </a:extLst>
              </p:cNvPr>
              <p:cNvSpPr/>
              <p:nvPr/>
            </p:nvSpPr>
            <p:spPr>
              <a:xfrm>
                <a:off x="11631059" y="6950557"/>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Good</a:t>
                </a:r>
              </a:p>
            </p:txBody>
          </p:sp>
          <p:cxnSp>
            <p:nvCxnSpPr>
              <p:cNvPr id="102" name="Curved Connector 101">
                <a:extLst>
                  <a:ext uri="{FF2B5EF4-FFF2-40B4-BE49-F238E27FC236}">
                    <a16:creationId xmlns:a16="http://schemas.microsoft.com/office/drawing/2014/main" id="{B4EC4D36-AD77-B64C-8B71-D8638381705C}"/>
                  </a:ext>
                </a:extLst>
              </p:cNvPr>
              <p:cNvCxnSpPr>
                <a:cxnSpLocks/>
                <a:stCxn id="98" idx="2"/>
                <a:endCxn id="100" idx="0"/>
              </p:cNvCxnSpPr>
              <p:nvPr/>
            </p:nvCxnSpPr>
            <p:spPr>
              <a:xfrm rot="16200000" flipH="1">
                <a:off x="11119399" y="5731140"/>
                <a:ext cx="1324583" cy="1114250"/>
              </a:xfrm>
              <a:prstGeom prst="curved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4" name="Curved Connector 103">
                <a:extLst>
                  <a:ext uri="{FF2B5EF4-FFF2-40B4-BE49-F238E27FC236}">
                    <a16:creationId xmlns:a16="http://schemas.microsoft.com/office/drawing/2014/main" id="{FB8E73DD-2403-C448-A743-2F85A005A057}"/>
                  </a:ext>
                </a:extLst>
              </p:cNvPr>
              <p:cNvCxnSpPr>
                <a:cxnSpLocks/>
                <a:stCxn id="98" idx="2"/>
                <a:endCxn id="99" idx="0"/>
              </p:cNvCxnSpPr>
              <p:nvPr/>
            </p:nvCxnSpPr>
            <p:spPr>
              <a:xfrm rot="5400000">
                <a:off x="10065441" y="5791432"/>
                <a:ext cx="1324583" cy="993666"/>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33C3EAA-EDD8-F64E-9DA3-0BCE111BB40D}"/>
                  </a:ext>
                </a:extLst>
              </p:cNvPr>
              <p:cNvCxnSpPr>
                <a:cxnSpLocks/>
                <a:stCxn id="97" idx="2"/>
                <a:endCxn id="98" idx="0"/>
              </p:cNvCxnSpPr>
              <p:nvPr/>
            </p:nvCxnSpPr>
            <p:spPr>
              <a:xfrm>
                <a:off x="11224565" y="2037631"/>
                <a:ext cx="0" cy="27979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623FFAF3-0BC1-6F4B-A5FE-5914D399C66A}"/>
                  </a:ext>
                </a:extLst>
              </p:cNvPr>
              <p:cNvSpPr txBox="1"/>
              <p:nvPr/>
            </p:nvSpPr>
            <p:spPr>
              <a:xfrm>
                <a:off x="10950005" y="3311745"/>
                <a:ext cx="2581747"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sym typeface="Wingdings" pitchFamily="2" charset="2"/>
                  </a:rPr>
                  <a:t>Successor ? Promise /</a:t>
                </a:r>
              </a:p>
              <a:p>
                <a:pPr algn="ctr"/>
                <a:r>
                  <a:rPr lang="en-US" sz="1082" dirty="0">
                    <a:latin typeface="Times New Roman" panose="02020603050405020304" pitchFamily="18" charset="0"/>
                    <a:cs typeface="Times New Roman" panose="02020603050405020304" pitchFamily="18" charset="0"/>
                    <a:sym typeface="Wingdings" pitchFamily="2" charset="2"/>
                  </a:rPr>
                  <a:t> Predecessor ! Promise</a:t>
                </a:r>
                <a:endParaRPr lang="en-US" sz="1082" dirty="0">
                  <a:latin typeface="Times New Roman" panose="02020603050405020304" pitchFamily="18" charset="0"/>
                  <a:cs typeface="Times New Roman" panose="02020603050405020304" pitchFamily="18" charset="0"/>
                </a:endParaRPr>
              </a:p>
            </p:txBody>
          </p:sp>
          <p:sp>
            <p:nvSpPr>
              <p:cNvPr id="137" name="TextBox 136">
                <a:extLst>
                  <a:ext uri="{FF2B5EF4-FFF2-40B4-BE49-F238E27FC236}">
                    <a16:creationId xmlns:a16="http://schemas.microsoft.com/office/drawing/2014/main" id="{9E2493C9-C034-F042-A18B-D51BF2497590}"/>
                  </a:ext>
                </a:extLst>
              </p:cNvPr>
              <p:cNvSpPr txBox="1"/>
              <p:nvPr/>
            </p:nvSpPr>
            <p:spPr>
              <a:xfrm>
                <a:off x="11567096" y="5791035"/>
                <a:ext cx="2855594" cy="85549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sym typeface="Wingdings" pitchFamily="2" charset="2"/>
                  </a:rPr>
                  <a:t>Referee ? Signature ⋁ </a:t>
                </a:r>
              </a:p>
              <a:p>
                <a:pPr algn="ctr"/>
                <a:r>
                  <a:rPr lang="en-US" sz="1082" dirty="0">
                    <a:latin typeface="Times New Roman" panose="02020603050405020304" pitchFamily="18" charset="0"/>
                    <a:cs typeface="Times New Roman" panose="02020603050405020304" pitchFamily="18" charset="0"/>
                    <a:sym typeface="Wingdings" pitchFamily="2" charset="2"/>
                  </a:rPr>
                  <a:t>Predecessor ? Signature /</a:t>
                </a:r>
              </a:p>
              <a:p>
                <a:pPr algn="ctr"/>
                <a:r>
                  <a:rPr lang="en-US" sz="1082" dirty="0">
                    <a:latin typeface="Times New Roman" panose="02020603050405020304" pitchFamily="18" charset="0"/>
                    <a:cs typeface="Times New Roman" panose="02020603050405020304" pitchFamily="18" charset="0"/>
                    <a:sym typeface="Wingdings" pitchFamily="2" charset="2"/>
                  </a:rPr>
                  <a:t> Successor ! Signature</a:t>
                </a:r>
                <a:endParaRPr lang="en-US" sz="1082" dirty="0">
                  <a:latin typeface="Times New Roman" panose="02020603050405020304" pitchFamily="18" charset="0"/>
                  <a:cs typeface="Times New Roman" panose="02020603050405020304" pitchFamily="18" charset="0"/>
                </a:endParaRPr>
              </a:p>
            </p:txBody>
          </p:sp>
          <p:sp>
            <p:nvSpPr>
              <p:cNvPr id="138" name="TextBox 137">
                <a:extLst>
                  <a:ext uri="{FF2B5EF4-FFF2-40B4-BE49-F238E27FC236}">
                    <a16:creationId xmlns:a16="http://schemas.microsoft.com/office/drawing/2014/main" id="{FA21633E-290D-6545-9549-7FF5EEEF6575}"/>
                  </a:ext>
                </a:extLst>
              </p:cNvPr>
              <p:cNvSpPr txBox="1"/>
              <p:nvPr/>
            </p:nvSpPr>
            <p:spPr>
              <a:xfrm>
                <a:off x="8522808" y="5698684"/>
                <a:ext cx="2251197" cy="85549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sym typeface="Wingdings" pitchFamily="2" charset="2"/>
                  </a:rPr>
                  <a:t>Referee ? Void ⋁ Predecessor ? Void /</a:t>
                </a:r>
              </a:p>
              <a:p>
                <a:pPr algn="ctr"/>
                <a:r>
                  <a:rPr lang="en-US" sz="1082" dirty="0">
                    <a:latin typeface="Times New Roman" panose="02020603050405020304" pitchFamily="18" charset="0"/>
                    <a:cs typeface="Times New Roman" panose="02020603050405020304" pitchFamily="18" charset="0"/>
                    <a:sym typeface="Wingdings" pitchFamily="2" charset="2"/>
                  </a:rPr>
                  <a:t> Successor ! Void</a:t>
                </a:r>
                <a:endParaRPr lang="en-US" sz="1082" dirty="0">
                  <a:latin typeface="Times New Roman" panose="02020603050405020304" pitchFamily="18" charset="0"/>
                  <a:cs typeface="Times New Roman" panose="02020603050405020304" pitchFamily="18" charset="0"/>
                </a:endParaRPr>
              </a:p>
            </p:txBody>
          </p:sp>
        </p:grpSp>
        <p:cxnSp>
          <p:nvCxnSpPr>
            <p:cNvPr id="147" name="Straight Arrow Connector 146">
              <a:extLst>
                <a:ext uri="{FF2B5EF4-FFF2-40B4-BE49-F238E27FC236}">
                  <a16:creationId xmlns:a16="http://schemas.microsoft.com/office/drawing/2014/main" id="{1EF8ACD7-1A8B-7446-B037-045B7B138418}"/>
                </a:ext>
              </a:extLst>
            </p:cNvPr>
            <p:cNvCxnSpPr>
              <a:cxnSpLocks/>
              <a:stCxn id="42" idx="2"/>
              <a:endCxn id="5" idx="0"/>
            </p:cNvCxnSpPr>
            <p:nvPr/>
          </p:nvCxnSpPr>
          <p:spPr>
            <a:xfrm>
              <a:off x="2550816" y="2484860"/>
              <a:ext cx="0" cy="1131599"/>
            </a:xfrm>
            <a:prstGeom prst="straightConnector1">
              <a:avLst/>
            </a:prstGeom>
            <a:ln w="57150">
              <a:prstDash val="solid"/>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25FD3264-66E0-384E-874A-96D55AADDC51}"/>
                </a:ext>
              </a:extLst>
            </p:cNvPr>
            <p:cNvSpPr txBox="1"/>
            <p:nvPr/>
          </p:nvSpPr>
          <p:spPr>
            <a:xfrm>
              <a:off x="1157844" y="1096451"/>
              <a:ext cx="2810144" cy="500799"/>
            </a:xfrm>
            <a:prstGeom prst="rect">
              <a:avLst/>
            </a:prstGeom>
            <a:noFill/>
          </p:spPr>
          <p:txBody>
            <a:bodyPr wrap="square" rtlCol="0">
              <a:spAutoFit/>
            </a:bodyPr>
            <a:lstStyle/>
            <a:p>
              <a:pPr algn="ctr"/>
              <a:r>
                <a:rPr lang="en-US" sz="1856" dirty="0">
                  <a:latin typeface="Times New Roman" panose="02020603050405020304" pitchFamily="18" charset="0"/>
                  <a:cs typeface="Times New Roman" panose="02020603050405020304" pitchFamily="18" charset="0"/>
                </a:rPr>
                <a:t>Originator</a:t>
              </a:r>
            </a:p>
          </p:txBody>
        </p:sp>
        <p:sp>
          <p:nvSpPr>
            <p:cNvPr id="154" name="TextBox 153">
              <a:extLst>
                <a:ext uri="{FF2B5EF4-FFF2-40B4-BE49-F238E27FC236}">
                  <a16:creationId xmlns:a16="http://schemas.microsoft.com/office/drawing/2014/main" id="{E1ACFED2-B39B-9849-8A1E-AD5B34A922E5}"/>
                </a:ext>
              </a:extLst>
            </p:cNvPr>
            <p:cNvSpPr txBox="1"/>
            <p:nvPr/>
          </p:nvSpPr>
          <p:spPr>
            <a:xfrm>
              <a:off x="5261172" y="1100903"/>
              <a:ext cx="2810144" cy="500799"/>
            </a:xfrm>
            <a:prstGeom prst="rect">
              <a:avLst/>
            </a:prstGeom>
            <a:noFill/>
          </p:spPr>
          <p:txBody>
            <a:bodyPr wrap="square" rtlCol="0">
              <a:spAutoFit/>
            </a:bodyPr>
            <a:lstStyle/>
            <a:p>
              <a:pPr algn="ctr"/>
              <a:r>
                <a:rPr lang="en-US" sz="1856" dirty="0">
                  <a:latin typeface="Times New Roman" panose="02020603050405020304" pitchFamily="18" charset="0"/>
                  <a:cs typeface="Times New Roman" panose="02020603050405020304" pitchFamily="18" charset="0"/>
                </a:rPr>
                <a:t>Referee</a:t>
              </a:r>
            </a:p>
          </p:txBody>
        </p:sp>
        <p:sp>
          <p:nvSpPr>
            <p:cNvPr id="155" name="TextBox 154">
              <a:extLst>
                <a:ext uri="{FF2B5EF4-FFF2-40B4-BE49-F238E27FC236}">
                  <a16:creationId xmlns:a16="http://schemas.microsoft.com/office/drawing/2014/main" id="{DB3EDC48-FD54-9A48-8966-67146EBC250E}"/>
                </a:ext>
              </a:extLst>
            </p:cNvPr>
            <p:cNvSpPr txBox="1"/>
            <p:nvPr/>
          </p:nvSpPr>
          <p:spPr>
            <a:xfrm>
              <a:off x="9415421" y="1103011"/>
              <a:ext cx="2810144" cy="500799"/>
            </a:xfrm>
            <a:prstGeom prst="rect">
              <a:avLst/>
            </a:prstGeom>
            <a:noFill/>
          </p:spPr>
          <p:txBody>
            <a:bodyPr wrap="square" rtlCol="0">
              <a:spAutoFit/>
            </a:bodyPr>
            <a:lstStyle/>
            <a:p>
              <a:pPr algn="ctr"/>
              <a:r>
                <a:rPr lang="en-US" sz="1856" dirty="0">
                  <a:latin typeface="Times New Roman" panose="02020603050405020304" pitchFamily="18" charset="0"/>
                  <a:cs typeface="Times New Roman" panose="02020603050405020304" pitchFamily="18" charset="0"/>
                </a:rPr>
                <a:t>Relay</a:t>
              </a:r>
            </a:p>
          </p:txBody>
        </p:sp>
        <p:cxnSp>
          <p:nvCxnSpPr>
            <p:cNvPr id="47" name="Curved Connector 46">
              <a:extLst>
                <a:ext uri="{FF2B5EF4-FFF2-40B4-BE49-F238E27FC236}">
                  <a16:creationId xmlns:a16="http://schemas.microsoft.com/office/drawing/2014/main" id="{32A76614-760F-6947-A7A5-B7C431FFCE82}"/>
                </a:ext>
              </a:extLst>
            </p:cNvPr>
            <p:cNvCxnSpPr>
              <a:cxnSpLocks/>
            </p:cNvCxnSpPr>
            <p:nvPr/>
          </p:nvCxnSpPr>
          <p:spPr>
            <a:xfrm rot="10800000">
              <a:off x="11225432" y="5097180"/>
              <a:ext cx="85181" cy="546703"/>
            </a:xfrm>
            <a:prstGeom prst="curvedConnector5">
              <a:avLst>
                <a:gd name="adj1" fmla="val -636829"/>
                <a:gd name="adj2" fmla="val 145868"/>
                <a:gd name="adj3" fmla="val 7456"/>
              </a:avLst>
            </a:prstGeom>
            <a:ln w="57150">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0F73706-19DA-BE49-B808-3E34E36F2010}"/>
                </a:ext>
              </a:extLst>
            </p:cNvPr>
            <p:cNvSpPr txBox="1"/>
            <p:nvPr/>
          </p:nvSpPr>
          <p:spPr>
            <a:xfrm>
              <a:off x="11323229" y="4847312"/>
              <a:ext cx="2366999" cy="56367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sym typeface="Wingdings" pitchFamily="2" charset="2"/>
                </a:rPr>
                <a:t>True / </a:t>
              </a:r>
            </a:p>
            <a:p>
              <a:pPr algn="ctr"/>
              <a:r>
                <a:rPr lang="en-US" sz="1082" dirty="0">
                  <a:latin typeface="Times New Roman" panose="02020603050405020304" pitchFamily="18" charset="0"/>
                  <a:cs typeface="Times New Roman" panose="02020603050405020304" pitchFamily="18" charset="0"/>
                  <a:sym typeface="Wingdings" pitchFamily="2" charset="2"/>
                </a:rPr>
                <a:t>Referee ! </a:t>
              </a:r>
              <a:r>
                <a:rPr lang="en-US" sz="1082" dirty="0">
                  <a:latin typeface="Times New Roman" panose="02020603050405020304" pitchFamily="18" charset="0"/>
                  <a:cs typeface="Times New Roman" panose="02020603050405020304" pitchFamily="18" charset="0"/>
                </a:rPr>
                <a:t>Status</a:t>
              </a:r>
            </a:p>
          </p:txBody>
        </p:sp>
        <p:cxnSp>
          <p:nvCxnSpPr>
            <p:cNvPr id="50" name="Curved Connector 49">
              <a:extLst>
                <a:ext uri="{FF2B5EF4-FFF2-40B4-BE49-F238E27FC236}">
                  <a16:creationId xmlns:a16="http://schemas.microsoft.com/office/drawing/2014/main" id="{359862B6-7170-8143-8C51-B1AF84E6AEDC}"/>
                </a:ext>
              </a:extLst>
            </p:cNvPr>
            <p:cNvCxnSpPr>
              <a:cxnSpLocks/>
              <a:stCxn id="5" idx="1"/>
              <a:endCxn id="8" idx="1"/>
            </p:cNvCxnSpPr>
            <p:nvPr/>
          </p:nvCxnSpPr>
          <p:spPr>
            <a:xfrm rot="10800000" flipV="1">
              <a:off x="930406" y="3978793"/>
              <a:ext cx="971525" cy="3421004"/>
            </a:xfrm>
            <a:prstGeom prst="curvedConnector3">
              <a:avLst>
                <a:gd name="adj1" fmla="val 170590"/>
              </a:avLst>
            </a:prstGeom>
            <a:ln w="57150">
              <a:prstDash val="solid"/>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D3BE1A85-4A2B-E840-8F49-DAF6CC2239DC}"/>
                </a:ext>
              </a:extLst>
            </p:cNvPr>
            <p:cNvSpPr txBox="1"/>
            <p:nvPr/>
          </p:nvSpPr>
          <p:spPr>
            <a:xfrm>
              <a:off x="-378416" y="3645721"/>
              <a:ext cx="1965153" cy="56367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rPr>
                <a:t>Referee ? Void </a:t>
              </a:r>
              <a:r>
                <a:rPr lang="en-US" sz="1082" dirty="0">
                  <a:latin typeface="Times New Roman" panose="02020603050405020304" pitchFamily="18" charset="0"/>
                  <a:cs typeface="Times New Roman" panose="02020603050405020304" pitchFamily="18" charset="0"/>
                  <a:sym typeface="Wingdings" pitchFamily="2" charset="2"/>
                </a:rPr>
                <a:t>/ </a:t>
              </a:r>
            </a:p>
            <a:p>
              <a:pPr algn="ctr"/>
              <a:r>
                <a:rPr lang="en-US" sz="1082" dirty="0" err="1">
                  <a:latin typeface="Times New Roman" panose="02020603050405020304" pitchFamily="18" charset="0"/>
                  <a:cs typeface="Times New Roman" panose="02020603050405020304" pitchFamily="18" charset="0"/>
                  <a:sym typeface="Wingdings" pitchFamily="2" charset="2"/>
                </a:rPr>
                <a:t>Succ</a:t>
              </a:r>
              <a:r>
                <a:rPr lang="en-US" sz="1082" dirty="0">
                  <a:latin typeface="Times New Roman" panose="02020603050405020304" pitchFamily="18" charset="0"/>
                  <a:cs typeface="Times New Roman" panose="02020603050405020304" pitchFamily="18" charset="0"/>
                  <a:sym typeface="Wingdings" pitchFamily="2" charset="2"/>
                </a:rPr>
                <a:t> ! Void </a:t>
              </a:r>
              <a:endParaRPr lang="en-US" sz="1082" dirty="0">
                <a:latin typeface="Times New Roman" panose="02020603050405020304" pitchFamily="18" charset="0"/>
                <a:cs typeface="Times New Roman" panose="02020603050405020304" pitchFamily="18" charset="0"/>
              </a:endParaRPr>
            </a:p>
          </p:txBody>
        </p:sp>
      </p:grpSp>
      <p:sp>
        <p:nvSpPr>
          <p:cNvPr id="53" name="Title 1">
            <a:extLst>
              <a:ext uri="{FF2B5EF4-FFF2-40B4-BE49-F238E27FC236}">
                <a16:creationId xmlns:a16="http://schemas.microsoft.com/office/drawing/2014/main" id="{16627982-8AAC-BA4A-84A5-A48E5EA5B3F2}"/>
              </a:ext>
            </a:extLst>
          </p:cNvPr>
          <p:cNvSpPr>
            <a:spLocks noGrp="1"/>
          </p:cNvSpPr>
          <p:nvPr>
            <p:ph type="title"/>
          </p:nvPr>
        </p:nvSpPr>
        <p:spPr>
          <a:xfrm>
            <a:off x="522316" y="346391"/>
            <a:ext cx="11147367" cy="544512"/>
          </a:xfrm>
        </p:spPr>
        <p:txBody>
          <a:bodyPr>
            <a:normAutofit fontScale="90000"/>
          </a:bodyPr>
          <a:lstStyle/>
          <a:p>
            <a:r>
              <a:rPr lang="en-US" dirty="0"/>
              <a:t>The mealy machine model</a:t>
            </a:r>
          </a:p>
        </p:txBody>
      </p:sp>
      <p:sp>
        <p:nvSpPr>
          <p:cNvPr id="58" name="Slide Number Placeholder 8">
            <a:extLst>
              <a:ext uri="{FF2B5EF4-FFF2-40B4-BE49-F238E27FC236}">
                <a16:creationId xmlns:a16="http://schemas.microsoft.com/office/drawing/2014/main" id="{80BD5024-20FF-D540-BB9E-6B2B6B13EB35}"/>
              </a:ext>
            </a:extLst>
          </p:cNvPr>
          <p:cNvSpPr>
            <a:spLocks noGrp="1"/>
          </p:cNvSpPr>
          <p:nvPr>
            <p:ph type="sldNum" sz="quarter" idx="12"/>
          </p:nvPr>
        </p:nvSpPr>
        <p:spPr>
          <a:xfrm>
            <a:off x="8610600" y="6356350"/>
            <a:ext cx="2743200" cy="365125"/>
          </a:xfrm>
        </p:spPr>
        <p:txBody>
          <a:bodyPr/>
          <a:lstStyle/>
          <a:p>
            <a:fld id="{C5A27ED4-BC28-3744-9665-B9C127FFDCF7}" type="slidenum">
              <a:rPr lang="en-US" sz="1800" smtClean="0">
                <a:solidFill>
                  <a:schemeClr val="tx1"/>
                </a:solidFill>
              </a:rPr>
              <a:t>14</a:t>
            </a:fld>
            <a:endParaRPr lang="en-US" sz="1800" dirty="0">
              <a:solidFill>
                <a:schemeClr val="tx1"/>
              </a:solidFill>
            </a:endParaRPr>
          </a:p>
        </p:txBody>
      </p:sp>
    </p:spTree>
    <p:extLst>
      <p:ext uri="{BB962C8B-B14F-4D97-AF65-F5344CB8AC3E}">
        <p14:creationId xmlns:p14="http://schemas.microsoft.com/office/powerpoint/2010/main" val="2483435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1152222-A954-614B-82E2-CE9DF51D2147}"/>
              </a:ext>
            </a:extLst>
          </p:cNvPr>
          <p:cNvSpPr>
            <a:spLocks noGrp="1"/>
          </p:cNvSpPr>
          <p:nvPr>
            <p:ph type="sldNum" sz="quarter" idx="12"/>
          </p:nvPr>
        </p:nvSpPr>
        <p:spPr/>
        <p:txBody>
          <a:bodyPr/>
          <a:lstStyle/>
          <a:p>
            <a:fld id="{C5A27ED4-BC28-3744-9665-B9C127FFDCF7}" type="slidenum">
              <a:rPr lang="en-US" sz="1800" smtClean="0">
                <a:solidFill>
                  <a:schemeClr val="bg1"/>
                </a:solidFill>
              </a:rPr>
              <a:t>15</a:t>
            </a:fld>
            <a:endParaRPr lang="en-US" dirty="0">
              <a:solidFill>
                <a:schemeClr val="bg1"/>
              </a:solidFill>
            </a:endParaRPr>
          </a:p>
        </p:txBody>
      </p:sp>
      <p:pic>
        <p:nvPicPr>
          <p:cNvPr id="3" name="Picture 2">
            <a:extLst>
              <a:ext uri="{FF2B5EF4-FFF2-40B4-BE49-F238E27FC236}">
                <a16:creationId xmlns:a16="http://schemas.microsoft.com/office/drawing/2014/main" id="{3203F636-B3A2-D44C-B871-7675BD0173FE}"/>
              </a:ext>
            </a:extLst>
          </p:cNvPr>
          <p:cNvPicPr>
            <a:picLocks noChangeAspect="1"/>
          </p:cNvPicPr>
          <p:nvPr/>
        </p:nvPicPr>
        <p:blipFill>
          <a:blip r:embed="rId2"/>
          <a:stretch>
            <a:fillRect/>
          </a:stretch>
        </p:blipFill>
        <p:spPr>
          <a:xfrm>
            <a:off x="82550" y="2686050"/>
            <a:ext cx="12026900" cy="1485900"/>
          </a:xfrm>
          <a:prstGeom prst="rect">
            <a:avLst/>
          </a:prstGeom>
        </p:spPr>
      </p:pic>
    </p:spTree>
    <p:extLst>
      <p:ext uri="{BB962C8B-B14F-4D97-AF65-F5344CB8AC3E}">
        <p14:creationId xmlns:p14="http://schemas.microsoft.com/office/powerpoint/2010/main" val="3232957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F36AF1-E628-FF4A-81F0-CE7204A4D6A9}"/>
              </a:ext>
            </a:extLst>
          </p:cNvPr>
          <p:cNvPicPr>
            <a:picLocks noChangeAspect="1"/>
          </p:cNvPicPr>
          <p:nvPr/>
        </p:nvPicPr>
        <p:blipFill>
          <a:blip r:embed="rId2"/>
          <a:stretch>
            <a:fillRect/>
          </a:stretch>
        </p:blipFill>
        <p:spPr>
          <a:xfrm>
            <a:off x="98805" y="2393004"/>
            <a:ext cx="11944037" cy="2063294"/>
          </a:xfrm>
          <a:prstGeom prst="rect">
            <a:avLst/>
          </a:prstGeom>
        </p:spPr>
      </p:pic>
      <p:sp>
        <p:nvSpPr>
          <p:cNvPr id="6" name="Slide Number Placeholder 8">
            <a:extLst>
              <a:ext uri="{FF2B5EF4-FFF2-40B4-BE49-F238E27FC236}">
                <a16:creationId xmlns:a16="http://schemas.microsoft.com/office/drawing/2014/main" id="{CC552981-17D6-FC4A-A868-EE23D3035EAB}"/>
              </a:ext>
            </a:extLst>
          </p:cNvPr>
          <p:cNvSpPr>
            <a:spLocks noGrp="1"/>
          </p:cNvSpPr>
          <p:nvPr>
            <p:ph type="sldNum" sz="quarter" idx="12"/>
          </p:nvPr>
        </p:nvSpPr>
        <p:spPr>
          <a:xfrm>
            <a:off x="8610600" y="6356350"/>
            <a:ext cx="2743200" cy="365125"/>
          </a:xfrm>
        </p:spPr>
        <p:txBody>
          <a:bodyPr/>
          <a:lstStyle/>
          <a:p>
            <a:fld id="{C5A27ED4-BC28-3744-9665-B9C127FFDCF7}" type="slidenum">
              <a:rPr lang="en-US" sz="1800" smtClean="0">
                <a:solidFill>
                  <a:schemeClr val="bg1"/>
                </a:solidFill>
              </a:rPr>
              <a:t>16</a:t>
            </a:fld>
            <a:endParaRPr lang="en-US" sz="1800" dirty="0">
              <a:solidFill>
                <a:schemeClr val="bg1"/>
              </a:solidFill>
            </a:endParaRPr>
          </a:p>
        </p:txBody>
      </p:sp>
    </p:spTree>
    <p:extLst>
      <p:ext uri="{BB962C8B-B14F-4D97-AF65-F5344CB8AC3E}">
        <p14:creationId xmlns:p14="http://schemas.microsoft.com/office/powerpoint/2010/main" val="2089086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A8AD-9D3C-9540-861E-360FDC5AE7DF}"/>
              </a:ext>
            </a:extLst>
          </p:cNvPr>
          <p:cNvSpPr>
            <a:spLocks noGrp="1"/>
          </p:cNvSpPr>
          <p:nvPr>
            <p:ph type="title"/>
          </p:nvPr>
        </p:nvSpPr>
        <p:spPr>
          <a:xfrm>
            <a:off x="831850" y="1028700"/>
            <a:ext cx="10515600" cy="3533775"/>
          </a:xfrm>
        </p:spPr>
        <p:txBody>
          <a:bodyPr anchor="ctr"/>
          <a:lstStyle/>
          <a:p>
            <a:pPr algn="ctr"/>
            <a:r>
              <a:rPr lang="en-US" dirty="0"/>
              <a:t>Theorem Proving</a:t>
            </a:r>
          </a:p>
        </p:txBody>
      </p:sp>
      <p:sp>
        <p:nvSpPr>
          <p:cNvPr id="5" name="Text Placeholder 4">
            <a:extLst>
              <a:ext uri="{FF2B5EF4-FFF2-40B4-BE49-F238E27FC236}">
                <a16:creationId xmlns:a16="http://schemas.microsoft.com/office/drawing/2014/main" id="{774BD8DB-9F6C-E340-9050-E363D5F9421A}"/>
              </a:ext>
            </a:extLst>
          </p:cNvPr>
          <p:cNvSpPr>
            <a:spLocks noGrp="1"/>
          </p:cNvSpPr>
          <p:nvPr>
            <p:ph type="body" idx="1"/>
          </p:nvPr>
        </p:nvSpPr>
        <p:spPr/>
        <p:txBody>
          <a:bodyPr/>
          <a:lstStyle/>
          <a:p>
            <a:pPr algn="ctr"/>
            <a:r>
              <a:rPr lang="en-US" dirty="0"/>
              <a:t>Partial Order and Conformance</a:t>
            </a:r>
          </a:p>
        </p:txBody>
      </p:sp>
      <p:sp>
        <p:nvSpPr>
          <p:cNvPr id="4" name="Slide Number Placeholder 3">
            <a:extLst>
              <a:ext uri="{FF2B5EF4-FFF2-40B4-BE49-F238E27FC236}">
                <a16:creationId xmlns:a16="http://schemas.microsoft.com/office/drawing/2014/main" id="{1311C3B7-BCDF-EF42-A957-8149294D3059}"/>
              </a:ext>
            </a:extLst>
          </p:cNvPr>
          <p:cNvSpPr>
            <a:spLocks noGrp="1"/>
          </p:cNvSpPr>
          <p:nvPr>
            <p:ph type="sldNum" sz="quarter" idx="12"/>
          </p:nvPr>
        </p:nvSpPr>
        <p:spPr/>
        <p:txBody>
          <a:bodyPr/>
          <a:lstStyle/>
          <a:p>
            <a:fld id="{C5A27ED4-BC28-3744-9665-B9C127FFDCF7}" type="slidenum">
              <a:rPr lang="en-US" sz="1800" smtClean="0">
                <a:solidFill>
                  <a:schemeClr val="tx1"/>
                </a:solidFill>
              </a:rPr>
              <a:t>17</a:t>
            </a:fld>
            <a:endParaRPr lang="en-US" sz="1800" dirty="0">
              <a:solidFill>
                <a:schemeClr val="tx1"/>
              </a:solidFill>
            </a:endParaRPr>
          </a:p>
        </p:txBody>
      </p:sp>
    </p:spTree>
    <p:extLst>
      <p:ext uri="{BB962C8B-B14F-4D97-AF65-F5344CB8AC3E}">
        <p14:creationId xmlns:p14="http://schemas.microsoft.com/office/powerpoint/2010/main" val="3400777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40913834-728A-8142-9FE9-B3D6C955A190}"/>
              </a:ext>
            </a:extLst>
          </p:cNvPr>
          <p:cNvGrpSpPr/>
          <p:nvPr/>
        </p:nvGrpSpPr>
        <p:grpSpPr>
          <a:xfrm>
            <a:off x="515690" y="1042972"/>
            <a:ext cx="8715858" cy="5678503"/>
            <a:chOff x="175378" y="414275"/>
            <a:chExt cx="12835941" cy="8362796"/>
          </a:xfrm>
        </p:grpSpPr>
        <p:sp>
          <p:nvSpPr>
            <p:cNvPr id="6" name="Rectangle 5">
              <a:extLst>
                <a:ext uri="{FF2B5EF4-FFF2-40B4-BE49-F238E27FC236}">
                  <a16:creationId xmlns:a16="http://schemas.microsoft.com/office/drawing/2014/main" id="{607BB454-9EA7-FE46-A809-50B4415D9C34}"/>
                </a:ext>
              </a:extLst>
            </p:cNvPr>
            <p:cNvSpPr/>
            <p:nvPr/>
          </p:nvSpPr>
          <p:spPr>
            <a:xfrm>
              <a:off x="4698644" y="1073913"/>
              <a:ext cx="57150" cy="768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8" name="Group 17">
              <a:extLst>
                <a:ext uri="{FF2B5EF4-FFF2-40B4-BE49-F238E27FC236}">
                  <a16:creationId xmlns:a16="http://schemas.microsoft.com/office/drawing/2014/main" id="{724FA29E-ADC7-DF47-9FCD-9A1C2413AD83}"/>
                </a:ext>
              </a:extLst>
            </p:cNvPr>
            <p:cNvGrpSpPr/>
            <p:nvPr/>
          </p:nvGrpSpPr>
          <p:grpSpPr>
            <a:xfrm>
              <a:off x="4713829" y="1290783"/>
              <a:ext cx="3672986" cy="679900"/>
              <a:chOff x="4886122" y="1273047"/>
              <a:chExt cx="3381047" cy="679900"/>
            </a:xfrm>
          </p:grpSpPr>
          <p:cxnSp>
            <p:nvCxnSpPr>
              <p:cNvPr id="3" name="Straight Connector 2">
                <a:extLst>
                  <a:ext uri="{FF2B5EF4-FFF2-40B4-BE49-F238E27FC236}">
                    <a16:creationId xmlns:a16="http://schemas.microsoft.com/office/drawing/2014/main" id="{8811B2D3-E1AB-3C4E-908E-53E579B566ED}"/>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5662814-DC09-054E-8A27-2F8606BD8E98}"/>
                  </a:ext>
                </a:extLst>
              </p:cNvPr>
              <p:cNvSpPr txBox="1"/>
              <p:nvPr/>
            </p:nvSpPr>
            <p:spPr>
              <a:xfrm>
                <a:off x="4886122" y="1273047"/>
                <a:ext cx="3327164" cy="679900"/>
              </a:xfrm>
              <a:prstGeom prst="rect">
                <a:avLst/>
              </a:prstGeom>
              <a:noFill/>
            </p:spPr>
            <p:txBody>
              <a:bodyPr wrap="square" rtlCol="0">
                <a:spAutoFit/>
              </a:bodyPr>
              <a:lstStyle/>
              <a:p>
                <a:pPr algn="ctr"/>
                <a:r>
                  <a:rPr lang="en-US" sz="2400" dirty="0"/>
                  <a:t>Promise</a:t>
                </a:r>
              </a:p>
            </p:txBody>
          </p:sp>
        </p:grpSp>
        <p:grpSp>
          <p:nvGrpSpPr>
            <p:cNvPr id="30" name="Group 29">
              <a:extLst>
                <a:ext uri="{FF2B5EF4-FFF2-40B4-BE49-F238E27FC236}">
                  <a16:creationId xmlns:a16="http://schemas.microsoft.com/office/drawing/2014/main" id="{A4B4D572-8BA1-314F-8828-7A85D6D1615F}"/>
                </a:ext>
              </a:extLst>
            </p:cNvPr>
            <p:cNvGrpSpPr/>
            <p:nvPr/>
          </p:nvGrpSpPr>
          <p:grpSpPr>
            <a:xfrm flipH="1">
              <a:off x="3722453" y="2640202"/>
              <a:ext cx="8385542" cy="679900"/>
              <a:chOff x="4931304" y="1230798"/>
              <a:chExt cx="3792331" cy="679900"/>
            </a:xfrm>
          </p:grpSpPr>
          <p:cxnSp>
            <p:nvCxnSpPr>
              <p:cNvPr id="31" name="Straight Connector 30">
                <a:extLst>
                  <a:ext uri="{FF2B5EF4-FFF2-40B4-BE49-F238E27FC236}">
                    <a16:creationId xmlns:a16="http://schemas.microsoft.com/office/drawing/2014/main" id="{796456F1-C0F3-AD4D-A8CC-338EF1F8C3A8}"/>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2A2710F-4C6E-7946-B2EF-1C617AFE5C2F}"/>
                  </a:ext>
                </a:extLst>
              </p:cNvPr>
              <p:cNvSpPr txBox="1"/>
              <p:nvPr/>
            </p:nvSpPr>
            <p:spPr>
              <a:xfrm>
                <a:off x="5396472" y="1230798"/>
                <a:ext cx="3327163" cy="679900"/>
              </a:xfrm>
              <a:prstGeom prst="rect">
                <a:avLst/>
              </a:prstGeom>
              <a:noFill/>
            </p:spPr>
            <p:txBody>
              <a:bodyPr wrap="square" rtlCol="0">
                <a:spAutoFit/>
              </a:bodyPr>
              <a:lstStyle/>
              <a:p>
                <a:pPr algn="ctr"/>
                <a:r>
                  <a:rPr lang="en-US" sz="2400" dirty="0"/>
                  <a:t>Promise</a:t>
                </a:r>
              </a:p>
            </p:txBody>
          </p:sp>
        </p:grpSp>
        <p:sp>
          <p:nvSpPr>
            <p:cNvPr id="33" name="Rectangle 32">
              <a:extLst>
                <a:ext uri="{FF2B5EF4-FFF2-40B4-BE49-F238E27FC236}">
                  <a16:creationId xmlns:a16="http://schemas.microsoft.com/office/drawing/2014/main" id="{B35C2681-046D-3942-839E-86C7B16067B6}"/>
                </a:ext>
              </a:extLst>
            </p:cNvPr>
            <p:cNvSpPr/>
            <p:nvPr/>
          </p:nvSpPr>
          <p:spPr>
            <a:xfrm>
              <a:off x="8354374" y="1063797"/>
              <a:ext cx="57150" cy="768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E185CEEC-289F-5242-9E8D-84C2D8AB0AB7}"/>
                </a:ext>
              </a:extLst>
            </p:cNvPr>
            <p:cNvSpPr/>
            <p:nvPr/>
          </p:nvSpPr>
          <p:spPr>
            <a:xfrm>
              <a:off x="12065337" y="1073913"/>
              <a:ext cx="57150" cy="768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Rectangle 34">
              <a:extLst>
                <a:ext uri="{FF2B5EF4-FFF2-40B4-BE49-F238E27FC236}">
                  <a16:creationId xmlns:a16="http://schemas.microsoft.com/office/drawing/2014/main" id="{830C3786-044F-8B49-9B6A-D75A0790D84A}"/>
                </a:ext>
              </a:extLst>
            </p:cNvPr>
            <p:cNvSpPr/>
            <p:nvPr/>
          </p:nvSpPr>
          <p:spPr>
            <a:xfrm>
              <a:off x="1029469" y="1063094"/>
              <a:ext cx="57150" cy="768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6" name="Rectangle 35">
              <a:extLst>
                <a:ext uri="{FF2B5EF4-FFF2-40B4-BE49-F238E27FC236}">
                  <a16:creationId xmlns:a16="http://schemas.microsoft.com/office/drawing/2014/main" id="{4A430CCE-3FE0-0040-8B12-7778F846384E}"/>
                </a:ext>
              </a:extLst>
            </p:cNvPr>
            <p:cNvSpPr/>
            <p:nvPr/>
          </p:nvSpPr>
          <p:spPr>
            <a:xfrm>
              <a:off x="175378" y="422790"/>
              <a:ext cx="1741239" cy="6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Referee</a:t>
              </a:r>
            </a:p>
          </p:txBody>
        </p:sp>
        <p:sp>
          <p:nvSpPr>
            <p:cNvPr id="37" name="Rectangle 36">
              <a:extLst>
                <a:ext uri="{FF2B5EF4-FFF2-40B4-BE49-F238E27FC236}">
                  <a16:creationId xmlns:a16="http://schemas.microsoft.com/office/drawing/2014/main" id="{A150ED47-BA70-3144-A259-AC29C50C23F6}"/>
                </a:ext>
              </a:extLst>
            </p:cNvPr>
            <p:cNvSpPr/>
            <p:nvPr/>
          </p:nvSpPr>
          <p:spPr>
            <a:xfrm>
              <a:off x="3643621" y="423422"/>
              <a:ext cx="2146506" cy="6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Originator</a:t>
              </a:r>
            </a:p>
          </p:txBody>
        </p:sp>
        <p:sp>
          <p:nvSpPr>
            <p:cNvPr id="38" name="Rectangle 37">
              <a:extLst>
                <a:ext uri="{FF2B5EF4-FFF2-40B4-BE49-F238E27FC236}">
                  <a16:creationId xmlns:a16="http://schemas.microsoft.com/office/drawing/2014/main" id="{CBA74781-D243-294E-95C5-56A2044ADB4D}"/>
                </a:ext>
              </a:extLst>
            </p:cNvPr>
            <p:cNvSpPr/>
            <p:nvPr/>
          </p:nvSpPr>
          <p:spPr>
            <a:xfrm>
              <a:off x="7546643" y="442323"/>
              <a:ext cx="1725931" cy="6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Relay 1</a:t>
              </a:r>
            </a:p>
          </p:txBody>
        </p:sp>
        <p:sp>
          <p:nvSpPr>
            <p:cNvPr id="39" name="Rectangle 38">
              <a:extLst>
                <a:ext uri="{FF2B5EF4-FFF2-40B4-BE49-F238E27FC236}">
                  <a16:creationId xmlns:a16="http://schemas.microsoft.com/office/drawing/2014/main" id="{2BBDB9C5-5728-C048-AE99-4863587CBCD3}"/>
                </a:ext>
              </a:extLst>
            </p:cNvPr>
            <p:cNvSpPr/>
            <p:nvPr/>
          </p:nvSpPr>
          <p:spPr>
            <a:xfrm>
              <a:off x="11251868" y="414275"/>
              <a:ext cx="1741239" cy="6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Relay 2</a:t>
              </a:r>
            </a:p>
          </p:txBody>
        </p:sp>
        <p:grpSp>
          <p:nvGrpSpPr>
            <p:cNvPr id="40" name="Group 39">
              <a:extLst>
                <a:ext uri="{FF2B5EF4-FFF2-40B4-BE49-F238E27FC236}">
                  <a16:creationId xmlns:a16="http://schemas.microsoft.com/office/drawing/2014/main" id="{48D47A3F-1447-0842-9524-F346A9D84847}"/>
                </a:ext>
              </a:extLst>
            </p:cNvPr>
            <p:cNvGrpSpPr/>
            <p:nvPr/>
          </p:nvGrpSpPr>
          <p:grpSpPr>
            <a:xfrm>
              <a:off x="8408322" y="1415177"/>
              <a:ext cx="3632278" cy="685310"/>
              <a:chOff x="4923594" y="657184"/>
              <a:chExt cx="3343575" cy="685310"/>
            </a:xfrm>
          </p:grpSpPr>
          <p:cxnSp>
            <p:nvCxnSpPr>
              <p:cNvPr id="41" name="Straight Connector 40">
                <a:extLst>
                  <a:ext uri="{FF2B5EF4-FFF2-40B4-BE49-F238E27FC236}">
                    <a16:creationId xmlns:a16="http://schemas.microsoft.com/office/drawing/2014/main" id="{E63271E4-734F-AF42-9F02-7D190BB0EA00}"/>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508268A-FFE0-2042-8E88-9364D012B1D4}"/>
                  </a:ext>
                </a:extLst>
              </p:cNvPr>
              <p:cNvSpPr txBox="1"/>
              <p:nvPr/>
            </p:nvSpPr>
            <p:spPr>
              <a:xfrm>
                <a:off x="4923594" y="657184"/>
                <a:ext cx="3327164" cy="679900"/>
              </a:xfrm>
              <a:prstGeom prst="rect">
                <a:avLst/>
              </a:prstGeom>
              <a:noFill/>
            </p:spPr>
            <p:txBody>
              <a:bodyPr wrap="square" rtlCol="0">
                <a:spAutoFit/>
              </a:bodyPr>
              <a:lstStyle/>
              <a:p>
                <a:pPr algn="ctr"/>
                <a:r>
                  <a:rPr lang="en-US" sz="2400" dirty="0"/>
                  <a:t>Promise</a:t>
                </a:r>
              </a:p>
            </p:txBody>
          </p:sp>
        </p:grpSp>
        <p:grpSp>
          <p:nvGrpSpPr>
            <p:cNvPr id="43" name="Group 42">
              <a:extLst>
                <a:ext uri="{FF2B5EF4-FFF2-40B4-BE49-F238E27FC236}">
                  <a16:creationId xmlns:a16="http://schemas.microsoft.com/office/drawing/2014/main" id="{A8E953A2-8F74-C149-B653-A88F3B650733}"/>
                </a:ext>
              </a:extLst>
            </p:cNvPr>
            <p:cNvGrpSpPr/>
            <p:nvPr/>
          </p:nvGrpSpPr>
          <p:grpSpPr>
            <a:xfrm flipH="1">
              <a:off x="1029469" y="2929524"/>
              <a:ext cx="3647870" cy="679900"/>
              <a:chOff x="4926542" y="746348"/>
              <a:chExt cx="3340627" cy="679900"/>
            </a:xfrm>
          </p:grpSpPr>
          <p:cxnSp>
            <p:nvCxnSpPr>
              <p:cNvPr id="44" name="Straight Connector 43">
                <a:extLst>
                  <a:ext uri="{FF2B5EF4-FFF2-40B4-BE49-F238E27FC236}">
                    <a16:creationId xmlns:a16="http://schemas.microsoft.com/office/drawing/2014/main" id="{B2668C6B-69DE-114C-854A-4B5945D3D76B}"/>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7F62E25-6D4C-E64E-90BB-F3236CC01222}"/>
                  </a:ext>
                </a:extLst>
              </p:cNvPr>
              <p:cNvSpPr txBox="1"/>
              <p:nvPr/>
            </p:nvSpPr>
            <p:spPr>
              <a:xfrm>
                <a:off x="4926542" y="746348"/>
                <a:ext cx="3327163" cy="679900"/>
              </a:xfrm>
              <a:prstGeom prst="rect">
                <a:avLst/>
              </a:prstGeom>
              <a:noFill/>
            </p:spPr>
            <p:txBody>
              <a:bodyPr wrap="square" rtlCol="0">
                <a:spAutoFit/>
              </a:bodyPr>
              <a:lstStyle/>
              <a:p>
                <a:pPr algn="ctr"/>
                <a:r>
                  <a:rPr lang="en-US" sz="2400" dirty="0"/>
                  <a:t>Commit</a:t>
                </a:r>
              </a:p>
            </p:txBody>
          </p:sp>
        </p:grpSp>
        <p:grpSp>
          <p:nvGrpSpPr>
            <p:cNvPr id="46" name="Group 45">
              <a:extLst>
                <a:ext uri="{FF2B5EF4-FFF2-40B4-BE49-F238E27FC236}">
                  <a16:creationId xmlns:a16="http://schemas.microsoft.com/office/drawing/2014/main" id="{A0F013CD-7457-3E4B-AF91-73E03AC76797}"/>
                </a:ext>
              </a:extLst>
            </p:cNvPr>
            <p:cNvGrpSpPr/>
            <p:nvPr/>
          </p:nvGrpSpPr>
          <p:grpSpPr>
            <a:xfrm>
              <a:off x="1080264" y="3969019"/>
              <a:ext cx="3666490" cy="679899"/>
              <a:chOff x="4931304" y="1257265"/>
              <a:chExt cx="3342090" cy="638491"/>
            </a:xfrm>
          </p:grpSpPr>
          <p:cxnSp>
            <p:nvCxnSpPr>
              <p:cNvPr id="47" name="Straight Connector 46">
                <a:extLst>
                  <a:ext uri="{FF2B5EF4-FFF2-40B4-BE49-F238E27FC236}">
                    <a16:creationId xmlns:a16="http://schemas.microsoft.com/office/drawing/2014/main" id="{DEE64861-CC94-A846-9DC4-8AF8C96C09D9}"/>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1CEB2C5-8EE6-424D-BE23-5E0CC0960FBD}"/>
                  </a:ext>
                </a:extLst>
              </p:cNvPr>
              <p:cNvSpPr txBox="1"/>
              <p:nvPr/>
            </p:nvSpPr>
            <p:spPr>
              <a:xfrm>
                <a:off x="4946230" y="1257265"/>
                <a:ext cx="3327164" cy="638491"/>
              </a:xfrm>
              <a:prstGeom prst="rect">
                <a:avLst/>
              </a:prstGeom>
              <a:noFill/>
            </p:spPr>
            <p:txBody>
              <a:bodyPr wrap="square" rtlCol="0">
                <a:spAutoFit/>
              </a:bodyPr>
              <a:lstStyle/>
              <a:p>
                <a:pPr algn="ctr"/>
                <a:r>
                  <a:rPr lang="en-US" sz="2400" dirty="0"/>
                  <a:t>Signature</a:t>
                </a:r>
              </a:p>
            </p:txBody>
          </p:sp>
        </p:grpSp>
        <p:grpSp>
          <p:nvGrpSpPr>
            <p:cNvPr id="49" name="Group 48">
              <a:extLst>
                <a:ext uri="{FF2B5EF4-FFF2-40B4-BE49-F238E27FC236}">
                  <a16:creationId xmlns:a16="http://schemas.microsoft.com/office/drawing/2014/main" id="{A894F866-D10E-E844-B780-F79E24669AE2}"/>
                </a:ext>
              </a:extLst>
            </p:cNvPr>
            <p:cNvGrpSpPr/>
            <p:nvPr/>
          </p:nvGrpSpPr>
          <p:grpSpPr>
            <a:xfrm>
              <a:off x="4745893" y="3965034"/>
              <a:ext cx="8265426" cy="707169"/>
              <a:chOff x="4931304" y="635323"/>
              <a:chExt cx="3767001" cy="707171"/>
            </a:xfrm>
          </p:grpSpPr>
          <p:cxnSp>
            <p:nvCxnSpPr>
              <p:cNvPr id="50" name="Straight Connector 49">
                <a:extLst>
                  <a:ext uri="{FF2B5EF4-FFF2-40B4-BE49-F238E27FC236}">
                    <a16:creationId xmlns:a16="http://schemas.microsoft.com/office/drawing/2014/main" id="{6A1E8F88-B010-BB4F-B052-1A4F5655F824}"/>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118405A-8F1D-1745-ABF4-0B4B6AA38BBE}"/>
                  </a:ext>
                </a:extLst>
              </p:cNvPr>
              <p:cNvSpPr txBox="1"/>
              <p:nvPr/>
            </p:nvSpPr>
            <p:spPr>
              <a:xfrm>
                <a:off x="5371142" y="635323"/>
                <a:ext cx="3327163" cy="679902"/>
              </a:xfrm>
              <a:prstGeom prst="rect">
                <a:avLst/>
              </a:prstGeom>
              <a:noFill/>
            </p:spPr>
            <p:txBody>
              <a:bodyPr wrap="square" rtlCol="0">
                <a:spAutoFit/>
              </a:bodyPr>
              <a:lstStyle/>
              <a:p>
                <a:pPr algn="ctr"/>
                <a:r>
                  <a:rPr lang="en-US" sz="2400" dirty="0"/>
                  <a:t>Signature</a:t>
                </a:r>
              </a:p>
            </p:txBody>
          </p:sp>
        </p:grpSp>
        <p:sp>
          <p:nvSpPr>
            <p:cNvPr id="52" name="Rectangle 51">
              <a:extLst>
                <a:ext uri="{FF2B5EF4-FFF2-40B4-BE49-F238E27FC236}">
                  <a16:creationId xmlns:a16="http://schemas.microsoft.com/office/drawing/2014/main" id="{8566D075-3768-B548-A0A4-A9EDCD7FE24F}"/>
                </a:ext>
              </a:extLst>
            </p:cNvPr>
            <p:cNvSpPr/>
            <p:nvPr/>
          </p:nvSpPr>
          <p:spPr>
            <a:xfrm>
              <a:off x="570117" y="8215949"/>
              <a:ext cx="948110" cy="558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3" name="Rectangle 52">
              <a:extLst>
                <a:ext uri="{FF2B5EF4-FFF2-40B4-BE49-F238E27FC236}">
                  <a16:creationId xmlns:a16="http://schemas.microsoft.com/office/drawing/2014/main" id="{F008F529-4166-1547-A500-A8159AFC97A4}"/>
                </a:ext>
              </a:extLst>
            </p:cNvPr>
            <p:cNvSpPr/>
            <p:nvPr/>
          </p:nvSpPr>
          <p:spPr>
            <a:xfrm>
              <a:off x="4251098" y="8215949"/>
              <a:ext cx="948110" cy="558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4" name="Rectangle 53">
              <a:extLst>
                <a:ext uri="{FF2B5EF4-FFF2-40B4-BE49-F238E27FC236}">
                  <a16:creationId xmlns:a16="http://schemas.microsoft.com/office/drawing/2014/main" id="{9E514D36-DB26-804F-81CB-586FBC3CF1FC}"/>
                </a:ext>
              </a:extLst>
            </p:cNvPr>
            <p:cNvSpPr/>
            <p:nvPr/>
          </p:nvSpPr>
          <p:spPr>
            <a:xfrm>
              <a:off x="7904912" y="8218270"/>
              <a:ext cx="948110" cy="558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5" name="Rectangle 54">
              <a:extLst>
                <a:ext uri="{FF2B5EF4-FFF2-40B4-BE49-F238E27FC236}">
                  <a16:creationId xmlns:a16="http://schemas.microsoft.com/office/drawing/2014/main" id="{2530850E-3817-FB42-A48E-6036364C4848}"/>
                </a:ext>
              </a:extLst>
            </p:cNvPr>
            <p:cNvSpPr/>
            <p:nvPr/>
          </p:nvSpPr>
          <p:spPr>
            <a:xfrm>
              <a:off x="11633941" y="8218268"/>
              <a:ext cx="948109" cy="558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56" name="Group 55">
              <a:extLst>
                <a:ext uri="{FF2B5EF4-FFF2-40B4-BE49-F238E27FC236}">
                  <a16:creationId xmlns:a16="http://schemas.microsoft.com/office/drawing/2014/main" id="{3436C4DA-8FFD-114D-BF3E-1FAE6070B448}"/>
                </a:ext>
              </a:extLst>
            </p:cNvPr>
            <p:cNvGrpSpPr/>
            <p:nvPr/>
          </p:nvGrpSpPr>
          <p:grpSpPr>
            <a:xfrm flipH="1">
              <a:off x="229169" y="4965649"/>
              <a:ext cx="8157646" cy="679899"/>
              <a:chOff x="4931304" y="743514"/>
              <a:chExt cx="3709178" cy="620751"/>
            </a:xfrm>
          </p:grpSpPr>
          <p:cxnSp>
            <p:nvCxnSpPr>
              <p:cNvPr id="57" name="Straight Connector 56">
                <a:extLst>
                  <a:ext uri="{FF2B5EF4-FFF2-40B4-BE49-F238E27FC236}">
                    <a16:creationId xmlns:a16="http://schemas.microsoft.com/office/drawing/2014/main" id="{5F64E119-DF1B-F743-8448-63D268A0803B}"/>
                  </a:ext>
                </a:extLst>
              </p:cNvPr>
              <p:cNvCxnSpPr>
                <a:cxnSpLocks/>
              </p:cNvCxnSpPr>
              <p:nvPr/>
            </p:nvCxnSpPr>
            <p:spPr>
              <a:xfrm>
                <a:off x="4931304" y="1342494"/>
                <a:ext cx="3335865" cy="0"/>
              </a:xfrm>
              <a:prstGeom prst="line">
                <a:avLst/>
              </a:prstGeom>
              <a:ln w="57150">
                <a:solidFill>
                  <a:schemeClr val="accent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F388AAD-8409-334F-9347-6B7308FDE35C}"/>
                  </a:ext>
                </a:extLst>
              </p:cNvPr>
              <p:cNvSpPr txBox="1"/>
              <p:nvPr/>
            </p:nvSpPr>
            <p:spPr>
              <a:xfrm>
                <a:off x="5313319" y="743514"/>
                <a:ext cx="3327163" cy="620751"/>
              </a:xfrm>
              <a:prstGeom prst="rect">
                <a:avLst/>
              </a:prstGeom>
              <a:noFill/>
            </p:spPr>
            <p:txBody>
              <a:bodyPr wrap="square" rtlCol="0">
                <a:spAutoFit/>
              </a:bodyPr>
              <a:lstStyle/>
              <a:p>
                <a:pPr algn="ctr"/>
                <a:r>
                  <a:rPr lang="en-US" sz="2400" dirty="0"/>
                  <a:t>Status</a:t>
                </a:r>
              </a:p>
            </p:txBody>
          </p:sp>
        </p:grpSp>
        <p:grpSp>
          <p:nvGrpSpPr>
            <p:cNvPr id="59" name="Group 58">
              <a:extLst>
                <a:ext uri="{FF2B5EF4-FFF2-40B4-BE49-F238E27FC236}">
                  <a16:creationId xmlns:a16="http://schemas.microsoft.com/office/drawing/2014/main" id="{A0338220-BF02-E744-9FA4-4208A4FDF20A}"/>
                </a:ext>
              </a:extLst>
            </p:cNvPr>
            <p:cNvGrpSpPr/>
            <p:nvPr/>
          </p:nvGrpSpPr>
          <p:grpSpPr>
            <a:xfrm>
              <a:off x="1029469" y="5615217"/>
              <a:ext cx="8467243" cy="679898"/>
              <a:chOff x="4931304" y="747035"/>
              <a:chExt cx="3839654" cy="620750"/>
            </a:xfrm>
          </p:grpSpPr>
          <p:cxnSp>
            <p:nvCxnSpPr>
              <p:cNvPr id="60" name="Straight Connector 59">
                <a:extLst>
                  <a:ext uri="{FF2B5EF4-FFF2-40B4-BE49-F238E27FC236}">
                    <a16:creationId xmlns:a16="http://schemas.microsoft.com/office/drawing/2014/main" id="{A18129A7-B136-4F4C-B943-0EE6133D15E6}"/>
                  </a:ext>
                </a:extLst>
              </p:cNvPr>
              <p:cNvCxnSpPr>
                <a:cxnSpLocks/>
              </p:cNvCxnSpPr>
              <p:nvPr/>
            </p:nvCxnSpPr>
            <p:spPr>
              <a:xfrm>
                <a:off x="4931304" y="1342494"/>
                <a:ext cx="3335865" cy="0"/>
              </a:xfrm>
              <a:prstGeom prst="line">
                <a:avLst/>
              </a:prstGeom>
              <a:ln w="57150">
                <a:solidFill>
                  <a:schemeClr val="accent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3614FBC-5CB6-CE4B-AD02-21D1F94F3F6C}"/>
                  </a:ext>
                </a:extLst>
              </p:cNvPr>
              <p:cNvSpPr txBox="1"/>
              <p:nvPr/>
            </p:nvSpPr>
            <p:spPr>
              <a:xfrm>
                <a:off x="5443795" y="747035"/>
                <a:ext cx="3327163" cy="620750"/>
              </a:xfrm>
              <a:prstGeom prst="rect">
                <a:avLst/>
              </a:prstGeom>
              <a:noFill/>
            </p:spPr>
            <p:txBody>
              <a:bodyPr wrap="square" rtlCol="0">
                <a:spAutoFit/>
              </a:bodyPr>
              <a:lstStyle/>
              <a:p>
                <a:pPr algn="ctr"/>
                <a:r>
                  <a:rPr lang="en-US" sz="2400" dirty="0"/>
                  <a:t>Signature</a:t>
                </a:r>
              </a:p>
            </p:txBody>
          </p:sp>
        </p:grpSp>
        <p:grpSp>
          <p:nvGrpSpPr>
            <p:cNvPr id="63" name="Group 62">
              <a:extLst>
                <a:ext uri="{FF2B5EF4-FFF2-40B4-BE49-F238E27FC236}">
                  <a16:creationId xmlns:a16="http://schemas.microsoft.com/office/drawing/2014/main" id="{5F2F689F-36A4-F544-A317-AC122F1C8716}"/>
                </a:ext>
              </a:extLst>
            </p:cNvPr>
            <p:cNvGrpSpPr/>
            <p:nvPr/>
          </p:nvGrpSpPr>
          <p:grpSpPr>
            <a:xfrm flipH="1">
              <a:off x="8403987" y="6301439"/>
              <a:ext cx="3704005" cy="679899"/>
              <a:chOff x="4931304" y="690444"/>
              <a:chExt cx="3335865" cy="652204"/>
            </a:xfrm>
          </p:grpSpPr>
          <p:cxnSp>
            <p:nvCxnSpPr>
              <p:cNvPr id="64" name="Straight Connector 63">
                <a:extLst>
                  <a:ext uri="{FF2B5EF4-FFF2-40B4-BE49-F238E27FC236}">
                    <a16:creationId xmlns:a16="http://schemas.microsoft.com/office/drawing/2014/main" id="{E47E3293-36FE-D348-A638-0C504D45145F}"/>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89F9CC5-F3BD-274E-A940-4AEA5DC434AE}"/>
                  </a:ext>
                </a:extLst>
              </p:cNvPr>
              <p:cNvSpPr txBox="1"/>
              <p:nvPr/>
            </p:nvSpPr>
            <p:spPr>
              <a:xfrm>
                <a:off x="4969723" y="690444"/>
                <a:ext cx="3255206" cy="652204"/>
              </a:xfrm>
              <a:prstGeom prst="rect">
                <a:avLst/>
              </a:prstGeom>
              <a:noFill/>
            </p:spPr>
            <p:txBody>
              <a:bodyPr wrap="square" rtlCol="0">
                <a:spAutoFit/>
              </a:bodyPr>
              <a:lstStyle/>
              <a:p>
                <a:pPr algn="ctr"/>
                <a:r>
                  <a:rPr lang="en-US" sz="2400" dirty="0"/>
                  <a:t>Signature</a:t>
                </a:r>
              </a:p>
            </p:txBody>
          </p:sp>
        </p:grpSp>
        <p:grpSp>
          <p:nvGrpSpPr>
            <p:cNvPr id="66" name="Group 65">
              <a:extLst>
                <a:ext uri="{FF2B5EF4-FFF2-40B4-BE49-F238E27FC236}">
                  <a16:creationId xmlns:a16="http://schemas.microsoft.com/office/drawing/2014/main" id="{90CB29CE-33A3-1B40-AA49-0DFB355A0551}"/>
                </a:ext>
              </a:extLst>
            </p:cNvPr>
            <p:cNvGrpSpPr/>
            <p:nvPr/>
          </p:nvGrpSpPr>
          <p:grpSpPr>
            <a:xfrm flipH="1">
              <a:off x="4755793" y="6837367"/>
              <a:ext cx="3612025" cy="679899"/>
              <a:chOff x="4931304" y="691120"/>
              <a:chExt cx="3335865" cy="652204"/>
            </a:xfrm>
          </p:grpSpPr>
          <p:cxnSp>
            <p:nvCxnSpPr>
              <p:cNvPr id="67" name="Straight Connector 66">
                <a:extLst>
                  <a:ext uri="{FF2B5EF4-FFF2-40B4-BE49-F238E27FC236}">
                    <a16:creationId xmlns:a16="http://schemas.microsoft.com/office/drawing/2014/main" id="{C8692B3C-538D-8743-8B5F-479BE0329F2F}"/>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777FAE6F-8323-FD48-A4D6-F4E646857E9F}"/>
                  </a:ext>
                </a:extLst>
              </p:cNvPr>
              <p:cNvSpPr txBox="1"/>
              <p:nvPr/>
            </p:nvSpPr>
            <p:spPr>
              <a:xfrm>
                <a:off x="4967819" y="691120"/>
                <a:ext cx="3255205" cy="652204"/>
              </a:xfrm>
              <a:prstGeom prst="rect">
                <a:avLst/>
              </a:prstGeom>
              <a:noFill/>
            </p:spPr>
            <p:txBody>
              <a:bodyPr wrap="square" rtlCol="0">
                <a:spAutoFit/>
              </a:bodyPr>
              <a:lstStyle/>
              <a:p>
                <a:pPr algn="ctr"/>
                <a:r>
                  <a:rPr lang="en-US" sz="2400" dirty="0"/>
                  <a:t>Signature</a:t>
                </a:r>
              </a:p>
            </p:txBody>
          </p:sp>
        </p:grpSp>
      </p:grpSp>
      <p:sp>
        <p:nvSpPr>
          <p:cNvPr id="62" name="Title 1">
            <a:extLst>
              <a:ext uri="{FF2B5EF4-FFF2-40B4-BE49-F238E27FC236}">
                <a16:creationId xmlns:a16="http://schemas.microsoft.com/office/drawing/2014/main" id="{0C611203-1009-794C-8631-3C459A0A8A2B}"/>
              </a:ext>
            </a:extLst>
          </p:cNvPr>
          <p:cNvSpPr>
            <a:spLocks noGrp="1"/>
          </p:cNvSpPr>
          <p:nvPr>
            <p:ph type="title"/>
          </p:nvPr>
        </p:nvSpPr>
        <p:spPr>
          <a:xfrm>
            <a:off x="522316" y="346391"/>
            <a:ext cx="11147367" cy="544512"/>
          </a:xfrm>
        </p:spPr>
        <p:txBody>
          <a:bodyPr>
            <a:noAutofit/>
          </a:bodyPr>
          <a:lstStyle/>
          <a:p>
            <a:r>
              <a:rPr lang="en-US" sz="3600" dirty="0"/>
              <a:t>Defining the partial order using the sequence diagram</a:t>
            </a:r>
          </a:p>
        </p:txBody>
      </p:sp>
      <p:sp>
        <p:nvSpPr>
          <p:cNvPr id="7" name="Slide Number Placeholder 6">
            <a:extLst>
              <a:ext uri="{FF2B5EF4-FFF2-40B4-BE49-F238E27FC236}">
                <a16:creationId xmlns:a16="http://schemas.microsoft.com/office/drawing/2014/main" id="{55F12DAC-F257-7D4D-9E36-63B09228E3DE}"/>
              </a:ext>
            </a:extLst>
          </p:cNvPr>
          <p:cNvSpPr>
            <a:spLocks noGrp="1"/>
          </p:cNvSpPr>
          <p:nvPr>
            <p:ph type="sldNum" sz="quarter" idx="12"/>
          </p:nvPr>
        </p:nvSpPr>
        <p:spPr/>
        <p:txBody>
          <a:bodyPr/>
          <a:lstStyle/>
          <a:p>
            <a:fld id="{C5A27ED4-BC28-3744-9665-B9C127FFDCF7}" type="slidenum">
              <a:rPr lang="en-US" sz="1800" smtClean="0">
                <a:solidFill>
                  <a:schemeClr val="tx1"/>
                </a:solidFill>
              </a:rPr>
              <a:t>18</a:t>
            </a:fld>
            <a:endParaRPr lang="en-US" sz="1800" dirty="0">
              <a:solidFill>
                <a:schemeClr val="tx1"/>
              </a:solidFill>
            </a:endParaRPr>
          </a:p>
        </p:txBody>
      </p:sp>
    </p:spTree>
    <p:extLst>
      <p:ext uri="{BB962C8B-B14F-4D97-AF65-F5344CB8AC3E}">
        <p14:creationId xmlns:p14="http://schemas.microsoft.com/office/powerpoint/2010/main" val="525668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EC76E75-36BE-4541-8087-4C6EF26B9093}"/>
              </a:ext>
            </a:extLst>
          </p:cNvPr>
          <p:cNvGrpSpPr/>
          <p:nvPr/>
        </p:nvGrpSpPr>
        <p:grpSpPr>
          <a:xfrm>
            <a:off x="839611" y="50252"/>
            <a:ext cx="11754561" cy="6741598"/>
            <a:chOff x="-378416" y="-148715"/>
            <a:chExt cx="15654905" cy="8933498"/>
          </a:xfrm>
        </p:grpSpPr>
        <p:grpSp>
          <p:nvGrpSpPr>
            <p:cNvPr id="135" name="Group 134">
              <a:extLst>
                <a:ext uri="{FF2B5EF4-FFF2-40B4-BE49-F238E27FC236}">
                  <a16:creationId xmlns:a16="http://schemas.microsoft.com/office/drawing/2014/main" id="{CB8E7F9C-36FE-FD41-950A-E6F219EC0B02}"/>
                </a:ext>
              </a:extLst>
            </p:cNvPr>
            <p:cNvGrpSpPr/>
            <p:nvPr/>
          </p:nvGrpSpPr>
          <p:grpSpPr>
            <a:xfrm>
              <a:off x="113469" y="-148715"/>
              <a:ext cx="15163020" cy="8933498"/>
              <a:chOff x="-469207" y="-885094"/>
              <a:chExt cx="16538697" cy="9743998"/>
            </a:xfrm>
          </p:grpSpPr>
          <p:sp>
            <p:nvSpPr>
              <p:cNvPr id="77" name="TextBox 76">
                <a:extLst>
                  <a:ext uri="{FF2B5EF4-FFF2-40B4-BE49-F238E27FC236}">
                    <a16:creationId xmlns:a16="http://schemas.microsoft.com/office/drawing/2014/main" id="{2C7A836D-6F9B-C942-9B31-FFD9BEF67661}"/>
                  </a:ext>
                </a:extLst>
              </p:cNvPr>
              <p:cNvSpPr txBox="1"/>
              <p:nvPr/>
            </p:nvSpPr>
            <p:spPr>
              <a:xfrm>
                <a:off x="12775890" y="-885094"/>
                <a:ext cx="3293600" cy="1164941"/>
              </a:xfrm>
              <a:prstGeom prst="rect">
                <a:avLst/>
              </a:prstGeom>
              <a:noFill/>
            </p:spPr>
            <p:txBody>
              <a:bodyPr wrap="square" rtlCol="0">
                <a:spAutoFit/>
              </a:bodyPr>
              <a:lstStyle/>
              <a:p>
                <a:r>
                  <a:rPr lang="en-US" sz="1546" dirty="0">
                    <a:latin typeface="Times New Roman" panose="02020603050405020304" pitchFamily="18" charset="0"/>
                    <a:cs typeface="Times New Roman" panose="02020603050405020304" pitchFamily="18" charset="0"/>
                  </a:rPr>
                  <a:t>Tigger </a:t>
                </a:r>
                <a:r>
                  <a:rPr lang="en-US" sz="1546" dirty="0">
                    <a:latin typeface="Times New Roman" panose="02020603050405020304" pitchFamily="18" charset="0"/>
                    <a:cs typeface="Times New Roman" panose="02020603050405020304" pitchFamily="18" charset="0"/>
                    <a:sym typeface="Wingdings" pitchFamily="2" charset="2"/>
                  </a:rPr>
                  <a:t>/</a:t>
                </a:r>
                <a:r>
                  <a:rPr lang="en-US" sz="1546" dirty="0">
                    <a:latin typeface="Times New Roman" panose="02020603050405020304" pitchFamily="18" charset="0"/>
                    <a:cs typeface="Times New Roman" panose="02020603050405020304" pitchFamily="18" charset="0"/>
                  </a:rPr>
                  <a:t> Action</a:t>
                </a:r>
              </a:p>
              <a:p>
                <a:r>
                  <a:rPr lang="en-US" sz="1546" dirty="0">
                    <a:latin typeface="Times New Roman" panose="02020603050405020304" pitchFamily="18" charset="0"/>
                    <a:cs typeface="Times New Roman" panose="02020603050405020304" pitchFamily="18" charset="0"/>
                  </a:rPr>
                  <a:t>Recipient ! Message</a:t>
                </a:r>
              </a:p>
              <a:p>
                <a:r>
                  <a:rPr lang="en-US" sz="1546" dirty="0">
                    <a:latin typeface="Times New Roman" panose="02020603050405020304" pitchFamily="18" charset="0"/>
                    <a:cs typeface="Times New Roman" panose="02020603050405020304" pitchFamily="18" charset="0"/>
                  </a:rPr>
                  <a:t>Sender ? Message</a:t>
                </a:r>
              </a:p>
            </p:txBody>
          </p:sp>
          <p:grpSp>
            <p:nvGrpSpPr>
              <p:cNvPr id="40" name="Group 39">
                <a:extLst>
                  <a:ext uri="{FF2B5EF4-FFF2-40B4-BE49-F238E27FC236}">
                    <a16:creationId xmlns:a16="http://schemas.microsoft.com/office/drawing/2014/main" id="{BC48254D-A4CB-8347-BA6E-BE3D3FBCDB12}"/>
                  </a:ext>
                </a:extLst>
              </p:cNvPr>
              <p:cNvGrpSpPr/>
              <p:nvPr/>
            </p:nvGrpSpPr>
            <p:grpSpPr>
              <a:xfrm>
                <a:off x="-469207" y="1197002"/>
                <a:ext cx="5692686" cy="6546469"/>
                <a:chOff x="-15382" y="1073019"/>
                <a:chExt cx="5692686" cy="6546469"/>
              </a:xfrm>
            </p:grpSpPr>
            <p:sp>
              <p:nvSpPr>
                <p:cNvPr id="5" name="Rounded Rectangle 4">
                  <a:extLst>
                    <a:ext uri="{FF2B5EF4-FFF2-40B4-BE49-F238E27FC236}">
                      <a16:creationId xmlns:a16="http://schemas.microsoft.com/office/drawing/2014/main" id="{8F6BF6C8-36C7-404F-B66F-63B571A20B28}"/>
                    </a:ext>
                  </a:extLst>
                </p:cNvPr>
                <p:cNvSpPr/>
                <p:nvPr/>
              </p:nvSpPr>
              <p:spPr>
                <a:xfrm>
                  <a:off x="1935339" y="3097696"/>
                  <a:ext cx="1415512" cy="79041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Pend</a:t>
                  </a:r>
                </a:p>
              </p:txBody>
            </p:sp>
            <p:sp>
              <p:nvSpPr>
                <p:cNvPr id="6" name="Rounded Rectangle 5">
                  <a:extLst>
                    <a:ext uri="{FF2B5EF4-FFF2-40B4-BE49-F238E27FC236}">
                      <a16:creationId xmlns:a16="http://schemas.microsoft.com/office/drawing/2014/main" id="{8F6CF120-CC89-644F-956F-C3AE220CFA54}"/>
                    </a:ext>
                  </a:extLst>
                </p:cNvPr>
                <p:cNvSpPr/>
                <p:nvPr/>
              </p:nvSpPr>
              <p:spPr>
                <a:xfrm>
                  <a:off x="1935339" y="4678522"/>
                  <a:ext cx="1415512" cy="79041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Call</a:t>
                  </a:r>
                </a:p>
              </p:txBody>
            </p:sp>
            <p:sp>
              <p:nvSpPr>
                <p:cNvPr id="7" name="Rounded Rectangle 6">
                  <a:extLst>
                    <a:ext uri="{FF2B5EF4-FFF2-40B4-BE49-F238E27FC236}">
                      <a16:creationId xmlns:a16="http://schemas.microsoft.com/office/drawing/2014/main" id="{BC3BFF8B-4040-E347-B77F-F5B50C98CDF8}"/>
                    </a:ext>
                  </a:extLst>
                </p:cNvPr>
                <p:cNvSpPr/>
                <p:nvPr/>
              </p:nvSpPr>
              <p:spPr>
                <a:xfrm>
                  <a:off x="3004891" y="6829075"/>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Good</a:t>
                  </a:r>
                </a:p>
              </p:txBody>
            </p:sp>
            <p:sp>
              <p:nvSpPr>
                <p:cNvPr id="8" name="Rounded Rectangle 7">
                  <a:extLst>
                    <a:ext uri="{FF2B5EF4-FFF2-40B4-BE49-F238E27FC236}">
                      <a16:creationId xmlns:a16="http://schemas.microsoft.com/office/drawing/2014/main" id="{32AD3569-96BA-AA4E-AE17-2CE449414F01}"/>
                    </a:ext>
                  </a:extLst>
                </p:cNvPr>
                <p:cNvSpPr/>
                <p:nvPr/>
              </p:nvSpPr>
              <p:spPr>
                <a:xfrm>
                  <a:off x="875671" y="6829074"/>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Void</a:t>
                  </a:r>
                </a:p>
              </p:txBody>
            </p:sp>
            <p:cxnSp>
              <p:nvCxnSpPr>
                <p:cNvPr id="16" name="Straight Arrow Connector 15">
                  <a:extLst>
                    <a:ext uri="{FF2B5EF4-FFF2-40B4-BE49-F238E27FC236}">
                      <a16:creationId xmlns:a16="http://schemas.microsoft.com/office/drawing/2014/main" id="{1C39BB64-D730-764D-B57A-6C0F55C3E9EB}"/>
                    </a:ext>
                  </a:extLst>
                </p:cNvPr>
                <p:cNvCxnSpPr>
                  <a:cxnSpLocks/>
                  <a:stCxn id="5" idx="2"/>
                  <a:endCxn id="6" idx="0"/>
                </p:cNvCxnSpPr>
                <p:nvPr/>
              </p:nvCxnSpPr>
              <p:spPr>
                <a:xfrm>
                  <a:off x="2643095" y="3888109"/>
                  <a:ext cx="0" cy="790413"/>
                </a:xfrm>
                <a:prstGeom prst="straightConnector1">
                  <a:avLst/>
                </a:prstGeom>
                <a:ln w="5715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BD113FD1-6EF5-1541-B3B2-D35421446A95}"/>
                    </a:ext>
                  </a:extLst>
                </p:cNvPr>
                <p:cNvCxnSpPr>
                  <a:cxnSpLocks/>
                  <a:stCxn id="6" idx="2"/>
                  <a:endCxn id="8" idx="0"/>
                </p:cNvCxnSpPr>
                <p:nvPr/>
              </p:nvCxnSpPr>
              <p:spPr>
                <a:xfrm rot="5400000">
                  <a:off x="1433192" y="5619170"/>
                  <a:ext cx="1360139" cy="1059668"/>
                </a:xfrm>
                <a:prstGeom prst="curvedConnector3">
                  <a:avLst>
                    <a:gd name="adj1" fmla="val 50000"/>
                  </a:avLst>
                </a:prstGeom>
                <a:ln w="5715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576B9F57-1C51-9B4E-A46F-2448BE4B3C3E}"/>
                    </a:ext>
                  </a:extLst>
                </p:cNvPr>
                <p:cNvCxnSpPr>
                  <a:cxnSpLocks/>
                  <a:stCxn id="6" idx="2"/>
                  <a:endCxn id="7" idx="0"/>
                </p:cNvCxnSpPr>
                <p:nvPr/>
              </p:nvCxnSpPr>
              <p:spPr>
                <a:xfrm rot="16200000" flipH="1">
                  <a:off x="2497801" y="5614229"/>
                  <a:ext cx="1360140" cy="1069552"/>
                </a:xfrm>
                <a:prstGeom prst="curvedConnector3">
                  <a:avLst>
                    <a:gd name="adj1" fmla="val 50000"/>
                  </a:avLst>
                </a:prstGeom>
                <a:ln w="57150">
                  <a:prstDash val="solid"/>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1AFD33D-C751-EC41-82C2-D93139F2EBC9}"/>
                    </a:ext>
                  </a:extLst>
                </p:cNvPr>
                <p:cNvSpPr txBox="1"/>
                <p:nvPr/>
              </p:nvSpPr>
              <p:spPr>
                <a:xfrm>
                  <a:off x="112775" y="2016819"/>
                  <a:ext cx="3065096"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rPr>
                    <a:t>True </a:t>
                  </a:r>
                  <a:r>
                    <a:rPr lang="en-US" sz="1082" dirty="0">
                      <a:latin typeface="Times New Roman" panose="02020603050405020304" pitchFamily="18" charset="0"/>
                      <a:cs typeface="Times New Roman" panose="02020603050405020304" pitchFamily="18" charset="0"/>
                      <a:sym typeface="Wingdings" pitchFamily="2" charset="2"/>
                    </a:rPr>
                    <a:t>/</a:t>
                  </a:r>
                  <a:r>
                    <a:rPr lang="en-US" sz="1082" dirty="0">
                      <a:latin typeface="Times New Roman" panose="02020603050405020304" pitchFamily="18" charset="0"/>
                      <a:cs typeface="Times New Roman" panose="02020603050405020304" pitchFamily="18" charset="0"/>
                    </a:rPr>
                    <a:t> </a:t>
                  </a:r>
                </a:p>
                <a:p>
                  <a:pPr algn="ctr"/>
                  <a:r>
                    <a:rPr lang="en-US" sz="1082" dirty="0" err="1">
                      <a:latin typeface="Times New Roman" panose="02020603050405020304" pitchFamily="18" charset="0"/>
                      <a:cs typeface="Times New Roman" panose="02020603050405020304" pitchFamily="18" charset="0"/>
                    </a:rPr>
                    <a:t>Pred</a:t>
                  </a:r>
                  <a:r>
                    <a:rPr lang="en-US" sz="1082" dirty="0">
                      <a:latin typeface="Times New Roman" panose="02020603050405020304" pitchFamily="18" charset="0"/>
                      <a:cs typeface="Times New Roman" panose="02020603050405020304" pitchFamily="18" charset="0"/>
                    </a:rPr>
                    <a:t> ! Promise</a:t>
                  </a:r>
                </a:p>
              </p:txBody>
            </p:sp>
            <p:sp>
              <p:nvSpPr>
                <p:cNvPr id="79" name="TextBox 78">
                  <a:extLst>
                    <a:ext uri="{FF2B5EF4-FFF2-40B4-BE49-F238E27FC236}">
                      <a16:creationId xmlns:a16="http://schemas.microsoft.com/office/drawing/2014/main" id="{A53F35D6-4217-8946-B8F9-A7510B844EE4}"/>
                    </a:ext>
                  </a:extLst>
                </p:cNvPr>
                <p:cNvSpPr txBox="1"/>
                <p:nvPr/>
              </p:nvSpPr>
              <p:spPr>
                <a:xfrm>
                  <a:off x="374136" y="4007536"/>
                  <a:ext cx="2542372" cy="614815"/>
                </a:xfrm>
                <a:prstGeom prst="rect">
                  <a:avLst/>
                </a:prstGeom>
                <a:noFill/>
              </p:spPr>
              <p:txBody>
                <a:bodyPr wrap="square" rtlCol="0">
                  <a:spAutoFit/>
                </a:bodyPr>
                <a:lstStyle/>
                <a:p>
                  <a:pPr algn="ctr"/>
                  <a:r>
                    <a:rPr lang="en-US" sz="1082" dirty="0" err="1">
                      <a:latin typeface="Times New Roman" panose="02020603050405020304" pitchFamily="18" charset="0"/>
                      <a:cs typeface="Times New Roman" panose="02020603050405020304" pitchFamily="18" charset="0"/>
                    </a:rPr>
                    <a:t>Succ</a:t>
                  </a:r>
                  <a:r>
                    <a:rPr lang="en-US" sz="1082" dirty="0">
                      <a:latin typeface="Times New Roman" panose="02020603050405020304" pitchFamily="18" charset="0"/>
                      <a:cs typeface="Times New Roman" panose="02020603050405020304" pitchFamily="18" charset="0"/>
                    </a:rPr>
                    <a:t> ? Promise </a:t>
                  </a:r>
                  <a:r>
                    <a:rPr lang="en-US" sz="1082" dirty="0">
                      <a:latin typeface="Times New Roman" panose="02020603050405020304" pitchFamily="18" charset="0"/>
                      <a:cs typeface="Times New Roman" panose="02020603050405020304" pitchFamily="18" charset="0"/>
                      <a:sym typeface="Wingdings" pitchFamily="2" charset="2"/>
                    </a:rPr>
                    <a:t>/</a:t>
                  </a:r>
                </a:p>
                <a:p>
                  <a:pPr algn="ctr"/>
                  <a:r>
                    <a:rPr lang="en-US" sz="1082" dirty="0">
                      <a:latin typeface="Times New Roman" panose="02020603050405020304" pitchFamily="18" charset="0"/>
                      <a:cs typeface="Times New Roman" panose="02020603050405020304" pitchFamily="18" charset="0"/>
                      <a:sym typeface="Wingdings" pitchFamily="2" charset="2"/>
                    </a:rPr>
                    <a:t> Referee ! Commit</a:t>
                  </a:r>
                  <a:endParaRPr lang="en-US" sz="1082" dirty="0">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79856352-8B5B-2C43-8BE2-3AFC0FF5FE26}"/>
                    </a:ext>
                  </a:extLst>
                </p:cNvPr>
                <p:cNvSpPr txBox="1"/>
                <p:nvPr/>
              </p:nvSpPr>
              <p:spPr>
                <a:xfrm>
                  <a:off x="3255258" y="5927136"/>
                  <a:ext cx="2422046"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rPr>
                    <a:t>Referee ? Signature </a:t>
                  </a:r>
                  <a:r>
                    <a:rPr lang="en-US" sz="1082" dirty="0">
                      <a:latin typeface="Times New Roman" panose="02020603050405020304" pitchFamily="18" charset="0"/>
                      <a:cs typeface="Times New Roman" panose="02020603050405020304" pitchFamily="18" charset="0"/>
                      <a:sym typeface="Wingdings" pitchFamily="2" charset="2"/>
                    </a:rPr>
                    <a:t>/ </a:t>
                  </a:r>
                </a:p>
                <a:p>
                  <a:pPr algn="ctr"/>
                  <a:r>
                    <a:rPr lang="en-US" sz="1082" dirty="0" err="1">
                      <a:latin typeface="Times New Roman" panose="02020603050405020304" pitchFamily="18" charset="0"/>
                      <a:cs typeface="Times New Roman" panose="02020603050405020304" pitchFamily="18" charset="0"/>
                      <a:sym typeface="Wingdings" pitchFamily="2" charset="2"/>
                    </a:rPr>
                    <a:t>Succ</a:t>
                  </a:r>
                  <a:r>
                    <a:rPr lang="en-US" sz="1082" dirty="0">
                      <a:latin typeface="Times New Roman" panose="02020603050405020304" pitchFamily="18" charset="0"/>
                      <a:cs typeface="Times New Roman" panose="02020603050405020304" pitchFamily="18" charset="0"/>
                      <a:sym typeface="Wingdings" pitchFamily="2" charset="2"/>
                    </a:rPr>
                    <a:t> ! Signature</a:t>
                  </a:r>
                  <a:r>
                    <a:rPr lang="en-US" sz="1082" dirty="0">
                      <a:sym typeface="Wingdings" pitchFamily="2" charset="2"/>
                    </a:rPr>
                    <a:t> </a:t>
                  </a:r>
                  <a:endParaRPr lang="en-US" sz="1082" dirty="0"/>
                </a:p>
              </p:txBody>
            </p:sp>
            <p:cxnSp>
              <p:nvCxnSpPr>
                <p:cNvPr id="133" name="Curved Connector 132">
                  <a:extLst>
                    <a:ext uri="{FF2B5EF4-FFF2-40B4-BE49-F238E27FC236}">
                      <a16:creationId xmlns:a16="http://schemas.microsoft.com/office/drawing/2014/main" id="{E2FEAFB8-E17F-B64D-9A86-E3C0F65647C8}"/>
                    </a:ext>
                  </a:extLst>
                </p:cNvPr>
                <p:cNvCxnSpPr>
                  <a:cxnSpLocks/>
                </p:cNvCxnSpPr>
                <p:nvPr/>
              </p:nvCxnSpPr>
              <p:spPr>
                <a:xfrm rot="10800000">
                  <a:off x="3146053" y="3103999"/>
                  <a:ext cx="92909" cy="596303"/>
                </a:xfrm>
                <a:prstGeom prst="curvedConnector5">
                  <a:avLst>
                    <a:gd name="adj1" fmla="val -636829"/>
                    <a:gd name="adj2" fmla="val 145868"/>
                    <a:gd name="adj3" fmla="val 7456"/>
                  </a:avLst>
                </a:prstGeom>
                <a:ln w="57150">
                  <a:prstDash val="solid"/>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C6CE3EB9-A85F-9A4C-9155-68987DF17B34}"/>
                    </a:ext>
                  </a:extLst>
                </p:cNvPr>
                <p:cNvSpPr txBox="1"/>
                <p:nvPr/>
              </p:nvSpPr>
              <p:spPr>
                <a:xfrm>
                  <a:off x="3435861" y="2686151"/>
                  <a:ext cx="2143444" cy="85549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sym typeface="Wingdings" pitchFamily="2" charset="2"/>
                    </a:rPr>
                    <a:t>True / </a:t>
                  </a:r>
                </a:p>
                <a:p>
                  <a:pPr algn="ctr"/>
                  <a:r>
                    <a:rPr lang="en-US" sz="1082" dirty="0">
                      <a:latin typeface="Times New Roman" panose="02020603050405020304" pitchFamily="18" charset="0"/>
                      <a:cs typeface="Times New Roman" panose="02020603050405020304" pitchFamily="18" charset="0"/>
                      <a:sym typeface="Wingdings" pitchFamily="2" charset="2"/>
                    </a:rPr>
                    <a:t>Referee ! </a:t>
                  </a:r>
                  <a:r>
                    <a:rPr lang="en-US" sz="1082" dirty="0">
                      <a:latin typeface="Times New Roman" panose="02020603050405020304" pitchFamily="18" charset="0"/>
                      <a:cs typeface="Times New Roman" panose="02020603050405020304" pitchFamily="18" charset="0"/>
                    </a:rPr>
                    <a:t>Status</a:t>
                  </a:r>
                </a:p>
                <a:p>
                  <a:pPr algn="ctr"/>
                  <a:endParaRPr lang="en-US" sz="1082" dirty="0"/>
                </a:p>
              </p:txBody>
            </p:sp>
            <p:sp>
              <p:nvSpPr>
                <p:cNvPr id="42" name="Rounded Rectangle 41">
                  <a:extLst>
                    <a:ext uri="{FF2B5EF4-FFF2-40B4-BE49-F238E27FC236}">
                      <a16:creationId xmlns:a16="http://schemas.microsoft.com/office/drawing/2014/main" id="{35FC2018-2C56-E342-B313-3264D86C33C0}"/>
                    </a:ext>
                  </a:extLst>
                </p:cNvPr>
                <p:cNvSpPr/>
                <p:nvPr/>
              </p:nvSpPr>
              <p:spPr>
                <a:xfrm>
                  <a:off x="1935339" y="1073019"/>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No Lift</a:t>
                  </a:r>
                </a:p>
              </p:txBody>
            </p:sp>
            <p:sp>
              <p:nvSpPr>
                <p:cNvPr id="69" name="TextBox 68">
                  <a:extLst>
                    <a:ext uri="{FF2B5EF4-FFF2-40B4-BE49-F238E27FC236}">
                      <a16:creationId xmlns:a16="http://schemas.microsoft.com/office/drawing/2014/main" id="{D7EC7590-F7C2-4E40-A7D1-C88A1380FE52}"/>
                    </a:ext>
                  </a:extLst>
                </p:cNvPr>
                <p:cNvSpPr txBox="1"/>
                <p:nvPr/>
              </p:nvSpPr>
              <p:spPr>
                <a:xfrm>
                  <a:off x="-15382" y="5864821"/>
                  <a:ext cx="2143444"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rPr>
                    <a:t>Referee ? Void </a:t>
                  </a:r>
                  <a:r>
                    <a:rPr lang="en-US" sz="1082" dirty="0">
                      <a:latin typeface="Times New Roman" panose="02020603050405020304" pitchFamily="18" charset="0"/>
                      <a:cs typeface="Times New Roman" panose="02020603050405020304" pitchFamily="18" charset="0"/>
                      <a:sym typeface="Wingdings" pitchFamily="2" charset="2"/>
                    </a:rPr>
                    <a:t>/ </a:t>
                  </a:r>
                </a:p>
                <a:p>
                  <a:pPr algn="ctr"/>
                  <a:r>
                    <a:rPr lang="en-US" sz="1082" dirty="0" err="1">
                      <a:latin typeface="Times New Roman" panose="02020603050405020304" pitchFamily="18" charset="0"/>
                      <a:cs typeface="Times New Roman" panose="02020603050405020304" pitchFamily="18" charset="0"/>
                      <a:sym typeface="Wingdings" pitchFamily="2" charset="2"/>
                    </a:rPr>
                    <a:t>Succ</a:t>
                  </a:r>
                  <a:r>
                    <a:rPr lang="en-US" sz="1082" dirty="0">
                      <a:latin typeface="Times New Roman" panose="02020603050405020304" pitchFamily="18" charset="0"/>
                      <a:cs typeface="Times New Roman" panose="02020603050405020304" pitchFamily="18" charset="0"/>
                      <a:sym typeface="Wingdings" pitchFamily="2" charset="2"/>
                    </a:rPr>
                    <a:t> ! Void </a:t>
                  </a:r>
                  <a:endParaRPr lang="en-US" sz="1082" dirty="0">
                    <a:latin typeface="Times New Roman" panose="02020603050405020304" pitchFamily="18" charset="0"/>
                    <a:cs typeface="Times New Roman" panose="02020603050405020304" pitchFamily="18" charset="0"/>
                  </a:endParaRPr>
                </a:p>
              </p:txBody>
            </p:sp>
          </p:grpSp>
          <p:grpSp>
            <p:nvGrpSpPr>
              <p:cNvPr id="57" name="Group 56">
                <a:extLst>
                  <a:ext uri="{FF2B5EF4-FFF2-40B4-BE49-F238E27FC236}">
                    <a16:creationId xmlns:a16="http://schemas.microsoft.com/office/drawing/2014/main" id="{F7C6D5FD-3462-CD46-9AAB-423292CCE585}"/>
                  </a:ext>
                </a:extLst>
              </p:cNvPr>
              <p:cNvGrpSpPr/>
              <p:nvPr/>
            </p:nvGrpSpPr>
            <p:grpSpPr>
              <a:xfrm>
                <a:off x="3349082" y="1197002"/>
                <a:ext cx="6727724" cy="7661902"/>
                <a:chOff x="3725132" y="2164229"/>
                <a:chExt cx="6727724" cy="7661902"/>
              </a:xfrm>
            </p:grpSpPr>
            <p:sp>
              <p:nvSpPr>
                <p:cNvPr id="70" name="Rounded Rectangle 69">
                  <a:extLst>
                    <a:ext uri="{FF2B5EF4-FFF2-40B4-BE49-F238E27FC236}">
                      <a16:creationId xmlns:a16="http://schemas.microsoft.com/office/drawing/2014/main" id="{0BEA6FFF-BD73-A847-B5F9-2FCBC977D094}"/>
                    </a:ext>
                  </a:extLst>
                </p:cNvPr>
                <p:cNvSpPr/>
                <p:nvPr/>
              </p:nvSpPr>
              <p:spPr>
                <a:xfrm>
                  <a:off x="6379929" y="2164229"/>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No Lift</a:t>
                  </a:r>
                </a:p>
              </p:txBody>
            </p:sp>
            <p:sp>
              <p:nvSpPr>
                <p:cNvPr id="89" name="TextBox 88">
                  <a:extLst>
                    <a:ext uri="{FF2B5EF4-FFF2-40B4-BE49-F238E27FC236}">
                      <a16:creationId xmlns:a16="http://schemas.microsoft.com/office/drawing/2014/main" id="{E489EE14-C2BF-C44A-906A-5E3EE54404F0}"/>
                    </a:ext>
                  </a:extLst>
                </p:cNvPr>
                <p:cNvSpPr txBox="1"/>
                <p:nvPr/>
              </p:nvSpPr>
              <p:spPr>
                <a:xfrm>
                  <a:off x="7538076" y="2609651"/>
                  <a:ext cx="2914780"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rPr>
                    <a:t>Node[</a:t>
                  </a:r>
                  <a:r>
                    <a:rPr lang="en-US" sz="1082" dirty="0" err="1">
                      <a:latin typeface="Times New Roman" panose="02020603050405020304" pitchFamily="18" charset="0"/>
                      <a:cs typeface="Times New Roman" panose="02020603050405020304" pitchFamily="18" charset="0"/>
                    </a:rPr>
                    <a:t>i</a:t>
                  </a:r>
                  <a:r>
                    <a:rPr lang="en-US" sz="1082" dirty="0">
                      <a:latin typeface="Times New Roman" panose="02020603050405020304" pitchFamily="18" charset="0"/>
                      <a:cs typeface="Times New Roman" panose="02020603050405020304" pitchFamily="18" charset="0"/>
                    </a:rPr>
                    <a:t>] ? Status </a:t>
                  </a:r>
                  <a:r>
                    <a:rPr lang="en-US" sz="1082" dirty="0">
                      <a:latin typeface="Times New Roman" panose="02020603050405020304" pitchFamily="18" charset="0"/>
                      <a:cs typeface="Times New Roman" panose="02020603050405020304" pitchFamily="18" charset="0"/>
                      <a:sym typeface="Wingdings" pitchFamily="2" charset="2"/>
                    </a:rPr>
                    <a:t>/</a:t>
                  </a:r>
                </a:p>
                <a:p>
                  <a:pPr algn="ctr"/>
                  <a:r>
                    <a:rPr lang="en-US" sz="1082" dirty="0">
                      <a:latin typeface="Times New Roman" panose="02020603050405020304" pitchFamily="18" charset="0"/>
                      <a:cs typeface="Times New Roman" panose="02020603050405020304" pitchFamily="18" charset="0"/>
                      <a:sym typeface="Wingdings" pitchFamily="2" charset="2"/>
                    </a:rPr>
                    <a:t> Node[</a:t>
                  </a:r>
                  <a:r>
                    <a:rPr lang="en-US" sz="1082" dirty="0" err="1">
                      <a:latin typeface="Times New Roman" panose="02020603050405020304" pitchFamily="18" charset="0"/>
                      <a:cs typeface="Times New Roman" panose="02020603050405020304" pitchFamily="18" charset="0"/>
                      <a:sym typeface="Wingdings" pitchFamily="2" charset="2"/>
                    </a:rPr>
                    <a:t>i</a:t>
                  </a:r>
                  <a:r>
                    <a:rPr lang="en-US" sz="1082" dirty="0">
                      <a:latin typeface="Times New Roman" panose="02020603050405020304" pitchFamily="18" charset="0"/>
                      <a:cs typeface="Times New Roman" panose="02020603050405020304" pitchFamily="18" charset="0"/>
                      <a:sym typeface="Wingdings" pitchFamily="2" charset="2"/>
                    </a:rPr>
                    <a:t>] ! Pend</a:t>
                  </a:r>
                  <a:endParaRPr lang="en-US" sz="1082" dirty="0">
                    <a:latin typeface="Times New Roman" panose="02020603050405020304" pitchFamily="18" charset="0"/>
                    <a:cs typeface="Times New Roman" panose="02020603050405020304" pitchFamily="18" charset="0"/>
                  </a:endParaRPr>
                </a:p>
              </p:txBody>
            </p:sp>
            <p:sp>
              <p:nvSpPr>
                <p:cNvPr id="72" name="Rounded Rectangle 71">
                  <a:extLst>
                    <a:ext uri="{FF2B5EF4-FFF2-40B4-BE49-F238E27FC236}">
                      <a16:creationId xmlns:a16="http://schemas.microsoft.com/office/drawing/2014/main" id="{1265EBFC-BAA2-5B4D-B094-6D55D867AA9E}"/>
                    </a:ext>
                  </a:extLst>
                </p:cNvPr>
                <p:cNvSpPr/>
                <p:nvPr/>
              </p:nvSpPr>
              <p:spPr>
                <a:xfrm>
                  <a:off x="5325752" y="7917784"/>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Void</a:t>
                  </a:r>
                </a:p>
              </p:txBody>
            </p:sp>
            <p:sp>
              <p:nvSpPr>
                <p:cNvPr id="71" name="Rounded Rectangle 70">
                  <a:extLst>
                    <a:ext uri="{FF2B5EF4-FFF2-40B4-BE49-F238E27FC236}">
                      <a16:creationId xmlns:a16="http://schemas.microsoft.com/office/drawing/2014/main" id="{AF16DC7D-BD5C-9940-AB83-D1F9DA88AE4D}"/>
                    </a:ext>
                  </a:extLst>
                </p:cNvPr>
                <p:cNvSpPr/>
                <p:nvPr/>
              </p:nvSpPr>
              <p:spPr>
                <a:xfrm>
                  <a:off x="7499143" y="7917784"/>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Good</a:t>
                  </a:r>
                </a:p>
              </p:txBody>
            </p:sp>
            <p:sp>
              <p:nvSpPr>
                <p:cNvPr id="75" name="TextBox 74">
                  <a:extLst>
                    <a:ext uri="{FF2B5EF4-FFF2-40B4-BE49-F238E27FC236}">
                      <a16:creationId xmlns:a16="http://schemas.microsoft.com/office/drawing/2014/main" id="{1AABE30C-C2D7-B049-881A-41D067AA4E65}"/>
                    </a:ext>
                  </a:extLst>
                </p:cNvPr>
                <p:cNvSpPr txBox="1"/>
                <p:nvPr/>
              </p:nvSpPr>
              <p:spPr>
                <a:xfrm>
                  <a:off x="3725132" y="4683319"/>
                  <a:ext cx="3204914"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sym typeface="Wingdings" pitchFamily="2" charset="2"/>
                    </a:rPr>
                    <a:t>Node[</a:t>
                  </a:r>
                  <a:r>
                    <a:rPr lang="en-US" sz="1082" dirty="0" err="1">
                      <a:latin typeface="Times New Roman" panose="02020603050405020304" pitchFamily="18" charset="0"/>
                      <a:cs typeface="Times New Roman" panose="02020603050405020304" pitchFamily="18" charset="0"/>
                      <a:sym typeface="Wingdings" pitchFamily="2" charset="2"/>
                    </a:rPr>
                    <a:t>i</a:t>
                  </a:r>
                  <a:r>
                    <a:rPr lang="en-US" sz="1082" dirty="0">
                      <a:latin typeface="Times New Roman" panose="02020603050405020304" pitchFamily="18" charset="0"/>
                      <a:cs typeface="Times New Roman" panose="02020603050405020304" pitchFamily="18" charset="0"/>
                      <a:sym typeface="Wingdings" pitchFamily="2" charset="2"/>
                    </a:rPr>
                    <a:t>] ? Status ⋁</a:t>
                  </a:r>
                </a:p>
                <a:p>
                  <a:pPr algn="ctr"/>
                  <a:r>
                    <a:rPr lang="en-US" sz="1082" dirty="0">
                      <a:latin typeface="Times New Roman" panose="02020603050405020304" pitchFamily="18" charset="0"/>
                      <a:cs typeface="Times New Roman" panose="02020603050405020304" pitchFamily="18" charset="0"/>
                      <a:sym typeface="Wingdings" pitchFamily="2" charset="2"/>
                    </a:rPr>
                    <a:t> Node[</a:t>
                  </a:r>
                  <a:r>
                    <a:rPr lang="en-US" sz="1082" dirty="0" err="1">
                      <a:latin typeface="Times New Roman" panose="02020603050405020304" pitchFamily="18" charset="0"/>
                      <a:cs typeface="Times New Roman" panose="02020603050405020304" pitchFamily="18" charset="0"/>
                      <a:sym typeface="Wingdings" pitchFamily="2" charset="2"/>
                    </a:rPr>
                    <a:t>i</a:t>
                  </a:r>
                  <a:r>
                    <a:rPr lang="en-US" sz="1082" dirty="0">
                      <a:latin typeface="Times New Roman" panose="02020603050405020304" pitchFamily="18" charset="0"/>
                      <a:cs typeface="Times New Roman" panose="02020603050405020304" pitchFamily="18" charset="0"/>
                      <a:sym typeface="Wingdings" pitchFamily="2" charset="2"/>
                    </a:rPr>
                    <a:t>] ? Commit / Node[</a:t>
                  </a:r>
                  <a:r>
                    <a:rPr lang="en-US" sz="1082" dirty="0" err="1">
                      <a:latin typeface="Times New Roman" panose="02020603050405020304" pitchFamily="18" charset="0"/>
                      <a:cs typeface="Times New Roman" panose="02020603050405020304" pitchFamily="18" charset="0"/>
                      <a:sym typeface="Wingdings" pitchFamily="2" charset="2"/>
                    </a:rPr>
                    <a:t>i</a:t>
                  </a:r>
                  <a:r>
                    <a:rPr lang="en-US" sz="1082" dirty="0">
                      <a:latin typeface="Times New Roman" panose="02020603050405020304" pitchFamily="18" charset="0"/>
                      <a:cs typeface="Times New Roman" panose="02020603050405020304" pitchFamily="18" charset="0"/>
                      <a:sym typeface="Wingdings" pitchFamily="2" charset="2"/>
                    </a:rPr>
                    <a:t>] ! Void</a:t>
                  </a:r>
                  <a:endParaRPr lang="en-US" sz="1082" dirty="0">
                    <a:latin typeface="Times New Roman" panose="02020603050405020304" pitchFamily="18" charset="0"/>
                    <a:cs typeface="Times New Roman" panose="02020603050405020304" pitchFamily="18" charset="0"/>
                  </a:endParaRPr>
                </a:p>
              </p:txBody>
            </p:sp>
            <p:sp>
              <p:nvSpPr>
                <p:cNvPr id="81" name="TextBox 80">
                  <a:extLst>
                    <a:ext uri="{FF2B5EF4-FFF2-40B4-BE49-F238E27FC236}">
                      <a16:creationId xmlns:a16="http://schemas.microsoft.com/office/drawing/2014/main" id="{75A3FB76-C5A3-DD47-8761-BC05CC68D2D6}"/>
                    </a:ext>
                  </a:extLst>
                </p:cNvPr>
                <p:cNvSpPr txBox="1"/>
                <p:nvPr/>
              </p:nvSpPr>
              <p:spPr>
                <a:xfrm>
                  <a:off x="7353715" y="4686706"/>
                  <a:ext cx="2312219"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rPr>
                    <a:t>Originator ? Commit </a:t>
                  </a:r>
                  <a:r>
                    <a:rPr lang="en-US" sz="1082" dirty="0">
                      <a:latin typeface="Times New Roman" panose="02020603050405020304" pitchFamily="18" charset="0"/>
                      <a:cs typeface="Times New Roman" panose="02020603050405020304" pitchFamily="18" charset="0"/>
                      <a:sym typeface="Wingdings" pitchFamily="2" charset="2"/>
                    </a:rPr>
                    <a:t>/</a:t>
                  </a:r>
                </a:p>
                <a:p>
                  <a:pPr algn="ctr"/>
                  <a:r>
                    <a:rPr lang="en-US" sz="1082" dirty="0">
                      <a:latin typeface="Times New Roman" panose="02020603050405020304" pitchFamily="18" charset="0"/>
                      <a:cs typeface="Times New Roman" panose="02020603050405020304" pitchFamily="18" charset="0"/>
                      <a:sym typeface="Wingdings" pitchFamily="2" charset="2"/>
                    </a:rPr>
                    <a:t> Originator ! Signature</a:t>
                  </a:r>
                  <a:endParaRPr lang="en-US" sz="1082" dirty="0">
                    <a:latin typeface="Times New Roman" panose="02020603050405020304" pitchFamily="18" charset="0"/>
                    <a:cs typeface="Times New Roman" panose="02020603050405020304" pitchFamily="18" charset="0"/>
                  </a:endParaRPr>
                </a:p>
              </p:txBody>
            </p:sp>
            <p:cxnSp>
              <p:nvCxnSpPr>
                <p:cNvPr id="91" name="Curved Connector 90">
                  <a:extLst>
                    <a:ext uri="{FF2B5EF4-FFF2-40B4-BE49-F238E27FC236}">
                      <a16:creationId xmlns:a16="http://schemas.microsoft.com/office/drawing/2014/main" id="{C6B59105-11A2-3246-8F43-91F61B164682}"/>
                    </a:ext>
                  </a:extLst>
                </p:cNvPr>
                <p:cNvCxnSpPr>
                  <a:cxnSpLocks/>
                  <a:stCxn id="70" idx="2"/>
                  <a:endCxn id="70" idx="3"/>
                </p:cNvCxnSpPr>
                <p:nvPr/>
              </p:nvCxnSpPr>
              <p:spPr>
                <a:xfrm rot="5400000" flipH="1" flipV="1">
                  <a:off x="7243959" y="2403162"/>
                  <a:ext cx="395206" cy="707756"/>
                </a:xfrm>
                <a:prstGeom prst="curvedConnector4">
                  <a:avLst>
                    <a:gd name="adj1" fmla="val -63091"/>
                    <a:gd name="adj2" fmla="val 13523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2" name="Curved Connector 91">
                  <a:extLst>
                    <a:ext uri="{FF2B5EF4-FFF2-40B4-BE49-F238E27FC236}">
                      <a16:creationId xmlns:a16="http://schemas.microsoft.com/office/drawing/2014/main" id="{18BCC466-EEBF-0A40-A672-6B5B496D7C9A}"/>
                    </a:ext>
                  </a:extLst>
                </p:cNvPr>
                <p:cNvCxnSpPr>
                  <a:cxnSpLocks/>
                  <a:endCxn id="72" idx="2"/>
                </p:cNvCxnSpPr>
                <p:nvPr/>
              </p:nvCxnSpPr>
              <p:spPr>
                <a:xfrm>
                  <a:off x="5325751" y="8575282"/>
                  <a:ext cx="707757" cy="132915"/>
                </a:xfrm>
                <a:prstGeom prst="curvedConnector4">
                  <a:avLst>
                    <a:gd name="adj1" fmla="val -15915"/>
                    <a:gd name="adj2" fmla="val 451458"/>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a:extLst>
                    <a:ext uri="{FF2B5EF4-FFF2-40B4-BE49-F238E27FC236}">
                      <a16:creationId xmlns:a16="http://schemas.microsoft.com/office/drawing/2014/main" id="{172F71FF-BC51-814D-B123-37712D782669}"/>
                    </a:ext>
                  </a:extLst>
                </p:cNvPr>
                <p:cNvCxnSpPr>
                  <a:cxnSpLocks/>
                </p:cNvCxnSpPr>
                <p:nvPr/>
              </p:nvCxnSpPr>
              <p:spPr>
                <a:xfrm flipH="1">
                  <a:off x="8206898" y="8582387"/>
                  <a:ext cx="707757" cy="132915"/>
                </a:xfrm>
                <a:prstGeom prst="curvedConnector4">
                  <a:avLst>
                    <a:gd name="adj1" fmla="val -15915"/>
                    <a:gd name="adj2" fmla="val 45145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B6226DED-B35E-8641-9C6C-63C4A040ECB0}"/>
                    </a:ext>
                  </a:extLst>
                </p:cNvPr>
                <p:cNvSpPr txBox="1"/>
                <p:nvPr/>
              </p:nvSpPr>
              <p:spPr>
                <a:xfrm>
                  <a:off x="7522491" y="9205351"/>
                  <a:ext cx="2376702"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rPr>
                    <a:t>Node[</a:t>
                  </a:r>
                  <a:r>
                    <a:rPr lang="en-US" sz="1082" dirty="0" err="1">
                      <a:latin typeface="Times New Roman" panose="02020603050405020304" pitchFamily="18" charset="0"/>
                      <a:cs typeface="Times New Roman" panose="02020603050405020304" pitchFamily="18" charset="0"/>
                    </a:rPr>
                    <a:t>i</a:t>
                  </a:r>
                  <a:r>
                    <a:rPr lang="en-US" sz="1082" dirty="0">
                      <a:latin typeface="Times New Roman" panose="02020603050405020304" pitchFamily="18" charset="0"/>
                      <a:cs typeface="Times New Roman" panose="02020603050405020304" pitchFamily="18" charset="0"/>
                    </a:rPr>
                    <a:t>] ? Status</a:t>
                  </a:r>
                  <a:r>
                    <a:rPr lang="en-US" sz="1082" dirty="0">
                      <a:latin typeface="Times New Roman" panose="02020603050405020304" pitchFamily="18" charset="0"/>
                      <a:cs typeface="Times New Roman" panose="02020603050405020304" pitchFamily="18" charset="0"/>
                      <a:sym typeface="Wingdings" pitchFamily="2" charset="2"/>
                    </a:rPr>
                    <a:t> /</a:t>
                  </a:r>
                </a:p>
                <a:p>
                  <a:pPr algn="ctr"/>
                  <a:r>
                    <a:rPr lang="en-US" sz="1082" dirty="0">
                      <a:latin typeface="Times New Roman" panose="02020603050405020304" pitchFamily="18" charset="0"/>
                      <a:cs typeface="Times New Roman" panose="02020603050405020304" pitchFamily="18" charset="0"/>
                      <a:sym typeface="Wingdings" pitchFamily="2" charset="2"/>
                    </a:rPr>
                    <a:t>Node[</a:t>
                  </a:r>
                  <a:r>
                    <a:rPr lang="en-US" sz="1082" dirty="0" err="1">
                      <a:latin typeface="Times New Roman" panose="02020603050405020304" pitchFamily="18" charset="0"/>
                      <a:cs typeface="Times New Roman" panose="02020603050405020304" pitchFamily="18" charset="0"/>
                      <a:sym typeface="Wingdings" pitchFamily="2" charset="2"/>
                    </a:rPr>
                    <a:t>i</a:t>
                  </a:r>
                  <a:r>
                    <a:rPr lang="en-US" sz="1082" dirty="0">
                      <a:latin typeface="Times New Roman" panose="02020603050405020304" pitchFamily="18" charset="0"/>
                      <a:cs typeface="Times New Roman" panose="02020603050405020304" pitchFamily="18" charset="0"/>
                      <a:sym typeface="Wingdings" pitchFamily="2" charset="2"/>
                    </a:rPr>
                    <a:t>] ! Signature</a:t>
                  </a:r>
                  <a:endParaRPr lang="en-US" sz="1082" dirty="0">
                    <a:latin typeface="Times New Roman" panose="02020603050405020304" pitchFamily="18" charset="0"/>
                    <a:cs typeface="Times New Roman" panose="02020603050405020304" pitchFamily="18" charset="0"/>
                  </a:endParaRPr>
                </a:p>
              </p:txBody>
            </p:sp>
            <p:sp>
              <p:nvSpPr>
                <p:cNvPr id="95" name="TextBox 94">
                  <a:extLst>
                    <a:ext uri="{FF2B5EF4-FFF2-40B4-BE49-F238E27FC236}">
                      <a16:creationId xmlns:a16="http://schemas.microsoft.com/office/drawing/2014/main" id="{2A5E8692-01E2-EE4F-A27D-A501C4D804D3}"/>
                    </a:ext>
                  </a:extLst>
                </p:cNvPr>
                <p:cNvSpPr txBox="1"/>
                <p:nvPr/>
              </p:nvSpPr>
              <p:spPr>
                <a:xfrm>
                  <a:off x="4597820" y="9211316"/>
                  <a:ext cx="2489863"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sym typeface="Wingdings" pitchFamily="2" charset="2"/>
                    </a:rPr>
                    <a:t>Node[</a:t>
                  </a:r>
                  <a:r>
                    <a:rPr lang="en-US" sz="1082" dirty="0" err="1">
                      <a:latin typeface="Times New Roman" panose="02020603050405020304" pitchFamily="18" charset="0"/>
                      <a:cs typeface="Times New Roman" panose="02020603050405020304" pitchFamily="18" charset="0"/>
                      <a:sym typeface="Wingdings" pitchFamily="2" charset="2"/>
                    </a:rPr>
                    <a:t>i</a:t>
                  </a:r>
                  <a:r>
                    <a:rPr lang="en-US" sz="1082" dirty="0">
                      <a:latin typeface="Times New Roman" panose="02020603050405020304" pitchFamily="18" charset="0"/>
                      <a:cs typeface="Times New Roman" panose="02020603050405020304" pitchFamily="18" charset="0"/>
                      <a:sym typeface="Wingdings" pitchFamily="2" charset="2"/>
                    </a:rPr>
                    <a:t>] ? Status / </a:t>
                  </a:r>
                </a:p>
                <a:p>
                  <a:pPr algn="ctr"/>
                  <a:r>
                    <a:rPr lang="en-US" sz="1082" dirty="0">
                      <a:latin typeface="Times New Roman" panose="02020603050405020304" pitchFamily="18" charset="0"/>
                      <a:cs typeface="Times New Roman" panose="02020603050405020304" pitchFamily="18" charset="0"/>
                      <a:sym typeface="Wingdings" pitchFamily="2" charset="2"/>
                    </a:rPr>
                    <a:t>Node[</a:t>
                  </a:r>
                  <a:r>
                    <a:rPr lang="en-US" sz="1082" dirty="0" err="1">
                      <a:latin typeface="Times New Roman" panose="02020603050405020304" pitchFamily="18" charset="0"/>
                      <a:cs typeface="Times New Roman" panose="02020603050405020304" pitchFamily="18" charset="0"/>
                      <a:sym typeface="Wingdings" pitchFamily="2" charset="2"/>
                    </a:rPr>
                    <a:t>i</a:t>
                  </a:r>
                  <a:r>
                    <a:rPr lang="en-US" sz="1082" dirty="0">
                      <a:latin typeface="Times New Roman" panose="02020603050405020304" pitchFamily="18" charset="0"/>
                      <a:cs typeface="Times New Roman" panose="02020603050405020304" pitchFamily="18" charset="0"/>
                      <a:sym typeface="Wingdings" pitchFamily="2" charset="2"/>
                    </a:rPr>
                    <a:t>] ! Void</a:t>
                  </a:r>
                  <a:endParaRPr lang="en-US" sz="1082" dirty="0">
                    <a:latin typeface="Times New Roman" panose="02020603050405020304" pitchFamily="18" charset="0"/>
                    <a:cs typeface="Times New Roman" panose="02020603050405020304" pitchFamily="18" charset="0"/>
                  </a:endParaRPr>
                </a:p>
              </p:txBody>
            </p:sp>
            <p:cxnSp>
              <p:nvCxnSpPr>
                <p:cNvPr id="52" name="Curved Connector 51">
                  <a:extLst>
                    <a:ext uri="{FF2B5EF4-FFF2-40B4-BE49-F238E27FC236}">
                      <a16:creationId xmlns:a16="http://schemas.microsoft.com/office/drawing/2014/main" id="{7B2E3433-D9D4-5340-A153-EFB0F91C951D}"/>
                    </a:ext>
                  </a:extLst>
                </p:cNvPr>
                <p:cNvCxnSpPr>
                  <a:cxnSpLocks/>
                  <a:stCxn id="70" idx="2"/>
                  <a:endCxn id="72" idx="0"/>
                </p:cNvCxnSpPr>
                <p:nvPr/>
              </p:nvCxnSpPr>
              <p:spPr>
                <a:xfrm rot="5400000">
                  <a:off x="4079026" y="4909125"/>
                  <a:ext cx="4963142" cy="1054177"/>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6" name="Curved Connector 95">
                  <a:extLst>
                    <a:ext uri="{FF2B5EF4-FFF2-40B4-BE49-F238E27FC236}">
                      <a16:creationId xmlns:a16="http://schemas.microsoft.com/office/drawing/2014/main" id="{3C3AE010-D467-354E-8C42-4D7392F0019A}"/>
                    </a:ext>
                  </a:extLst>
                </p:cNvPr>
                <p:cNvCxnSpPr>
                  <a:cxnSpLocks/>
                  <a:stCxn id="70" idx="2"/>
                  <a:endCxn id="71" idx="0"/>
                </p:cNvCxnSpPr>
                <p:nvPr/>
              </p:nvCxnSpPr>
              <p:spPr>
                <a:xfrm rot="16200000" flipH="1">
                  <a:off x="5165721" y="4876606"/>
                  <a:ext cx="4963142" cy="1119214"/>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97" name="Rounded Rectangle 96">
                <a:extLst>
                  <a:ext uri="{FF2B5EF4-FFF2-40B4-BE49-F238E27FC236}">
                    <a16:creationId xmlns:a16="http://schemas.microsoft.com/office/drawing/2014/main" id="{56CA8946-7113-7D4B-9993-4CF14E504ADF}"/>
                  </a:ext>
                </a:extLst>
              </p:cNvPr>
              <p:cNvSpPr/>
              <p:nvPr/>
            </p:nvSpPr>
            <p:spPr>
              <a:xfrm>
                <a:off x="10516809" y="1247218"/>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No Lift</a:t>
                </a:r>
              </a:p>
            </p:txBody>
          </p:sp>
          <p:sp>
            <p:nvSpPr>
              <p:cNvPr id="98" name="Rounded Rectangle 97">
                <a:extLst>
                  <a:ext uri="{FF2B5EF4-FFF2-40B4-BE49-F238E27FC236}">
                    <a16:creationId xmlns:a16="http://schemas.microsoft.com/office/drawing/2014/main" id="{2E3F0265-F898-7740-83D8-83B0BF847434}"/>
                  </a:ext>
                </a:extLst>
              </p:cNvPr>
              <p:cNvSpPr/>
              <p:nvPr/>
            </p:nvSpPr>
            <p:spPr>
              <a:xfrm>
                <a:off x="10516809" y="4835561"/>
                <a:ext cx="1415512" cy="79041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Pend</a:t>
                </a:r>
              </a:p>
            </p:txBody>
          </p:sp>
          <p:sp>
            <p:nvSpPr>
              <p:cNvPr id="99" name="Rounded Rectangle 98">
                <a:extLst>
                  <a:ext uri="{FF2B5EF4-FFF2-40B4-BE49-F238E27FC236}">
                    <a16:creationId xmlns:a16="http://schemas.microsoft.com/office/drawing/2014/main" id="{0FBC931A-915A-A143-8BEC-D5DDF5354591}"/>
                  </a:ext>
                </a:extLst>
              </p:cNvPr>
              <p:cNvSpPr/>
              <p:nvPr/>
            </p:nvSpPr>
            <p:spPr>
              <a:xfrm>
                <a:off x="9523143" y="6950557"/>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Void</a:t>
                </a:r>
              </a:p>
            </p:txBody>
          </p:sp>
          <p:sp>
            <p:nvSpPr>
              <p:cNvPr id="100" name="Rounded Rectangle 99">
                <a:extLst>
                  <a:ext uri="{FF2B5EF4-FFF2-40B4-BE49-F238E27FC236}">
                    <a16:creationId xmlns:a16="http://schemas.microsoft.com/office/drawing/2014/main" id="{4F1D8FD7-9919-0346-9205-E67DB168B911}"/>
                  </a:ext>
                </a:extLst>
              </p:cNvPr>
              <p:cNvSpPr/>
              <p:nvPr/>
            </p:nvSpPr>
            <p:spPr>
              <a:xfrm>
                <a:off x="11631059" y="6950557"/>
                <a:ext cx="1415512" cy="790413"/>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Good</a:t>
                </a:r>
              </a:p>
            </p:txBody>
          </p:sp>
          <p:cxnSp>
            <p:nvCxnSpPr>
              <p:cNvPr id="102" name="Curved Connector 101">
                <a:extLst>
                  <a:ext uri="{FF2B5EF4-FFF2-40B4-BE49-F238E27FC236}">
                    <a16:creationId xmlns:a16="http://schemas.microsoft.com/office/drawing/2014/main" id="{B4EC4D36-AD77-B64C-8B71-D8638381705C}"/>
                  </a:ext>
                </a:extLst>
              </p:cNvPr>
              <p:cNvCxnSpPr>
                <a:cxnSpLocks/>
                <a:stCxn id="98" idx="2"/>
                <a:endCxn id="100" idx="0"/>
              </p:cNvCxnSpPr>
              <p:nvPr/>
            </p:nvCxnSpPr>
            <p:spPr>
              <a:xfrm rot="16200000" flipH="1">
                <a:off x="11119399" y="5731140"/>
                <a:ext cx="1324583" cy="1114250"/>
              </a:xfrm>
              <a:prstGeom prst="curved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4" name="Curved Connector 103">
                <a:extLst>
                  <a:ext uri="{FF2B5EF4-FFF2-40B4-BE49-F238E27FC236}">
                    <a16:creationId xmlns:a16="http://schemas.microsoft.com/office/drawing/2014/main" id="{FB8E73DD-2403-C448-A743-2F85A005A057}"/>
                  </a:ext>
                </a:extLst>
              </p:cNvPr>
              <p:cNvCxnSpPr>
                <a:cxnSpLocks/>
                <a:stCxn id="98" idx="2"/>
                <a:endCxn id="99" idx="0"/>
              </p:cNvCxnSpPr>
              <p:nvPr/>
            </p:nvCxnSpPr>
            <p:spPr>
              <a:xfrm rot="5400000">
                <a:off x="10065441" y="5791432"/>
                <a:ext cx="1324583" cy="993666"/>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33C3EAA-EDD8-F64E-9DA3-0BCE111BB40D}"/>
                  </a:ext>
                </a:extLst>
              </p:cNvPr>
              <p:cNvCxnSpPr>
                <a:cxnSpLocks/>
                <a:stCxn id="97" idx="2"/>
                <a:endCxn id="98" idx="0"/>
              </p:cNvCxnSpPr>
              <p:nvPr/>
            </p:nvCxnSpPr>
            <p:spPr>
              <a:xfrm>
                <a:off x="11224565" y="2037631"/>
                <a:ext cx="0" cy="27979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623FFAF3-0BC1-6F4B-A5FE-5914D399C66A}"/>
                  </a:ext>
                </a:extLst>
              </p:cNvPr>
              <p:cNvSpPr txBox="1"/>
              <p:nvPr/>
            </p:nvSpPr>
            <p:spPr>
              <a:xfrm>
                <a:off x="10950005" y="3311745"/>
                <a:ext cx="2581747" cy="61481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sym typeface="Wingdings" pitchFamily="2" charset="2"/>
                  </a:rPr>
                  <a:t>Successor ? Promise /</a:t>
                </a:r>
              </a:p>
              <a:p>
                <a:pPr algn="ctr"/>
                <a:r>
                  <a:rPr lang="en-US" sz="1082" dirty="0">
                    <a:latin typeface="Times New Roman" panose="02020603050405020304" pitchFamily="18" charset="0"/>
                    <a:cs typeface="Times New Roman" panose="02020603050405020304" pitchFamily="18" charset="0"/>
                    <a:sym typeface="Wingdings" pitchFamily="2" charset="2"/>
                  </a:rPr>
                  <a:t> Predecessor ! Promise</a:t>
                </a:r>
                <a:endParaRPr lang="en-US" sz="1082" dirty="0">
                  <a:latin typeface="Times New Roman" panose="02020603050405020304" pitchFamily="18" charset="0"/>
                  <a:cs typeface="Times New Roman" panose="02020603050405020304" pitchFamily="18" charset="0"/>
                </a:endParaRPr>
              </a:p>
            </p:txBody>
          </p:sp>
          <p:sp>
            <p:nvSpPr>
              <p:cNvPr id="137" name="TextBox 136">
                <a:extLst>
                  <a:ext uri="{FF2B5EF4-FFF2-40B4-BE49-F238E27FC236}">
                    <a16:creationId xmlns:a16="http://schemas.microsoft.com/office/drawing/2014/main" id="{9E2493C9-C034-F042-A18B-D51BF2497590}"/>
                  </a:ext>
                </a:extLst>
              </p:cNvPr>
              <p:cNvSpPr txBox="1"/>
              <p:nvPr/>
            </p:nvSpPr>
            <p:spPr>
              <a:xfrm>
                <a:off x="11567096" y="5791035"/>
                <a:ext cx="2855594" cy="85549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sym typeface="Wingdings" pitchFamily="2" charset="2"/>
                  </a:rPr>
                  <a:t>Referee ? Signature ⋁ </a:t>
                </a:r>
              </a:p>
              <a:p>
                <a:pPr algn="ctr"/>
                <a:r>
                  <a:rPr lang="en-US" sz="1082" dirty="0">
                    <a:latin typeface="Times New Roman" panose="02020603050405020304" pitchFamily="18" charset="0"/>
                    <a:cs typeface="Times New Roman" panose="02020603050405020304" pitchFamily="18" charset="0"/>
                    <a:sym typeface="Wingdings" pitchFamily="2" charset="2"/>
                  </a:rPr>
                  <a:t>Predecessor ? Signature /</a:t>
                </a:r>
              </a:p>
              <a:p>
                <a:pPr algn="ctr"/>
                <a:r>
                  <a:rPr lang="en-US" sz="1082" dirty="0">
                    <a:latin typeface="Times New Roman" panose="02020603050405020304" pitchFamily="18" charset="0"/>
                    <a:cs typeface="Times New Roman" panose="02020603050405020304" pitchFamily="18" charset="0"/>
                    <a:sym typeface="Wingdings" pitchFamily="2" charset="2"/>
                  </a:rPr>
                  <a:t> Successor ! Signature</a:t>
                </a:r>
                <a:endParaRPr lang="en-US" sz="1082" dirty="0">
                  <a:latin typeface="Times New Roman" panose="02020603050405020304" pitchFamily="18" charset="0"/>
                  <a:cs typeface="Times New Roman" panose="02020603050405020304" pitchFamily="18" charset="0"/>
                </a:endParaRPr>
              </a:p>
            </p:txBody>
          </p:sp>
          <p:sp>
            <p:nvSpPr>
              <p:cNvPr id="138" name="TextBox 137">
                <a:extLst>
                  <a:ext uri="{FF2B5EF4-FFF2-40B4-BE49-F238E27FC236}">
                    <a16:creationId xmlns:a16="http://schemas.microsoft.com/office/drawing/2014/main" id="{FA21633E-290D-6545-9549-7FF5EEEF6575}"/>
                  </a:ext>
                </a:extLst>
              </p:cNvPr>
              <p:cNvSpPr txBox="1"/>
              <p:nvPr/>
            </p:nvSpPr>
            <p:spPr>
              <a:xfrm>
                <a:off x="8522808" y="5698684"/>
                <a:ext cx="2251197" cy="85549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sym typeface="Wingdings" pitchFamily="2" charset="2"/>
                  </a:rPr>
                  <a:t>Referee ? Void ⋁ Predecessor ? Void /</a:t>
                </a:r>
              </a:p>
              <a:p>
                <a:pPr algn="ctr"/>
                <a:r>
                  <a:rPr lang="en-US" sz="1082" dirty="0">
                    <a:latin typeface="Times New Roman" panose="02020603050405020304" pitchFamily="18" charset="0"/>
                    <a:cs typeface="Times New Roman" panose="02020603050405020304" pitchFamily="18" charset="0"/>
                    <a:sym typeface="Wingdings" pitchFamily="2" charset="2"/>
                  </a:rPr>
                  <a:t> Successor ! Void</a:t>
                </a:r>
                <a:endParaRPr lang="en-US" sz="1082" dirty="0">
                  <a:latin typeface="Times New Roman" panose="02020603050405020304" pitchFamily="18" charset="0"/>
                  <a:cs typeface="Times New Roman" panose="02020603050405020304" pitchFamily="18" charset="0"/>
                </a:endParaRPr>
              </a:p>
            </p:txBody>
          </p:sp>
        </p:grpSp>
        <p:cxnSp>
          <p:nvCxnSpPr>
            <p:cNvPr id="147" name="Straight Arrow Connector 146">
              <a:extLst>
                <a:ext uri="{FF2B5EF4-FFF2-40B4-BE49-F238E27FC236}">
                  <a16:creationId xmlns:a16="http://schemas.microsoft.com/office/drawing/2014/main" id="{1EF8ACD7-1A8B-7446-B037-045B7B138418}"/>
                </a:ext>
              </a:extLst>
            </p:cNvPr>
            <p:cNvCxnSpPr>
              <a:cxnSpLocks/>
              <a:stCxn id="42" idx="2"/>
              <a:endCxn id="5" idx="0"/>
            </p:cNvCxnSpPr>
            <p:nvPr/>
          </p:nvCxnSpPr>
          <p:spPr>
            <a:xfrm>
              <a:off x="2550816" y="2484860"/>
              <a:ext cx="0" cy="1131599"/>
            </a:xfrm>
            <a:prstGeom prst="straightConnector1">
              <a:avLst/>
            </a:prstGeom>
            <a:ln w="57150">
              <a:prstDash val="solid"/>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25FD3264-66E0-384E-874A-96D55AADDC51}"/>
                </a:ext>
              </a:extLst>
            </p:cNvPr>
            <p:cNvSpPr txBox="1"/>
            <p:nvPr/>
          </p:nvSpPr>
          <p:spPr>
            <a:xfrm>
              <a:off x="1157844" y="1096451"/>
              <a:ext cx="2810144" cy="500799"/>
            </a:xfrm>
            <a:prstGeom prst="rect">
              <a:avLst/>
            </a:prstGeom>
            <a:noFill/>
          </p:spPr>
          <p:txBody>
            <a:bodyPr wrap="square" rtlCol="0">
              <a:spAutoFit/>
            </a:bodyPr>
            <a:lstStyle/>
            <a:p>
              <a:pPr algn="ctr"/>
              <a:r>
                <a:rPr lang="en-US" sz="1856" dirty="0">
                  <a:latin typeface="Times New Roman" panose="02020603050405020304" pitchFamily="18" charset="0"/>
                  <a:cs typeface="Times New Roman" panose="02020603050405020304" pitchFamily="18" charset="0"/>
                </a:rPr>
                <a:t>Originator</a:t>
              </a:r>
            </a:p>
          </p:txBody>
        </p:sp>
        <p:sp>
          <p:nvSpPr>
            <p:cNvPr id="154" name="TextBox 153">
              <a:extLst>
                <a:ext uri="{FF2B5EF4-FFF2-40B4-BE49-F238E27FC236}">
                  <a16:creationId xmlns:a16="http://schemas.microsoft.com/office/drawing/2014/main" id="{E1ACFED2-B39B-9849-8A1E-AD5B34A922E5}"/>
                </a:ext>
              </a:extLst>
            </p:cNvPr>
            <p:cNvSpPr txBox="1"/>
            <p:nvPr/>
          </p:nvSpPr>
          <p:spPr>
            <a:xfrm>
              <a:off x="5261172" y="1100903"/>
              <a:ext cx="2810144" cy="500799"/>
            </a:xfrm>
            <a:prstGeom prst="rect">
              <a:avLst/>
            </a:prstGeom>
            <a:noFill/>
          </p:spPr>
          <p:txBody>
            <a:bodyPr wrap="square" rtlCol="0">
              <a:spAutoFit/>
            </a:bodyPr>
            <a:lstStyle/>
            <a:p>
              <a:pPr algn="ctr"/>
              <a:r>
                <a:rPr lang="en-US" sz="1856" dirty="0">
                  <a:latin typeface="Times New Roman" panose="02020603050405020304" pitchFamily="18" charset="0"/>
                  <a:cs typeface="Times New Roman" panose="02020603050405020304" pitchFamily="18" charset="0"/>
                </a:rPr>
                <a:t>Referee</a:t>
              </a:r>
            </a:p>
          </p:txBody>
        </p:sp>
        <p:sp>
          <p:nvSpPr>
            <p:cNvPr id="155" name="TextBox 154">
              <a:extLst>
                <a:ext uri="{FF2B5EF4-FFF2-40B4-BE49-F238E27FC236}">
                  <a16:creationId xmlns:a16="http://schemas.microsoft.com/office/drawing/2014/main" id="{DB3EDC48-FD54-9A48-8966-67146EBC250E}"/>
                </a:ext>
              </a:extLst>
            </p:cNvPr>
            <p:cNvSpPr txBox="1"/>
            <p:nvPr/>
          </p:nvSpPr>
          <p:spPr>
            <a:xfrm>
              <a:off x="9415421" y="1103011"/>
              <a:ext cx="2810144" cy="500799"/>
            </a:xfrm>
            <a:prstGeom prst="rect">
              <a:avLst/>
            </a:prstGeom>
            <a:noFill/>
          </p:spPr>
          <p:txBody>
            <a:bodyPr wrap="square" rtlCol="0">
              <a:spAutoFit/>
            </a:bodyPr>
            <a:lstStyle/>
            <a:p>
              <a:pPr algn="ctr"/>
              <a:r>
                <a:rPr lang="en-US" sz="1856" dirty="0">
                  <a:latin typeface="Times New Roman" panose="02020603050405020304" pitchFamily="18" charset="0"/>
                  <a:cs typeface="Times New Roman" panose="02020603050405020304" pitchFamily="18" charset="0"/>
                </a:rPr>
                <a:t>Relay</a:t>
              </a:r>
            </a:p>
          </p:txBody>
        </p:sp>
        <p:cxnSp>
          <p:nvCxnSpPr>
            <p:cNvPr id="47" name="Curved Connector 46">
              <a:extLst>
                <a:ext uri="{FF2B5EF4-FFF2-40B4-BE49-F238E27FC236}">
                  <a16:creationId xmlns:a16="http://schemas.microsoft.com/office/drawing/2014/main" id="{32A76614-760F-6947-A7A5-B7C431FFCE82}"/>
                </a:ext>
              </a:extLst>
            </p:cNvPr>
            <p:cNvCxnSpPr>
              <a:cxnSpLocks/>
            </p:cNvCxnSpPr>
            <p:nvPr/>
          </p:nvCxnSpPr>
          <p:spPr>
            <a:xfrm rot="10800000">
              <a:off x="11225432" y="5097180"/>
              <a:ext cx="85181" cy="546703"/>
            </a:xfrm>
            <a:prstGeom prst="curvedConnector5">
              <a:avLst>
                <a:gd name="adj1" fmla="val -636829"/>
                <a:gd name="adj2" fmla="val 145868"/>
                <a:gd name="adj3" fmla="val 7456"/>
              </a:avLst>
            </a:prstGeom>
            <a:ln w="57150">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0F73706-19DA-BE49-B808-3E34E36F2010}"/>
                </a:ext>
              </a:extLst>
            </p:cNvPr>
            <p:cNvSpPr txBox="1"/>
            <p:nvPr/>
          </p:nvSpPr>
          <p:spPr>
            <a:xfrm>
              <a:off x="11323229" y="4847312"/>
              <a:ext cx="2366999" cy="56367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sym typeface="Wingdings" pitchFamily="2" charset="2"/>
                </a:rPr>
                <a:t>True / </a:t>
              </a:r>
            </a:p>
            <a:p>
              <a:pPr algn="ctr"/>
              <a:r>
                <a:rPr lang="en-US" sz="1082" dirty="0">
                  <a:latin typeface="Times New Roman" panose="02020603050405020304" pitchFamily="18" charset="0"/>
                  <a:cs typeface="Times New Roman" panose="02020603050405020304" pitchFamily="18" charset="0"/>
                  <a:sym typeface="Wingdings" pitchFamily="2" charset="2"/>
                </a:rPr>
                <a:t>Referee ! </a:t>
              </a:r>
              <a:r>
                <a:rPr lang="en-US" sz="1082" dirty="0">
                  <a:latin typeface="Times New Roman" panose="02020603050405020304" pitchFamily="18" charset="0"/>
                  <a:cs typeface="Times New Roman" panose="02020603050405020304" pitchFamily="18" charset="0"/>
                </a:rPr>
                <a:t>Status</a:t>
              </a:r>
            </a:p>
          </p:txBody>
        </p:sp>
        <p:cxnSp>
          <p:nvCxnSpPr>
            <p:cNvPr id="50" name="Curved Connector 49">
              <a:extLst>
                <a:ext uri="{FF2B5EF4-FFF2-40B4-BE49-F238E27FC236}">
                  <a16:creationId xmlns:a16="http://schemas.microsoft.com/office/drawing/2014/main" id="{359862B6-7170-8143-8C51-B1AF84E6AEDC}"/>
                </a:ext>
              </a:extLst>
            </p:cNvPr>
            <p:cNvCxnSpPr>
              <a:cxnSpLocks/>
              <a:stCxn id="5" idx="1"/>
              <a:endCxn id="8" idx="1"/>
            </p:cNvCxnSpPr>
            <p:nvPr/>
          </p:nvCxnSpPr>
          <p:spPr>
            <a:xfrm rot="10800000" flipV="1">
              <a:off x="930406" y="3978793"/>
              <a:ext cx="971525" cy="3421004"/>
            </a:xfrm>
            <a:prstGeom prst="curvedConnector3">
              <a:avLst>
                <a:gd name="adj1" fmla="val 170590"/>
              </a:avLst>
            </a:prstGeom>
            <a:ln w="57150">
              <a:prstDash val="solid"/>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D3BE1A85-4A2B-E840-8F49-DAF6CC2239DC}"/>
                </a:ext>
              </a:extLst>
            </p:cNvPr>
            <p:cNvSpPr txBox="1"/>
            <p:nvPr/>
          </p:nvSpPr>
          <p:spPr>
            <a:xfrm>
              <a:off x="-378416" y="3645721"/>
              <a:ext cx="1965153" cy="563675"/>
            </a:xfrm>
            <a:prstGeom prst="rect">
              <a:avLst/>
            </a:prstGeom>
            <a:noFill/>
          </p:spPr>
          <p:txBody>
            <a:bodyPr wrap="square" rtlCol="0">
              <a:spAutoFit/>
            </a:bodyPr>
            <a:lstStyle/>
            <a:p>
              <a:pPr algn="ctr"/>
              <a:r>
                <a:rPr lang="en-US" sz="1082" dirty="0">
                  <a:latin typeface="Times New Roman" panose="02020603050405020304" pitchFamily="18" charset="0"/>
                  <a:cs typeface="Times New Roman" panose="02020603050405020304" pitchFamily="18" charset="0"/>
                </a:rPr>
                <a:t>Referee ? Void </a:t>
              </a:r>
              <a:r>
                <a:rPr lang="en-US" sz="1082" dirty="0">
                  <a:latin typeface="Times New Roman" panose="02020603050405020304" pitchFamily="18" charset="0"/>
                  <a:cs typeface="Times New Roman" panose="02020603050405020304" pitchFamily="18" charset="0"/>
                  <a:sym typeface="Wingdings" pitchFamily="2" charset="2"/>
                </a:rPr>
                <a:t>/ </a:t>
              </a:r>
            </a:p>
            <a:p>
              <a:pPr algn="ctr"/>
              <a:r>
                <a:rPr lang="en-US" sz="1082" dirty="0" err="1">
                  <a:latin typeface="Times New Roman" panose="02020603050405020304" pitchFamily="18" charset="0"/>
                  <a:cs typeface="Times New Roman" panose="02020603050405020304" pitchFamily="18" charset="0"/>
                  <a:sym typeface="Wingdings" pitchFamily="2" charset="2"/>
                </a:rPr>
                <a:t>Succ</a:t>
              </a:r>
              <a:r>
                <a:rPr lang="en-US" sz="1082" dirty="0">
                  <a:latin typeface="Times New Roman" panose="02020603050405020304" pitchFamily="18" charset="0"/>
                  <a:cs typeface="Times New Roman" panose="02020603050405020304" pitchFamily="18" charset="0"/>
                  <a:sym typeface="Wingdings" pitchFamily="2" charset="2"/>
                </a:rPr>
                <a:t> ! Void </a:t>
              </a:r>
              <a:endParaRPr lang="en-US" sz="1082" dirty="0">
                <a:latin typeface="Times New Roman" panose="02020603050405020304" pitchFamily="18" charset="0"/>
                <a:cs typeface="Times New Roman" panose="02020603050405020304" pitchFamily="18" charset="0"/>
              </a:endParaRPr>
            </a:p>
          </p:txBody>
        </p:sp>
      </p:grpSp>
      <p:sp>
        <p:nvSpPr>
          <p:cNvPr id="53" name="Title 1">
            <a:extLst>
              <a:ext uri="{FF2B5EF4-FFF2-40B4-BE49-F238E27FC236}">
                <a16:creationId xmlns:a16="http://schemas.microsoft.com/office/drawing/2014/main" id="{16627982-8AAC-BA4A-84A5-A48E5EA5B3F2}"/>
              </a:ext>
            </a:extLst>
          </p:cNvPr>
          <p:cNvSpPr>
            <a:spLocks noGrp="1"/>
          </p:cNvSpPr>
          <p:nvPr>
            <p:ph type="title"/>
          </p:nvPr>
        </p:nvSpPr>
        <p:spPr>
          <a:xfrm>
            <a:off x="522316" y="346391"/>
            <a:ext cx="11147367" cy="544512"/>
          </a:xfrm>
        </p:spPr>
        <p:txBody>
          <a:bodyPr>
            <a:normAutofit fontScale="90000"/>
          </a:bodyPr>
          <a:lstStyle/>
          <a:p>
            <a:r>
              <a:rPr lang="en-US" dirty="0"/>
              <a:t>Defining the partial order using the mealy machine</a:t>
            </a:r>
          </a:p>
        </p:txBody>
      </p:sp>
      <p:sp>
        <p:nvSpPr>
          <p:cNvPr id="58" name="Slide Number Placeholder 8">
            <a:extLst>
              <a:ext uri="{FF2B5EF4-FFF2-40B4-BE49-F238E27FC236}">
                <a16:creationId xmlns:a16="http://schemas.microsoft.com/office/drawing/2014/main" id="{80BD5024-20FF-D540-BB9E-6B2B6B13EB35}"/>
              </a:ext>
            </a:extLst>
          </p:cNvPr>
          <p:cNvSpPr>
            <a:spLocks noGrp="1"/>
          </p:cNvSpPr>
          <p:nvPr>
            <p:ph type="sldNum" sz="quarter" idx="12"/>
          </p:nvPr>
        </p:nvSpPr>
        <p:spPr>
          <a:xfrm>
            <a:off x="8610600" y="6356350"/>
            <a:ext cx="2743200" cy="365125"/>
          </a:xfrm>
        </p:spPr>
        <p:txBody>
          <a:bodyPr/>
          <a:lstStyle/>
          <a:p>
            <a:fld id="{C5A27ED4-BC28-3744-9665-B9C127FFDCF7}" type="slidenum">
              <a:rPr lang="en-US" sz="1800" smtClean="0">
                <a:solidFill>
                  <a:schemeClr val="tx1"/>
                </a:solidFill>
              </a:rPr>
              <a:t>19</a:t>
            </a:fld>
            <a:endParaRPr lang="en-US" sz="1800" dirty="0">
              <a:solidFill>
                <a:schemeClr val="tx1"/>
              </a:solidFill>
            </a:endParaRPr>
          </a:p>
        </p:txBody>
      </p:sp>
    </p:spTree>
    <p:extLst>
      <p:ext uri="{BB962C8B-B14F-4D97-AF65-F5344CB8AC3E}">
        <p14:creationId xmlns:p14="http://schemas.microsoft.com/office/powerpoint/2010/main" val="195648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374E-67E3-6647-AAD3-CC3E4673D65C}"/>
              </a:ext>
            </a:extLst>
          </p:cNvPr>
          <p:cNvSpPr>
            <a:spLocks noGrp="1"/>
          </p:cNvSpPr>
          <p:nvPr>
            <p:ph type="title"/>
          </p:nvPr>
        </p:nvSpPr>
        <p:spPr/>
        <p:txBody>
          <a:bodyPr>
            <a:normAutofit fontScale="90000"/>
          </a:bodyPr>
          <a:lstStyle/>
          <a:p>
            <a:r>
              <a:rPr lang="en-US" dirty="0"/>
              <a:t>What is </a:t>
            </a:r>
            <a:r>
              <a:rPr lang="en-US" dirty="0" err="1"/>
              <a:t>MyCHIPs</a:t>
            </a:r>
            <a:r>
              <a:rPr lang="en-US" dirty="0"/>
              <a:t>?</a:t>
            </a:r>
          </a:p>
        </p:txBody>
      </p:sp>
      <p:sp>
        <p:nvSpPr>
          <p:cNvPr id="4" name="Oval 3">
            <a:extLst>
              <a:ext uri="{FF2B5EF4-FFF2-40B4-BE49-F238E27FC236}">
                <a16:creationId xmlns:a16="http://schemas.microsoft.com/office/drawing/2014/main" id="{2754F70D-42D7-AE44-873E-C86E4213BB90}"/>
              </a:ext>
            </a:extLst>
          </p:cNvPr>
          <p:cNvSpPr/>
          <p:nvPr/>
        </p:nvSpPr>
        <p:spPr>
          <a:xfrm>
            <a:off x="5390601" y="1115209"/>
            <a:ext cx="1444052" cy="1444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65" dirty="0"/>
              <a:t>Cindy</a:t>
            </a:r>
          </a:p>
        </p:txBody>
      </p:sp>
      <p:sp>
        <p:nvSpPr>
          <p:cNvPr id="5" name="Oval 4">
            <a:extLst>
              <a:ext uri="{FF2B5EF4-FFF2-40B4-BE49-F238E27FC236}">
                <a16:creationId xmlns:a16="http://schemas.microsoft.com/office/drawing/2014/main" id="{5F6C8EAF-C197-DA46-B29A-AA9DD310AA0C}"/>
              </a:ext>
            </a:extLst>
          </p:cNvPr>
          <p:cNvSpPr/>
          <p:nvPr/>
        </p:nvSpPr>
        <p:spPr>
          <a:xfrm>
            <a:off x="3160551" y="3422592"/>
            <a:ext cx="1444052" cy="1444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65" dirty="0"/>
              <a:t>John</a:t>
            </a:r>
          </a:p>
        </p:txBody>
      </p:sp>
      <p:cxnSp>
        <p:nvCxnSpPr>
          <p:cNvPr id="7" name="Curved Connector 6">
            <a:extLst>
              <a:ext uri="{FF2B5EF4-FFF2-40B4-BE49-F238E27FC236}">
                <a16:creationId xmlns:a16="http://schemas.microsoft.com/office/drawing/2014/main" id="{BE73EC68-B6E9-6A43-94CF-D4AC3066C658}"/>
              </a:ext>
            </a:extLst>
          </p:cNvPr>
          <p:cNvCxnSpPr>
            <a:cxnSpLocks/>
            <a:stCxn id="5" idx="0"/>
            <a:endCxn id="4" idx="2"/>
          </p:cNvCxnSpPr>
          <p:nvPr/>
        </p:nvCxnSpPr>
        <p:spPr>
          <a:xfrm rot="5400000" flipH="1" flipV="1">
            <a:off x="3843910" y="1875902"/>
            <a:ext cx="1585357" cy="1508024"/>
          </a:xfrm>
          <a:prstGeom prst="curved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urved Connector 7">
            <a:extLst>
              <a:ext uri="{FF2B5EF4-FFF2-40B4-BE49-F238E27FC236}">
                <a16:creationId xmlns:a16="http://schemas.microsoft.com/office/drawing/2014/main" id="{1CD859BC-2EC3-DD44-BE22-7665743EB385}"/>
              </a:ext>
            </a:extLst>
          </p:cNvPr>
          <p:cNvCxnSpPr>
            <a:cxnSpLocks/>
            <a:stCxn id="6" idx="4"/>
            <a:endCxn id="5" idx="4"/>
          </p:cNvCxnSpPr>
          <p:nvPr/>
        </p:nvCxnSpPr>
        <p:spPr>
          <a:xfrm rot="5400000">
            <a:off x="6109733" y="2633700"/>
            <a:ext cx="5788" cy="4460100"/>
          </a:xfrm>
          <a:prstGeom prst="curvedConnector3">
            <a:avLst>
              <a:gd name="adj1" fmla="val 2002176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a:extLst>
              <a:ext uri="{FF2B5EF4-FFF2-40B4-BE49-F238E27FC236}">
                <a16:creationId xmlns:a16="http://schemas.microsoft.com/office/drawing/2014/main" id="{DA9E0BBB-8FCC-8D4F-B4B2-F2513E7E235D}"/>
              </a:ext>
            </a:extLst>
          </p:cNvPr>
          <p:cNvCxnSpPr>
            <a:cxnSpLocks/>
            <a:stCxn id="4" idx="6"/>
            <a:endCxn id="6" idx="0"/>
          </p:cNvCxnSpPr>
          <p:nvPr/>
        </p:nvCxnSpPr>
        <p:spPr>
          <a:xfrm>
            <a:off x="6834653" y="1837235"/>
            <a:ext cx="1508024" cy="1579569"/>
          </a:xfrm>
          <a:prstGeom prst="curved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B35E54E-8DEC-E148-9B07-DA119B32A580}"/>
              </a:ext>
            </a:extLst>
          </p:cNvPr>
          <p:cNvSpPr txBox="1"/>
          <p:nvPr/>
        </p:nvSpPr>
        <p:spPr>
          <a:xfrm rot="2451861">
            <a:off x="7131581" y="1971509"/>
            <a:ext cx="1724759" cy="425501"/>
          </a:xfrm>
          <a:prstGeom prst="rect">
            <a:avLst/>
          </a:prstGeom>
          <a:noFill/>
        </p:spPr>
        <p:txBody>
          <a:bodyPr wrap="square" rtlCol="0">
            <a:spAutoFit/>
          </a:bodyPr>
          <a:lstStyle/>
          <a:p>
            <a:pPr algn="ctr"/>
            <a:r>
              <a:rPr lang="en-US" sz="2165" dirty="0"/>
              <a:t>Fixes Car</a:t>
            </a:r>
          </a:p>
        </p:txBody>
      </p:sp>
      <p:cxnSp>
        <p:nvCxnSpPr>
          <p:cNvPr id="23" name="Straight Arrow Connector 22">
            <a:extLst>
              <a:ext uri="{FF2B5EF4-FFF2-40B4-BE49-F238E27FC236}">
                <a16:creationId xmlns:a16="http://schemas.microsoft.com/office/drawing/2014/main" id="{73102500-B64F-F24E-BDA4-BE7CC64DEBEF}"/>
              </a:ext>
            </a:extLst>
          </p:cNvPr>
          <p:cNvCxnSpPr>
            <a:cxnSpLocks/>
          </p:cNvCxnSpPr>
          <p:nvPr/>
        </p:nvCxnSpPr>
        <p:spPr>
          <a:xfrm>
            <a:off x="8964706" y="3941607"/>
            <a:ext cx="897806"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B5F3DFB7-A500-3B48-89A6-360218A3F2D5}"/>
              </a:ext>
            </a:extLst>
          </p:cNvPr>
          <p:cNvSpPr txBox="1"/>
          <p:nvPr/>
        </p:nvSpPr>
        <p:spPr>
          <a:xfrm rot="18728791">
            <a:off x="3248075" y="2107181"/>
            <a:ext cx="1737007" cy="425501"/>
          </a:xfrm>
          <a:prstGeom prst="rect">
            <a:avLst/>
          </a:prstGeom>
          <a:noFill/>
        </p:spPr>
        <p:txBody>
          <a:bodyPr wrap="square" rtlCol="0">
            <a:spAutoFit/>
          </a:bodyPr>
          <a:lstStyle/>
          <a:p>
            <a:pPr algn="ctr"/>
            <a:r>
              <a:rPr lang="en-US" sz="2165" dirty="0"/>
              <a:t>Digs Well</a:t>
            </a:r>
          </a:p>
        </p:txBody>
      </p:sp>
      <p:sp>
        <p:nvSpPr>
          <p:cNvPr id="12" name="TextBox 11">
            <a:extLst>
              <a:ext uri="{FF2B5EF4-FFF2-40B4-BE49-F238E27FC236}">
                <a16:creationId xmlns:a16="http://schemas.microsoft.com/office/drawing/2014/main" id="{C3836005-0AC9-8B49-8DAF-5D7EE4B498C0}"/>
              </a:ext>
            </a:extLst>
          </p:cNvPr>
          <p:cNvSpPr txBox="1"/>
          <p:nvPr/>
        </p:nvSpPr>
        <p:spPr>
          <a:xfrm>
            <a:off x="4824503" y="6067374"/>
            <a:ext cx="2593649" cy="425501"/>
          </a:xfrm>
          <a:prstGeom prst="rect">
            <a:avLst/>
          </a:prstGeom>
          <a:noFill/>
        </p:spPr>
        <p:txBody>
          <a:bodyPr wrap="square" rtlCol="0">
            <a:spAutoFit/>
          </a:bodyPr>
          <a:lstStyle/>
          <a:p>
            <a:pPr algn="ctr"/>
            <a:r>
              <a:rPr lang="en-US" sz="2165" dirty="0"/>
              <a:t>Installs Solar Panels</a:t>
            </a:r>
          </a:p>
        </p:txBody>
      </p:sp>
      <p:cxnSp>
        <p:nvCxnSpPr>
          <p:cNvPr id="13" name="Curved Connector 12">
            <a:extLst>
              <a:ext uri="{FF2B5EF4-FFF2-40B4-BE49-F238E27FC236}">
                <a16:creationId xmlns:a16="http://schemas.microsoft.com/office/drawing/2014/main" id="{60E048F3-9E6D-8349-8D6E-8FACC99C945F}"/>
              </a:ext>
            </a:extLst>
          </p:cNvPr>
          <p:cNvCxnSpPr>
            <a:cxnSpLocks/>
          </p:cNvCxnSpPr>
          <p:nvPr/>
        </p:nvCxnSpPr>
        <p:spPr>
          <a:xfrm rot="10800000" flipV="1">
            <a:off x="4305767" y="2358710"/>
            <a:ext cx="1173266" cy="1158629"/>
          </a:xfrm>
          <a:prstGeom prst="curvedConnector2">
            <a:avLst/>
          </a:prstGeom>
          <a:ln w="762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D2B1D52F-AD2A-8243-A47E-2638FC979817}"/>
              </a:ext>
            </a:extLst>
          </p:cNvPr>
          <p:cNvCxnSpPr>
            <a:cxnSpLocks/>
          </p:cNvCxnSpPr>
          <p:nvPr/>
        </p:nvCxnSpPr>
        <p:spPr>
          <a:xfrm rot="10800000" flipH="1" flipV="1">
            <a:off x="6707415" y="2358710"/>
            <a:ext cx="1173266" cy="1158629"/>
          </a:xfrm>
          <a:prstGeom prst="curvedConnector2">
            <a:avLst/>
          </a:prstGeom>
          <a:ln w="762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B512585B-C387-AA46-9C85-79DC18AA1483}"/>
              </a:ext>
            </a:extLst>
          </p:cNvPr>
          <p:cNvSpPr/>
          <p:nvPr/>
        </p:nvSpPr>
        <p:spPr>
          <a:xfrm>
            <a:off x="7620651" y="3416804"/>
            <a:ext cx="1444052" cy="1444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65" dirty="0"/>
              <a:t>Bob</a:t>
            </a:r>
          </a:p>
        </p:txBody>
      </p:sp>
      <p:cxnSp>
        <p:nvCxnSpPr>
          <p:cNvPr id="15" name="Curved Connector 14">
            <a:extLst>
              <a:ext uri="{FF2B5EF4-FFF2-40B4-BE49-F238E27FC236}">
                <a16:creationId xmlns:a16="http://schemas.microsoft.com/office/drawing/2014/main" id="{E11AAAB7-EE00-4942-A0ED-64A6B37AA411}"/>
              </a:ext>
            </a:extLst>
          </p:cNvPr>
          <p:cNvCxnSpPr>
            <a:cxnSpLocks/>
            <a:stCxn id="5" idx="5"/>
            <a:endCxn id="6" idx="3"/>
          </p:cNvCxnSpPr>
          <p:nvPr/>
        </p:nvCxnSpPr>
        <p:spPr>
          <a:xfrm rot="5400000" flipH="1" flipV="1">
            <a:off x="6109733" y="2932773"/>
            <a:ext cx="5788" cy="3439001"/>
          </a:xfrm>
          <a:prstGeom prst="curvedConnector3">
            <a:avLst>
              <a:gd name="adj1" fmla="val -13687069"/>
            </a:avLst>
          </a:prstGeom>
          <a:ln w="762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7F68C89-B2BF-0340-A2FB-C5150FB705AB}"/>
              </a:ext>
            </a:extLst>
          </p:cNvPr>
          <p:cNvSpPr txBox="1"/>
          <p:nvPr/>
        </p:nvSpPr>
        <p:spPr>
          <a:xfrm rot="18728791">
            <a:off x="4529545" y="2536387"/>
            <a:ext cx="834416" cy="425501"/>
          </a:xfrm>
          <a:prstGeom prst="rect">
            <a:avLst/>
          </a:prstGeom>
          <a:noFill/>
        </p:spPr>
        <p:txBody>
          <a:bodyPr wrap="square" rtlCol="0">
            <a:spAutoFit/>
          </a:bodyPr>
          <a:lstStyle/>
          <a:p>
            <a:r>
              <a:rPr lang="en-US" sz="2165" dirty="0"/>
              <a:t>Pays</a:t>
            </a:r>
          </a:p>
        </p:txBody>
      </p:sp>
      <p:sp>
        <p:nvSpPr>
          <p:cNvPr id="17" name="TextBox 16">
            <a:extLst>
              <a:ext uri="{FF2B5EF4-FFF2-40B4-BE49-F238E27FC236}">
                <a16:creationId xmlns:a16="http://schemas.microsoft.com/office/drawing/2014/main" id="{E1BDB503-7787-8947-9DBA-D3B6986AEBAC}"/>
              </a:ext>
            </a:extLst>
          </p:cNvPr>
          <p:cNvSpPr txBox="1"/>
          <p:nvPr/>
        </p:nvSpPr>
        <p:spPr>
          <a:xfrm>
            <a:off x="5872999" y="5068659"/>
            <a:ext cx="834416" cy="425501"/>
          </a:xfrm>
          <a:prstGeom prst="rect">
            <a:avLst/>
          </a:prstGeom>
          <a:noFill/>
        </p:spPr>
        <p:txBody>
          <a:bodyPr wrap="square" rtlCol="0">
            <a:spAutoFit/>
          </a:bodyPr>
          <a:lstStyle/>
          <a:p>
            <a:r>
              <a:rPr lang="en-US" sz="2165" dirty="0"/>
              <a:t>Pays</a:t>
            </a:r>
          </a:p>
        </p:txBody>
      </p:sp>
      <p:sp>
        <p:nvSpPr>
          <p:cNvPr id="18" name="TextBox 17">
            <a:extLst>
              <a:ext uri="{FF2B5EF4-FFF2-40B4-BE49-F238E27FC236}">
                <a16:creationId xmlns:a16="http://schemas.microsoft.com/office/drawing/2014/main" id="{64C8C5F9-34C9-C54A-B12A-172D91731D95}"/>
              </a:ext>
            </a:extLst>
          </p:cNvPr>
          <p:cNvSpPr txBox="1"/>
          <p:nvPr/>
        </p:nvSpPr>
        <p:spPr>
          <a:xfrm rot="2406118">
            <a:off x="7115009" y="2831879"/>
            <a:ext cx="834416" cy="425501"/>
          </a:xfrm>
          <a:prstGeom prst="rect">
            <a:avLst/>
          </a:prstGeom>
          <a:noFill/>
        </p:spPr>
        <p:txBody>
          <a:bodyPr wrap="square" rtlCol="0">
            <a:spAutoFit/>
          </a:bodyPr>
          <a:lstStyle/>
          <a:p>
            <a:r>
              <a:rPr lang="en-US" sz="2165" dirty="0"/>
              <a:t>Pays</a:t>
            </a:r>
          </a:p>
        </p:txBody>
      </p:sp>
      <p:sp>
        <p:nvSpPr>
          <p:cNvPr id="21" name="Rounded Rectangle 20">
            <a:extLst>
              <a:ext uri="{FF2B5EF4-FFF2-40B4-BE49-F238E27FC236}">
                <a16:creationId xmlns:a16="http://schemas.microsoft.com/office/drawing/2014/main" id="{79F71A75-482C-F345-B928-05641649A0A2}"/>
              </a:ext>
            </a:extLst>
          </p:cNvPr>
          <p:cNvSpPr/>
          <p:nvPr/>
        </p:nvSpPr>
        <p:spPr>
          <a:xfrm>
            <a:off x="9862512" y="3575650"/>
            <a:ext cx="1971328" cy="1215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Bank</a:t>
            </a:r>
          </a:p>
        </p:txBody>
      </p:sp>
      <p:cxnSp>
        <p:nvCxnSpPr>
          <p:cNvPr id="25" name="Straight Arrow Connector 24">
            <a:extLst>
              <a:ext uri="{FF2B5EF4-FFF2-40B4-BE49-F238E27FC236}">
                <a16:creationId xmlns:a16="http://schemas.microsoft.com/office/drawing/2014/main" id="{E11A4601-ED13-8444-B0A8-45756302FF8E}"/>
              </a:ext>
            </a:extLst>
          </p:cNvPr>
          <p:cNvCxnSpPr>
            <a:cxnSpLocks/>
          </p:cNvCxnSpPr>
          <p:nvPr/>
        </p:nvCxnSpPr>
        <p:spPr>
          <a:xfrm flipH="1">
            <a:off x="9028127" y="4300196"/>
            <a:ext cx="83438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9" name="Slide Number Placeholder 28">
            <a:extLst>
              <a:ext uri="{FF2B5EF4-FFF2-40B4-BE49-F238E27FC236}">
                <a16:creationId xmlns:a16="http://schemas.microsoft.com/office/drawing/2014/main" id="{8D0FDB85-40F0-1F40-B0DA-5E9383CAD5F1}"/>
              </a:ext>
            </a:extLst>
          </p:cNvPr>
          <p:cNvSpPr>
            <a:spLocks noGrp="1"/>
          </p:cNvSpPr>
          <p:nvPr>
            <p:ph type="sldNum" sz="quarter" idx="12"/>
          </p:nvPr>
        </p:nvSpPr>
        <p:spPr/>
        <p:txBody>
          <a:bodyPr/>
          <a:lstStyle/>
          <a:p>
            <a:fld id="{C5A27ED4-BC28-3744-9665-B9C127FFDCF7}" type="slidenum">
              <a:rPr lang="en-US" sz="1800" smtClean="0">
                <a:solidFill>
                  <a:schemeClr val="tx1"/>
                </a:solidFill>
              </a:rPr>
              <a:t>2</a:t>
            </a:fld>
            <a:endParaRPr lang="en-US" sz="1800" dirty="0">
              <a:solidFill>
                <a:schemeClr val="tx1"/>
              </a:solidFill>
            </a:endParaRPr>
          </a:p>
        </p:txBody>
      </p:sp>
    </p:spTree>
    <p:extLst>
      <p:ext uri="{BB962C8B-B14F-4D97-AF65-F5344CB8AC3E}">
        <p14:creationId xmlns:p14="http://schemas.microsoft.com/office/powerpoint/2010/main" val="234667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1"/>
                                        </p:tgtEl>
                                      </p:cBhvr>
                                    </p:animEffect>
                                    <p:set>
                                      <p:cBhvr>
                                        <p:cTn id="58" dur="1" fill="hold">
                                          <p:stCondLst>
                                            <p:cond delay="499"/>
                                          </p:stCondLst>
                                        </p:cTn>
                                        <p:tgtEl>
                                          <p:spTgt spid="21"/>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25"/>
                                        </p:tgtEl>
                                      </p:cBhvr>
                                    </p:animEffect>
                                    <p:set>
                                      <p:cBhvr>
                                        <p:cTn id="61" dur="1" fill="hold">
                                          <p:stCondLst>
                                            <p:cond delay="499"/>
                                          </p:stCondLst>
                                        </p:cTn>
                                        <p:tgtEl>
                                          <p:spTgt spid="25"/>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23"/>
                                        </p:tgtEl>
                                      </p:cBhvr>
                                    </p:animEffect>
                                    <p:set>
                                      <p:cBhvr>
                                        <p:cTn id="64"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6" grpId="0"/>
      <p:bldP spid="17" grpId="0"/>
      <p:bldP spid="18" grpId="0"/>
      <p:bldP spid="21" grpId="0" animBg="1"/>
      <p:bldP spid="21"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Connector 69">
            <a:extLst>
              <a:ext uri="{FF2B5EF4-FFF2-40B4-BE49-F238E27FC236}">
                <a16:creationId xmlns:a16="http://schemas.microsoft.com/office/drawing/2014/main" id="{634AA638-778B-0C40-A642-0C76EDB28C76}"/>
              </a:ext>
            </a:extLst>
          </p:cNvPr>
          <p:cNvCxnSpPr>
            <a:cxnSpLocks/>
          </p:cNvCxnSpPr>
          <p:nvPr/>
        </p:nvCxnSpPr>
        <p:spPr>
          <a:xfrm>
            <a:off x="3632508" y="3938635"/>
            <a:ext cx="4970046"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07BB454-9EA7-FE46-A809-50B4415D9C34}"/>
              </a:ext>
            </a:extLst>
          </p:cNvPr>
          <p:cNvSpPr/>
          <p:nvPr/>
        </p:nvSpPr>
        <p:spPr>
          <a:xfrm>
            <a:off x="3593703" y="1490879"/>
            <a:ext cx="38806" cy="5220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8" name="Group 17">
            <a:extLst>
              <a:ext uri="{FF2B5EF4-FFF2-40B4-BE49-F238E27FC236}">
                <a16:creationId xmlns:a16="http://schemas.microsoft.com/office/drawing/2014/main" id="{724FA29E-ADC7-DF47-9FCD-9A1C2413AD83}"/>
              </a:ext>
            </a:extLst>
          </p:cNvPr>
          <p:cNvGrpSpPr/>
          <p:nvPr/>
        </p:nvGrpSpPr>
        <p:grpSpPr>
          <a:xfrm>
            <a:off x="3604014" y="1638138"/>
            <a:ext cx="2494030" cy="461665"/>
            <a:chOff x="4886122" y="1273047"/>
            <a:chExt cx="3381047" cy="679900"/>
          </a:xfrm>
        </p:grpSpPr>
        <p:cxnSp>
          <p:nvCxnSpPr>
            <p:cNvPr id="3" name="Straight Connector 2">
              <a:extLst>
                <a:ext uri="{FF2B5EF4-FFF2-40B4-BE49-F238E27FC236}">
                  <a16:creationId xmlns:a16="http://schemas.microsoft.com/office/drawing/2014/main" id="{8811B2D3-E1AB-3C4E-908E-53E579B566ED}"/>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5662814-DC09-054E-8A27-2F8606BD8E98}"/>
                </a:ext>
              </a:extLst>
            </p:cNvPr>
            <p:cNvSpPr txBox="1"/>
            <p:nvPr/>
          </p:nvSpPr>
          <p:spPr>
            <a:xfrm>
              <a:off x="4886122" y="1273047"/>
              <a:ext cx="3327164" cy="679900"/>
            </a:xfrm>
            <a:prstGeom prst="rect">
              <a:avLst/>
            </a:prstGeom>
            <a:noFill/>
          </p:spPr>
          <p:txBody>
            <a:bodyPr wrap="square" rtlCol="0">
              <a:spAutoFit/>
            </a:bodyPr>
            <a:lstStyle/>
            <a:p>
              <a:pPr algn="ctr"/>
              <a:r>
                <a:rPr lang="en-US" sz="2400" dirty="0"/>
                <a:t>Promise</a:t>
              </a:r>
            </a:p>
          </p:txBody>
        </p:sp>
      </p:grpSp>
      <p:grpSp>
        <p:nvGrpSpPr>
          <p:cNvPr id="30" name="Group 29">
            <a:extLst>
              <a:ext uri="{FF2B5EF4-FFF2-40B4-BE49-F238E27FC236}">
                <a16:creationId xmlns:a16="http://schemas.microsoft.com/office/drawing/2014/main" id="{A4B4D572-8BA1-314F-8828-7A85D6D1615F}"/>
              </a:ext>
            </a:extLst>
          </p:cNvPr>
          <p:cNvGrpSpPr/>
          <p:nvPr/>
        </p:nvGrpSpPr>
        <p:grpSpPr>
          <a:xfrm flipH="1">
            <a:off x="2930850" y="2554420"/>
            <a:ext cx="5693949" cy="461665"/>
            <a:chOff x="4931304" y="1230798"/>
            <a:chExt cx="3792331" cy="679900"/>
          </a:xfrm>
        </p:grpSpPr>
        <p:cxnSp>
          <p:nvCxnSpPr>
            <p:cNvPr id="31" name="Straight Connector 30">
              <a:extLst>
                <a:ext uri="{FF2B5EF4-FFF2-40B4-BE49-F238E27FC236}">
                  <a16:creationId xmlns:a16="http://schemas.microsoft.com/office/drawing/2014/main" id="{796456F1-C0F3-AD4D-A8CC-338EF1F8C3A8}"/>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2A2710F-4C6E-7946-B2EF-1C617AFE5C2F}"/>
                </a:ext>
              </a:extLst>
            </p:cNvPr>
            <p:cNvSpPr txBox="1"/>
            <p:nvPr/>
          </p:nvSpPr>
          <p:spPr>
            <a:xfrm>
              <a:off x="5396472" y="1230798"/>
              <a:ext cx="3327163" cy="679900"/>
            </a:xfrm>
            <a:prstGeom prst="rect">
              <a:avLst/>
            </a:prstGeom>
            <a:noFill/>
          </p:spPr>
          <p:txBody>
            <a:bodyPr wrap="square" rtlCol="0">
              <a:spAutoFit/>
            </a:bodyPr>
            <a:lstStyle/>
            <a:p>
              <a:pPr algn="ctr"/>
              <a:r>
                <a:rPr lang="en-US" sz="2400" dirty="0"/>
                <a:t>Promise</a:t>
              </a:r>
            </a:p>
          </p:txBody>
        </p:sp>
      </p:grpSp>
      <p:sp>
        <p:nvSpPr>
          <p:cNvPr id="33" name="Rectangle 32">
            <a:extLst>
              <a:ext uri="{FF2B5EF4-FFF2-40B4-BE49-F238E27FC236}">
                <a16:creationId xmlns:a16="http://schemas.microsoft.com/office/drawing/2014/main" id="{B35C2681-046D-3942-839E-86C7B16067B6}"/>
              </a:ext>
            </a:extLst>
          </p:cNvPr>
          <p:cNvSpPr/>
          <p:nvPr/>
        </p:nvSpPr>
        <p:spPr>
          <a:xfrm>
            <a:off x="6076016" y="1484010"/>
            <a:ext cx="38806" cy="5220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E185CEEC-289F-5242-9E8D-84C2D8AB0AB7}"/>
              </a:ext>
            </a:extLst>
          </p:cNvPr>
          <p:cNvSpPr/>
          <p:nvPr/>
        </p:nvSpPr>
        <p:spPr>
          <a:xfrm>
            <a:off x="8591197" y="1339323"/>
            <a:ext cx="38806" cy="5220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Rectangle 34">
            <a:extLst>
              <a:ext uri="{FF2B5EF4-FFF2-40B4-BE49-F238E27FC236}">
                <a16:creationId xmlns:a16="http://schemas.microsoft.com/office/drawing/2014/main" id="{830C3786-044F-8B49-9B6A-D75A0790D84A}"/>
              </a:ext>
            </a:extLst>
          </p:cNvPr>
          <p:cNvSpPr/>
          <p:nvPr/>
        </p:nvSpPr>
        <p:spPr>
          <a:xfrm>
            <a:off x="1102261" y="1483533"/>
            <a:ext cx="38806" cy="5220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6" name="Rectangle 35">
            <a:extLst>
              <a:ext uri="{FF2B5EF4-FFF2-40B4-BE49-F238E27FC236}">
                <a16:creationId xmlns:a16="http://schemas.microsoft.com/office/drawing/2014/main" id="{4A430CCE-3FE0-0040-8B12-7778F846384E}"/>
              </a:ext>
            </a:extLst>
          </p:cNvPr>
          <p:cNvSpPr/>
          <p:nvPr/>
        </p:nvSpPr>
        <p:spPr>
          <a:xfrm>
            <a:off x="522316" y="1048754"/>
            <a:ext cx="1182336" cy="441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Referee</a:t>
            </a:r>
          </a:p>
        </p:txBody>
      </p:sp>
      <p:sp>
        <p:nvSpPr>
          <p:cNvPr id="37" name="Rectangle 36">
            <a:extLst>
              <a:ext uri="{FF2B5EF4-FFF2-40B4-BE49-F238E27FC236}">
                <a16:creationId xmlns:a16="http://schemas.microsoft.com/office/drawing/2014/main" id="{A150ED47-BA70-3144-A259-AC29C50C23F6}"/>
              </a:ext>
            </a:extLst>
          </p:cNvPr>
          <p:cNvSpPr/>
          <p:nvPr/>
        </p:nvSpPr>
        <p:spPr>
          <a:xfrm>
            <a:off x="2877322" y="1049183"/>
            <a:ext cx="1457520" cy="441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Originator</a:t>
            </a:r>
          </a:p>
        </p:txBody>
      </p:sp>
      <p:sp>
        <p:nvSpPr>
          <p:cNvPr id="38" name="Rectangle 37">
            <a:extLst>
              <a:ext uri="{FF2B5EF4-FFF2-40B4-BE49-F238E27FC236}">
                <a16:creationId xmlns:a16="http://schemas.microsoft.com/office/drawing/2014/main" id="{CBA74781-D243-294E-95C5-56A2044ADB4D}"/>
              </a:ext>
            </a:extLst>
          </p:cNvPr>
          <p:cNvSpPr/>
          <p:nvPr/>
        </p:nvSpPr>
        <p:spPr>
          <a:xfrm>
            <a:off x="5527551" y="1062017"/>
            <a:ext cx="1171941" cy="441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Relay 1</a:t>
            </a:r>
          </a:p>
        </p:txBody>
      </p:sp>
      <p:sp>
        <p:nvSpPr>
          <p:cNvPr id="39" name="Rectangle 38">
            <a:extLst>
              <a:ext uri="{FF2B5EF4-FFF2-40B4-BE49-F238E27FC236}">
                <a16:creationId xmlns:a16="http://schemas.microsoft.com/office/drawing/2014/main" id="{2BBDB9C5-5728-C048-AE99-4863587CBCD3}"/>
              </a:ext>
            </a:extLst>
          </p:cNvPr>
          <p:cNvSpPr/>
          <p:nvPr/>
        </p:nvSpPr>
        <p:spPr>
          <a:xfrm>
            <a:off x="8043472" y="1042972"/>
            <a:ext cx="1182336" cy="441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Relay 2</a:t>
            </a:r>
          </a:p>
        </p:txBody>
      </p:sp>
      <p:grpSp>
        <p:nvGrpSpPr>
          <p:cNvPr id="40" name="Group 39">
            <a:extLst>
              <a:ext uri="{FF2B5EF4-FFF2-40B4-BE49-F238E27FC236}">
                <a16:creationId xmlns:a16="http://schemas.microsoft.com/office/drawing/2014/main" id="{48D47A3F-1447-0842-9524-F346A9D84847}"/>
              </a:ext>
            </a:extLst>
          </p:cNvPr>
          <p:cNvGrpSpPr/>
          <p:nvPr/>
        </p:nvGrpSpPr>
        <p:grpSpPr>
          <a:xfrm>
            <a:off x="6112649" y="1722604"/>
            <a:ext cx="2466388" cy="465339"/>
            <a:chOff x="4923595" y="657184"/>
            <a:chExt cx="3343574" cy="685310"/>
          </a:xfrm>
        </p:grpSpPr>
        <p:cxnSp>
          <p:nvCxnSpPr>
            <p:cNvPr id="41" name="Straight Connector 40">
              <a:extLst>
                <a:ext uri="{FF2B5EF4-FFF2-40B4-BE49-F238E27FC236}">
                  <a16:creationId xmlns:a16="http://schemas.microsoft.com/office/drawing/2014/main" id="{E63271E4-734F-AF42-9F02-7D190BB0EA00}"/>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508268A-FFE0-2042-8E88-9364D012B1D4}"/>
                </a:ext>
              </a:extLst>
            </p:cNvPr>
            <p:cNvSpPr txBox="1"/>
            <p:nvPr/>
          </p:nvSpPr>
          <p:spPr>
            <a:xfrm>
              <a:off x="4923595" y="657184"/>
              <a:ext cx="3327163" cy="679901"/>
            </a:xfrm>
            <a:prstGeom prst="rect">
              <a:avLst/>
            </a:prstGeom>
            <a:noFill/>
          </p:spPr>
          <p:txBody>
            <a:bodyPr wrap="square" rtlCol="0">
              <a:spAutoFit/>
            </a:bodyPr>
            <a:lstStyle/>
            <a:p>
              <a:pPr algn="ctr"/>
              <a:r>
                <a:rPr lang="en-US" sz="2400" dirty="0"/>
                <a:t>Promise</a:t>
              </a:r>
            </a:p>
          </p:txBody>
        </p:sp>
      </p:grpSp>
      <p:grpSp>
        <p:nvGrpSpPr>
          <p:cNvPr id="43" name="Group 42">
            <a:extLst>
              <a:ext uri="{FF2B5EF4-FFF2-40B4-BE49-F238E27FC236}">
                <a16:creationId xmlns:a16="http://schemas.microsoft.com/office/drawing/2014/main" id="{A8E953A2-8F74-C149-B653-A88F3B650733}"/>
              </a:ext>
            </a:extLst>
          </p:cNvPr>
          <p:cNvGrpSpPr/>
          <p:nvPr/>
        </p:nvGrpSpPr>
        <p:grpSpPr>
          <a:xfrm flipH="1">
            <a:off x="1102261" y="2750876"/>
            <a:ext cx="2476976" cy="461665"/>
            <a:chOff x="4926542" y="746348"/>
            <a:chExt cx="3340627" cy="679900"/>
          </a:xfrm>
        </p:grpSpPr>
        <p:cxnSp>
          <p:nvCxnSpPr>
            <p:cNvPr id="44" name="Straight Connector 43">
              <a:extLst>
                <a:ext uri="{FF2B5EF4-FFF2-40B4-BE49-F238E27FC236}">
                  <a16:creationId xmlns:a16="http://schemas.microsoft.com/office/drawing/2014/main" id="{B2668C6B-69DE-114C-854A-4B5945D3D76B}"/>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7F62E25-6D4C-E64E-90BB-F3236CC01222}"/>
                </a:ext>
              </a:extLst>
            </p:cNvPr>
            <p:cNvSpPr txBox="1"/>
            <p:nvPr/>
          </p:nvSpPr>
          <p:spPr>
            <a:xfrm>
              <a:off x="4926542" y="746348"/>
              <a:ext cx="3327163" cy="679900"/>
            </a:xfrm>
            <a:prstGeom prst="rect">
              <a:avLst/>
            </a:prstGeom>
            <a:noFill/>
          </p:spPr>
          <p:txBody>
            <a:bodyPr wrap="square" rtlCol="0">
              <a:spAutoFit/>
            </a:bodyPr>
            <a:lstStyle/>
            <a:p>
              <a:pPr algn="ctr"/>
              <a:r>
                <a:rPr lang="en-US" sz="2400" dirty="0"/>
                <a:t>Commit</a:t>
              </a:r>
            </a:p>
          </p:txBody>
        </p:sp>
      </p:grpSp>
      <p:grpSp>
        <p:nvGrpSpPr>
          <p:cNvPr id="46" name="Group 45">
            <a:extLst>
              <a:ext uri="{FF2B5EF4-FFF2-40B4-BE49-F238E27FC236}">
                <a16:creationId xmlns:a16="http://schemas.microsoft.com/office/drawing/2014/main" id="{A0F013CD-7457-3E4B-AF91-73E03AC76797}"/>
              </a:ext>
            </a:extLst>
          </p:cNvPr>
          <p:cNvGrpSpPr/>
          <p:nvPr/>
        </p:nvGrpSpPr>
        <p:grpSpPr>
          <a:xfrm>
            <a:off x="1136752" y="3456714"/>
            <a:ext cx="2489619" cy="461665"/>
            <a:chOff x="4931304" y="1257266"/>
            <a:chExt cx="3342089" cy="638492"/>
          </a:xfrm>
        </p:grpSpPr>
        <p:cxnSp>
          <p:nvCxnSpPr>
            <p:cNvPr id="47" name="Straight Connector 46">
              <a:extLst>
                <a:ext uri="{FF2B5EF4-FFF2-40B4-BE49-F238E27FC236}">
                  <a16:creationId xmlns:a16="http://schemas.microsoft.com/office/drawing/2014/main" id="{DEE64861-CC94-A846-9DC4-8AF8C96C09D9}"/>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1CEB2C5-8EE6-424D-BE23-5E0CC0960FBD}"/>
                </a:ext>
              </a:extLst>
            </p:cNvPr>
            <p:cNvSpPr txBox="1"/>
            <p:nvPr/>
          </p:nvSpPr>
          <p:spPr>
            <a:xfrm>
              <a:off x="4946230" y="1257266"/>
              <a:ext cx="3327163" cy="638492"/>
            </a:xfrm>
            <a:prstGeom prst="rect">
              <a:avLst/>
            </a:prstGeom>
            <a:noFill/>
          </p:spPr>
          <p:txBody>
            <a:bodyPr wrap="square" rtlCol="0">
              <a:spAutoFit/>
            </a:bodyPr>
            <a:lstStyle/>
            <a:p>
              <a:pPr algn="ctr"/>
              <a:r>
                <a:rPr lang="en-US" sz="2400" dirty="0"/>
                <a:t>Signature</a:t>
              </a:r>
            </a:p>
          </p:txBody>
        </p:sp>
      </p:grpSp>
      <p:sp>
        <p:nvSpPr>
          <p:cNvPr id="51" name="TextBox 50">
            <a:extLst>
              <a:ext uri="{FF2B5EF4-FFF2-40B4-BE49-F238E27FC236}">
                <a16:creationId xmlns:a16="http://schemas.microsoft.com/office/drawing/2014/main" id="{9118405A-8F1D-1745-ABF4-0B4B6AA38BBE}"/>
              </a:ext>
            </a:extLst>
          </p:cNvPr>
          <p:cNvSpPr txBox="1"/>
          <p:nvPr/>
        </p:nvSpPr>
        <p:spPr>
          <a:xfrm>
            <a:off x="4281093" y="3454007"/>
            <a:ext cx="4957081" cy="461666"/>
          </a:xfrm>
          <a:prstGeom prst="rect">
            <a:avLst/>
          </a:prstGeom>
          <a:noFill/>
        </p:spPr>
        <p:txBody>
          <a:bodyPr wrap="square" rtlCol="0">
            <a:spAutoFit/>
          </a:bodyPr>
          <a:lstStyle/>
          <a:p>
            <a:pPr algn="ctr"/>
            <a:r>
              <a:rPr lang="en-US" sz="2400" dirty="0"/>
              <a:t>Signature</a:t>
            </a:r>
          </a:p>
        </p:txBody>
      </p:sp>
      <p:cxnSp>
        <p:nvCxnSpPr>
          <p:cNvPr id="50" name="Straight Connector 49">
            <a:extLst>
              <a:ext uri="{FF2B5EF4-FFF2-40B4-BE49-F238E27FC236}">
                <a16:creationId xmlns:a16="http://schemas.microsoft.com/office/drawing/2014/main" id="{6A1E8F88-B010-BB4F-B052-1A4F5655F824}"/>
              </a:ext>
            </a:extLst>
          </p:cNvPr>
          <p:cNvCxnSpPr>
            <a:cxnSpLocks/>
          </p:cNvCxnSpPr>
          <p:nvPr/>
        </p:nvCxnSpPr>
        <p:spPr>
          <a:xfrm>
            <a:off x="3625786" y="3934189"/>
            <a:ext cx="4187254" cy="0"/>
          </a:xfrm>
          <a:prstGeom prst="line">
            <a:avLst/>
          </a:prstGeom>
          <a:ln w="571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8566D075-3768-B548-A0A4-A9EDCD7FE24F}"/>
              </a:ext>
            </a:extLst>
          </p:cNvPr>
          <p:cNvSpPr/>
          <p:nvPr/>
        </p:nvSpPr>
        <p:spPr>
          <a:xfrm>
            <a:off x="790352" y="6340462"/>
            <a:ext cx="643785" cy="3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3" name="Rectangle 52">
            <a:extLst>
              <a:ext uri="{FF2B5EF4-FFF2-40B4-BE49-F238E27FC236}">
                <a16:creationId xmlns:a16="http://schemas.microsoft.com/office/drawing/2014/main" id="{F008F529-4166-1547-A500-A8159AFC97A4}"/>
              </a:ext>
            </a:extLst>
          </p:cNvPr>
          <p:cNvSpPr/>
          <p:nvPr/>
        </p:nvSpPr>
        <p:spPr>
          <a:xfrm>
            <a:off x="3289811" y="6340462"/>
            <a:ext cx="643785" cy="3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4" name="Rectangle 53">
            <a:extLst>
              <a:ext uri="{FF2B5EF4-FFF2-40B4-BE49-F238E27FC236}">
                <a16:creationId xmlns:a16="http://schemas.microsoft.com/office/drawing/2014/main" id="{9E514D36-DB26-804F-81CB-586FBC3CF1FC}"/>
              </a:ext>
            </a:extLst>
          </p:cNvPr>
          <p:cNvSpPr/>
          <p:nvPr/>
        </p:nvSpPr>
        <p:spPr>
          <a:xfrm>
            <a:off x="5770823" y="6342038"/>
            <a:ext cx="643785" cy="3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5" name="Rectangle 54">
            <a:extLst>
              <a:ext uri="{FF2B5EF4-FFF2-40B4-BE49-F238E27FC236}">
                <a16:creationId xmlns:a16="http://schemas.microsoft.com/office/drawing/2014/main" id="{2530850E-3817-FB42-A48E-6036364C4848}"/>
              </a:ext>
            </a:extLst>
          </p:cNvPr>
          <p:cNvSpPr/>
          <p:nvPr/>
        </p:nvSpPr>
        <p:spPr>
          <a:xfrm>
            <a:off x="8302906" y="6342037"/>
            <a:ext cx="643785" cy="3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56" name="Group 55">
            <a:extLst>
              <a:ext uri="{FF2B5EF4-FFF2-40B4-BE49-F238E27FC236}">
                <a16:creationId xmlns:a16="http://schemas.microsoft.com/office/drawing/2014/main" id="{3436C4DA-8FFD-114D-BF3E-1FAE6070B448}"/>
              </a:ext>
            </a:extLst>
          </p:cNvPr>
          <p:cNvGrpSpPr/>
          <p:nvPr/>
        </p:nvGrpSpPr>
        <p:grpSpPr>
          <a:xfrm flipH="1">
            <a:off x="558841" y="4133444"/>
            <a:ext cx="5539203" cy="461665"/>
            <a:chOff x="4931304" y="743514"/>
            <a:chExt cx="3709178" cy="620751"/>
          </a:xfrm>
        </p:grpSpPr>
        <p:cxnSp>
          <p:nvCxnSpPr>
            <p:cNvPr id="57" name="Straight Connector 56">
              <a:extLst>
                <a:ext uri="{FF2B5EF4-FFF2-40B4-BE49-F238E27FC236}">
                  <a16:creationId xmlns:a16="http://schemas.microsoft.com/office/drawing/2014/main" id="{5F64E119-DF1B-F743-8448-63D268A0803B}"/>
                </a:ext>
              </a:extLst>
            </p:cNvPr>
            <p:cNvCxnSpPr>
              <a:cxnSpLocks/>
            </p:cNvCxnSpPr>
            <p:nvPr/>
          </p:nvCxnSpPr>
          <p:spPr>
            <a:xfrm>
              <a:off x="4931304" y="1342494"/>
              <a:ext cx="3335865" cy="0"/>
            </a:xfrm>
            <a:prstGeom prst="line">
              <a:avLst/>
            </a:prstGeom>
            <a:ln w="57150">
              <a:solidFill>
                <a:schemeClr val="accent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F388AAD-8409-334F-9347-6B7308FDE35C}"/>
                </a:ext>
              </a:extLst>
            </p:cNvPr>
            <p:cNvSpPr txBox="1"/>
            <p:nvPr/>
          </p:nvSpPr>
          <p:spPr>
            <a:xfrm>
              <a:off x="5313319" y="743514"/>
              <a:ext cx="3327163" cy="620751"/>
            </a:xfrm>
            <a:prstGeom prst="rect">
              <a:avLst/>
            </a:prstGeom>
            <a:noFill/>
          </p:spPr>
          <p:txBody>
            <a:bodyPr wrap="square" rtlCol="0">
              <a:spAutoFit/>
            </a:bodyPr>
            <a:lstStyle/>
            <a:p>
              <a:pPr algn="ctr"/>
              <a:r>
                <a:rPr lang="en-US" sz="2400" dirty="0"/>
                <a:t>Status</a:t>
              </a:r>
            </a:p>
          </p:txBody>
        </p:sp>
      </p:grpSp>
      <p:grpSp>
        <p:nvGrpSpPr>
          <p:cNvPr id="59" name="Group 58">
            <a:extLst>
              <a:ext uri="{FF2B5EF4-FFF2-40B4-BE49-F238E27FC236}">
                <a16:creationId xmlns:a16="http://schemas.microsoft.com/office/drawing/2014/main" id="{A0338220-BF02-E744-9FA4-4208A4FDF20A}"/>
              </a:ext>
            </a:extLst>
          </p:cNvPr>
          <p:cNvGrpSpPr/>
          <p:nvPr/>
        </p:nvGrpSpPr>
        <p:grpSpPr>
          <a:xfrm>
            <a:off x="1102261" y="4574514"/>
            <a:ext cx="5749426" cy="461664"/>
            <a:chOff x="4931304" y="747035"/>
            <a:chExt cx="3839654" cy="620750"/>
          </a:xfrm>
        </p:grpSpPr>
        <p:cxnSp>
          <p:nvCxnSpPr>
            <p:cNvPr id="60" name="Straight Connector 59">
              <a:extLst>
                <a:ext uri="{FF2B5EF4-FFF2-40B4-BE49-F238E27FC236}">
                  <a16:creationId xmlns:a16="http://schemas.microsoft.com/office/drawing/2014/main" id="{A18129A7-B136-4F4C-B943-0EE6133D15E6}"/>
                </a:ext>
              </a:extLst>
            </p:cNvPr>
            <p:cNvCxnSpPr>
              <a:cxnSpLocks/>
            </p:cNvCxnSpPr>
            <p:nvPr/>
          </p:nvCxnSpPr>
          <p:spPr>
            <a:xfrm>
              <a:off x="4931304" y="1342494"/>
              <a:ext cx="3335865" cy="0"/>
            </a:xfrm>
            <a:prstGeom prst="line">
              <a:avLst/>
            </a:prstGeom>
            <a:ln w="57150">
              <a:solidFill>
                <a:schemeClr val="accent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3614FBC-5CB6-CE4B-AD02-21D1F94F3F6C}"/>
                </a:ext>
              </a:extLst>
            </p:cNvPr>
            <p:cNvSpPr txBox="1"/>
            <p:nvPr/>
          </p:nvSpPr>
          <p:spPr>
            <a:xfrm>
              <a:off x="5443795" y="747035"/>
              <a:ext cx="3327163" cy="620750"/>
            </a:xfrm>
            <a:prstGeom prst="rect">
              <a:avLst/>
            </a:prstGeom>
            <a:noFill/>
          </p:spPr>
          <p:txBody>
            <a:bodyPr wrap="square" rtlCol="0">
              <a:spAutoFit/>
            </a:bodyPr>
            <a:lstStyle/>
            <a:p>
              <a:pPr algn="ctr"/>
              <a:r>
                <a:rPr lang="en-US" sz="2400" dirty="0"/>
                <a:t>Signature</a:t>
              </a:r>
            </a:p>
          </p:txBody>
        </p:sp>
      </p:grpSp>
      <p:grpSp>
        <p:nvGrpSpPr>
          <p:cNvPr id="63" name="Group 62">
            <a:extLst>
              <a:ext uri="{FF2B5EF4-FFF2-40B4-BE49-F238E27FC236}">
                <a16:creationId xmlns:a16="http://schemas.microsoft.com/office/drawing/2014/main" id="{5F2F689F-36A4-F544-A317-AC122F1C8716}"/>
              </a:ext>
            </a:extLst>
          </p:cNvPr>
          <p:cNvGrpSpPr/>
          <p:nvPr/>
        </p:nvGrpSpPr>
        <p:grpSpPr>
          <a:xfrm flipH="1">
            <a:off x="6109704" y="5040472"/>
            <a:ext cx="2515093" cy="461665"/>
            <a:chOff x="4931304" y="690444"/>
            <a:chExt cx="3335865" cy="652204"/>
          </a:xfrm>
        </p:grpSpPr>
        <p:cxnSp>
          <p:nvCxnSpPr>
            <p:cNvPr id="64" name="Straight Connector 63">
              <a:extLst>
                <a:ext uri="{FF2B5EF4-FFF2-40B4-BE49-F238E27FC236}">
                  <a16:creationId xmlns:a16="http://schemas.microsoft.com/office/drawing/2014/main" id="{E47E3293-36FE-D348-A638-0C504D45145F}"/>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89F9CC5-F3BD-274E-A940-4AEA5DC434AE}"/>
                </a:ext>
              </a:extLst>
            </p:cNvPr>
            <p:cNvSpPr txBox="1"/>
            <p:nvPr/>
          </p:nvSpPr>
          <p:spPr>
            <a:xfrm>
              <a:off x="4969723" y="690444"/>
              <a:ext cx="3255206" cy="652204"/>
            </a:xfrm>
            <a:prstGeom prst="rect">
              <a:avLst/>
            </a:prstGeom>
            <a:noFill/>
          </p:spPr>
          <p:txBody>
            <a:bodyPr wrap="square" rtlCol="0">
              <a:spAutoFit/>
            </a:bodyPr>
            <a:lstStyle/>
            <a:p>
              <a:pPr algn="ctr"/>
              <a:r>
                <a:rPr lang="en-US" sz="2400" dirty="0"/>
                <a:t>Signature</a:t>
              </a:r>
            </a:p>
          </p:txBody>
        </p:sp>
      </p:grpSp>
      <p:grpSp>
        <p:nvGrpSpPr>
          <p:cNvPr id="66" name="Group 65">
            <a:extLst>
              <a:ext uri="{FF2B5EF4-FFF2-40B4-BE49-F238E27FC236}">
                <a16:creationId xmlns:a16="http://schemas.microsoft.com/office/drawing/2014/main" id="{90CB29CE-33A3-1B40-AA49-0DFB355A0551}"/>
              </a:ext>
            </a:extLst>
          </p:cNvPr>
          <p:cNvGrpSpPr/>
          <p:nvPr/>
        </p:nvGrpSpPr>
        <p:grpSpPr>
          <a:xfrm flipH="1">
            <a:off x="3632508" y="5404378"/>
            <a:ext cx="2452636" cy="461665"/>
            <a:chOff x="4931304" y="691120"/>
            <a:chExt cx="3335865" cy="652204"/>
          </a:xfrm>
        </p:grpSpPr>
        <p:cxnSp>
          <p:nvCxnSpPr>
            <p:cNvPr id="67" name="Straight Connector 66">
              <a:extLst>
                <a:ext uri="{FF2B5EF4-FFF2-40B4-BE49-F238E27FC236}">
                  <a16:creationId xmlns:a16="http://schemas.microsoft.com/office/drawing/2014/main" id="{C8692B3C-538D-8743-8B5F-479BE0329F2F}"/>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777FAE6F-8323-FD48-A4D6-F4E646857E9F}"/>
                </a:ext>
              </a:extLst>
            </p:cNvPr>
            <p:cNvSpPr txBox="1"/>
            <p:nvPr/>
          </p:nvSpPr>
          <p:spPr>
            <a:xfrm>
              <a:off x="4967819" y="691120"/>
              <a:ext cx="3255205" cy="652204"/>
            </a:xfrm>
            <a:prstGeom prst="rect">
              <a:avLst/>
            </a:prstGeom>
            <a:noFill/>
          </p:spPr>
          <p:txBody>
            <a:bodyPr wrap="square" rtlCol="0">
              <a:spAutoFit/>
            </a:bodyPr>
            <a:lstStyle/>
            <a:p>
              <a:pPr algn="ctr"/>
              <a:r>
                <a:rPr lang="en-US" sz="2400" dirty="0"/>
                <a:t>Signature</a:t>
              </a:r>
            </a:p>
          </p:txBody>
        </p:sp>
      </p:grpSp>
      <p:sp>
        <p:nvSpPr>
          <p:cNvPr id="62" name="Title 1">
            <a:extLst>
              <a:ext uri="{FF2B5EF4-FFF2-40B4-BE49-F238E27FC236}">
                <a16:creationId xmlns:a16="http://schemas.microsoft.com/office/drawing/2014/main" id="{0C611203-1009-794C-8631-3C459A0A8A2B}"/>
              </a:ext>
            </a:extLst>
          </p:cNvPr>
          <p:cNvSpPr>
            <a:spLocks noGrp="1"/>
          </p:cNvSpPr>
          <p:nvPr>
            <p:ph type="title"/>
          </p:nvPr>
        </p:nvSpPr>
        <p:spPr>
          <a:xfrm>
            <a:off x="522316" y="346391"/>
            <a:ext cx="11147367" cy="544512"/>
          </a:xfrm>
        </p:spPr>
        <p:txBody>
          <a:bodyPr>
            <a:noAutofit/>
          </a:bodyPr>
          <a:lstStyle/>
          <a:p>
            <a:r>
              <a:rPr lang="en-US" sz="3600" dirty="0"/>
              <a:t>Intuition of conformance</a:t>
            </a:r>
          </a:p>
        </p:txBody>
      </p:sp>
      <p:sp>
        <p:nvSpPr>
          <p:cNvPr id="7" name="Slide Number Placeholder 6">
            <a:extLst>
              <a:ext uri="{FF2B5EF4-FFF2-40B4-BE49-F238E27FC236}">
                <a16:creationId xmlns:a16="http://schemas.microsoft.com/office/drawing/2014/main" id="{55F12DAC-F257-7D4D-9E36-63B09228E3DE}"/>
              </a:ext>
            </a:extLst>
          </p:cNvPr>
          <p:cNvSpPr>
            <a:spLocks noGrp="1"/>
          </p:cNvSpPr>
          <p:nvPr>
            <p:ph type="sldNum" sz="quarter" idx="12"/>
          </p:nvPr>
        </p:nvSpPr>
        <p:spPr/>
        <p:txBody>
          <a:bodyPr/>
          <a:lstStyle/>
          <a:p>
            <a:fld id="{C5A27ED4-BC28-3744-9665-B9C127FFDCF7}" type="slidenum">
              <a:rPr lang="en-US" sz="1800" smtClean="0">
                <a:solidFill>
                  <a:schemeClr val="tx1"/>
                </a:solidFill>
              </a:rPr>
              <a:t>20</a:t>
            </a:fld>
            <a:endParaRPr lang="en-US" sz="1800" dirty="0">
              <a:solidFill>
                <a:schemeClr val="tx1"/>
              </a:solidFill>
            </a:endParaRPr>
          </a:p>
        </p:txBody>
      </p:sp>
      <p:grpSp>
        <p:nvGrpSpPr>
          <p:cNvPr id="28" name="Group 27">
            <a:extLst>
              <a:ext uri="{FF2B5EF4-FFF2-40B4-BE49-F238E27FC236}">
                <a16:creationId xmlns:a16="http://schemas.microsoft.com/office/drawing/2014/main" id="{49E85829-0DC6-0D48-A548-401FE3A33F50}"/>
              </a:ext>
            </a:extLst>
          </p:cNvPr>
          <p:cNvGrpSpPr/>
          <p:nvPr/>
        </p:nvGrpSpPr>
        <p:grpSpPr>
          <a:xfrm>
            <a:off x="8053145" y="1042972"/>
            <a:ext cx="1182336" cy="5678502"/>
            <a:chOff x="8053145" y="1042972"/>
            <a:chExt cx="1182336" cy="5678502"/>
          </a:xfrm>
        </p:grpSpPr>
        <p:sp>
          <p:nvSpPr>
            <p:cNvPr id="71" name="Rectangle 70">
              <a:extLst>
                <a:ext uri="{FF2B5EF4-FFF2-40B4-BE49-F238E27FC236}">
                  <a16:creationId xmlns:a16="http://schemas.microsoft.com/office/drawing/2014/main" id="{CF9FC170-DDD3-F049-B625-FCBFCB67C446}"/>
                </a:ext>
              </a:extLst>
            </p:cNvPr>
            <p:cNvSpPr/>
            <p:nvPr/>
          </p:nvSpPr>
          <p:spPr>
            <a:xfrm>
              <a:off x="8600870" y="1339323"/>
              <a:ext cx="38806" cy="5220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2" name="Rectangle 71">
              <a:extLst>
                <a:ext uri="{FF2B5EF4-FFF2-40B4-BE49-F238E27FC236}">
                  <a16:creationId xmlns:a16="http://schemas.microsoft.com/office/drawing/2014/main" id="{424D7B59-DC51-FB40-AD3E-7F85CD5E713F}"/>
                </a:ext>
              </a:extLst>
            </p:cNvPr>
            <p:cNvSpPr/>
            <p:nvPr/>
          </p:nvSpPr>
          <p:spPr>
            <a:xfrm>
              <a:off x="8053145" y="1042972"/>
              <a:ext cx="1182336" cy="4418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Relay 3</a:t>
              </a:r>
            </a:p>
          </p:txBody>
        </p:sp>
        <p:sp>
          <p:nvSpPr>
            <p:cNvPr id="73" name="Rectangle 72">
              <a:extLst>
                <a:ext uri="{FF2B5EF4-FFF2-40B4-BE49-F238E27FC236}">
                  <a16:creationId xmlns:a16="http://schemas.microsoft.com/office/drawing/2014/main" id="{D0DDDBC4-A6E3-EE44-86E1-B6A9CD4C89C3}"/>
                </a:ext>
              </a:extLst>
            </p:cNvPr>
            <p:cNvSpPr/>
            <p:nvPr/>
          </p:nvSpPr>
          <p:spPr>
            <a:xfrm>
              <a:off x="8312579" y="6342037"/>
              <a:ext cx="643785" cy="3794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74" name="Group 73">
            <a:extLst>
              <a:ext uri="{FF2B5EF4-FFF2-40B4-BE49-F238E27FC236}">
                <a16:creationId xmlns:a16="http://schemas.microsoft.com/office/drawing/2014/main" id="{E8DE4BB9-A618-1643-8214-09A296988E4F}"/>
              </a:ext>
            </a:extLst>
          </p:cNvPr>
          <p:cNvGrpSpPr/>
          <p:nvPr/>
        </p:nvGrpSpPr>
        <p:grpSpPr>
          <a:xfrm flipH="1">
            <a:off x="8647749" y="4609170"/>
            <a:ext cx="2515093" cy="461665"/>
            <a:chOff x="4931304" y="690444"/>
            <a:chExt cx="3335865" cy="652204"/>
          </a:xfrm>
        </p:grpSpPr>
        <p:cxnSp>
          <p:nvCxnSpPr>
            <p:cNvPr id="75" name="Straight Connector 74">
              <a:extLst>
                <a:ext uri="{FF2B5EF4-FFF2-40B4-BE49-F238E27FC236}">
                  <a16:creationId xmlns:a16="http://schemas.microsoft.com/office/drawing/2014/main" id="{F7BFB354-DF1B-D540-AECE-E5A3ED5D40B7}"/>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FE4EB486-9D59-FF4F-BB1E-4302F74DD73F}"/>
                </a:ext>
              </a:extLst>
            </p:cNvPr>
            <p:cNvSpPr txBox="1"/>
            <p:nvPr/>
          </p:nvSpPr>
          <p:spPr>
            <a:xfrm>
              <a:off x="4969723" y="690444"/>
              <a:ext cx="3255206" cy="652204"/>
            </a:xfrm>
            <a:prstGeom prst="rect">
              <a:avLst/>
            </a:prstGeom>
            <a:noFill/>
          </p:spPr>
          <p:txBody>
            <a:bodyPr wrap="square" rtlCol="0">
              <a:spAutoFit/>
            </a:bodyPr>
            <a:lstStyle/>
            <a:p>
              <a:pPr algn="ctr"/>
              <a:r>
                <a:rPr lang="en-US" sz="2400" dirty="0"/>
                <a:t>Signature</a:t>
              </a:r>
            </a:p>
          </p:txBody>
        </p:sp>
      </p:grpSp>
      <p:grpSp>
        <p:nvGrpSpPr>
          <p:cNvPr id="77" name="Group 76">
            <a:extLst>
              <a:ext uri="{FF2B5EF4-FFF2-40B4-BE49-F238E27FC236}">
                <a16:creationId xmlns:a16="http://schemas.microsoft.com/office/drawing/2014/main" id="{BA615BFB-2852-A448-99CF-EC8EA0A3EF97}"/>
              </a:ext>
            </a:extLst>
          </p:cNvPr>
          <p:cNvGrpSpPr/>
          <p:nvPr/>
        </p:nvGrpSpPr>
        <p:grpSpPr>
          <a:xfrm>
            <a:off x="8637851" y="1946399"/>
            <a:ext cx="2466388" cy="465339"/>
            <a:chOff x="4923595" y="657184"/>
            <a:chExt cx="3343574" cy="685310"/>
          </a:xfrm>
        </p:grpSpPr>
        <p:cxnSp>
          <p:nvCxnSpPr>
            <p:cNvPr id="78" name="Straight Connector 77">
              <a:extLst>
                <a:ext uri="{FF2B5EF4-FFF2-40B4-BE49-F238E27FC236}">
                  <a16:creationId xmlns:a16="http://schemas.microsoft.com/office/drawing/2014/main" id="{D914E915-33AF-DC40-8772-9A80C1E8C0B9}"/>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34257592-3605-D846-8D2D-033EC00BB93C}"/>
                </a:ext>
              </a:extLst>
            </p:cNvPr>
            <p:cNvSpPr txBox="1"/>
            <p:nvPr/>
          </p:nvSpPr>
          <p:spPr>
            <a:xfrm>
              <a:off x="4923595" y="657184"/>
              <a:ext cx="3327163" cy="679901"/>
            </a:xfrm>
            <a:prstGeom prst="rect">
              <a:avLst/>
            </a:prstGeom>
            <a:noFill/>
          </p:spPr>
          <p:txBody>
            <a:bodyPr wrap="square" rtlCol="0">
              <a:spAutoFit/>
            </a:bodyPr>
            <a:lstStyle/>
            <a:p>
              <a:pPr algn="ctr"/>
              <a:r>
                <a:rPr lang="en-US" sz="2400" dirty="0"/>
                <a:t>Promise</a:t>
              </a:r>
            </a:p>
          </p:txBody>
        </p:sp>
      </p:grpSp>
      <p:cxnSp>
        <p:nvCxnSpPr>
          <p:cNvPr id="83" name="Straight Connector 82">
            <a:extLst>
              <a:ext uri="{FF2B5EF4-FFF2-40B4-BE49-F238E27FC236}">
                <a16:creationId xmlns:a16="http://schemas.microsoft.com/office/drawing/2014/main" id="{71881299-4B75-244E-9860-E12396D8CFD1}"/>
              </a:ext>
            </a:extLst>
          </p:cNvPr>
          <p:cNvCxnSpPr>
            <a:cxnSpLocks/>
          </p:cNvCxnSpPr>
          <p:nvPr/>
        </p:nvCxnSpPr>
        <p:spPr>
          <a:xfrm flipH="1">
            <a:off x="3593703" y="2630264"/>
            <a:ext cx="5008594" cy="0"/>
          </a:xfrm>
          <a:prstGeom prst="line">
            <a:avLst/>
          </a:prstGeom>
          <a:ln w="571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23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21198 0 " pathEditMode="relative" ptsTypes="AA">
                                      <p:cBhvr>
                                        <p:cTn id="6" dur="2000" fill="hold"/>
                                        <p:tgtEl>
                                          <p:spTgt spid="39"/>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21198 0 " pathEditMode="relative" ptsTypes="AA">
                                      <p:cBhvr>
                                        <p:cTn id="8" dur="2000" fill="hold"/>
                                        <p:tgtEl>
                                          <p:spTgt spid="3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21198 0 " pathEditMode="relative" ptsTypes="AA">
                                      <p:cBhvr>
                                        <p:cTn id="10" dur="2000" fill="hold"/>
                                        <p:tgtEl>
                                          <p:spTgt spid="55"/>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21198 0 " pathEditMode="relative" ptsTypes="AA">
                                      <p:cBhvr>
                                        <p:cTn id="12" dur="2000" fill="hold"/>
                                        <p:tgtEl>
                                          <p:spTgt spid="70"/>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2.08333E-7 -4.81481E-6 L 0.21172 -0.00023 " pathEditMode="relative" rAng="0" ptsTypes="AA">
                                      <p:cBhvr>
                                        <p:cTn id="14" dur="2000" fill="hold"/>
                                        <p:tgtEl>
                                          <p:spTgt spid="83"/>
                                        </p:tgtEl>
                                        <p:attrNameLst>
                                          <p:attrName>ppt_x</p:attrName>
                                          <p:attrName>ppt_y</p:attrName>
                                        </p:attrNameLst>
                                      </p:cBhvr>
                                      <p:rCtr x="10586" y="-23"/>
                                    </p:animMotion>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nodeType="with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500"/>
                                        <p:tgtEl>
                                          <p:spTgt spid="77"/>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9" grpId="0" animBg="1"/>
      <p:bldP spid="55"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AD73D66-812F-974F-BD4C-3D3B5C7376C1}"/>
              </a:ext>
            </a:extLst>
          </p:cNvPr>
          <p:cNvSpPr/>
          <p:nvPr/>
        </p:nvSpPr>
        <p:spPr>
          <a:xfrm>
            <a:off x="1497297" y="925633"/>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—Promise➝ </a:t>
            </a:r>
            <a:r>
              <a:rPr lang="en-US" sz="1392" dirty="0" err="1">
                <a:sym typeface="Wingdings" pitchFamily="2" charset="2"/>
              </a:rPr>
              <a:t>Pred</a:t>
            </a:r>
            <a:endParaRPr lang="en-US" sz="1392" dirty="0"/>
          </a:p>
        </p:txBody>
      </p:sp>
      <p:grpSp>
        <p:nvGrpSpPr>
          <p:cNvPr id="3" name="Group 2">
            <a:extLst>
              <a:ext uri="{FF2B5EF4-FFF2-40B4-BE49-F238E27FC236}">
                <a16:creationId xmlns:a16="http://schemas.microsoft.com/office/drawing/2014/main" id="{86CEABC7-05F3-2742-9D41-8AB30C98F946}"/>
              </a:ext>
            </a:extLst>
          </p:cNvPr>
          <p:cNvGrpSpPr/>
          <p:nvPr/>
        </p:nvGrpSpPr>
        <p:grpSpPr>
          <a:xfrm>
            <a:off x="1497295" y="1259325"/>
            <a:ext cx="2141894" cy="1300052"/>
            <a:chOff x="651791" y="1628668"/>
            <a:chExt cx="2770084" cy="1681341"/>
          </a:xfrm>
        </p:grpSpPr>
        <p:sp>
          <p:nvSpPr>
            <p:cNvPr id="6" name="Rounded Rectangle 5">
              <a:extLst>
                <a:ext uri="{FF2B5EF4-FFF2-40B4-BE49-F238E27FC236}">
                  <a16:creationId xmlns:a16="http://schemas.microsoft.com/office/drawing/2014/main" id="{164EBE7C-09AA-274D-99F2-DBE4B1A45E10}"/>
                </a:ext>
              </a:extLst>
            </p:cNvPr>
            <p:cNvSpPr/>
            <p:nvPr/>
          </p:nvSpPr>
          <p:spPr>
            <a:xfrm>
              <a:off x="651792" y="1628668"/>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R2 ⟵Promise</a:t>
              </a:r>
              <a:endParaRPr lang="en-US" sz="1392" dirty="0"/>
            </a:p>
          </p:txBody>
        </p:sp>
        <p:sp>
          <p:nvSpPr>
            <p:cNvPr id="7" name="Rounded Rectangle 6">
              <a:extLst>
                <a:ext uri="{FF2B5EF4-FFF2-40B4-BE49-F238E27FC236}">
                  <a16:creationId xmlns:a16="http://schemas.microsoft.com/office/drawing/2014/main" id="{E87538A7-8774-3F48-9EB7-67D9D295211E}"/>
                </a:ext>
              </a:extLst>
            </p:cNvPr>
            <p:cNvSpPr/>
            <p:nvPr/>
          </p:nvSpPr>
          <p:spPr>
            <a:xfrm>
              <a:off x="651792" y="2060228"/>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R2 </a:t>
              </a:r>
              <a:r>
                <a:rPr lang="en-US" sz="1392" dirty="0">
                  <a:sym typeface="Wingdings" pitchFamily="2" charset="2"/>
                </a:rPr>
                <a:t>—Promise➝ </a:t>
              </a:r>
              <a:r>
                <a:rPr lang="en-US" sz="1392" dirty="0" err="1">
                  <a:sym typeface="Wingdings" pitchFamily="2" charset="2"/>
                </a:rPr>
                <a:t>Pred</a:t>
              </a:r>
              <a:endParaRPr lang="en-US" sz="1392" dirty="0"/>
            </a:p>
          </p:txBody>
        </p:sp>
        <p:sp>
          <p:nvSpPr>
            <p:cNvPr id="8" name="Rounded Rectangle 7">
              <a:extLst>
                <a:ext uri="{FF2B5EF4-FFF2-40B4-BE49-F238E27FC236}">
                  <a16:creationId xmlns:a16="http://schemas.microsoft.com/office/drawing/2014/main" id="{2B6AF481-AD15-E542-A04E-785C004E980A}"/>
                </a:ext>
              </a:extLst>
            </p:cNvPr>
            <p:cNvSpPr/>
            <p:nvPr/>
          </p:nvSpPr>
          <p:spPr>
            <a:xfrm>
              <a:off x="651791" y="2491787"/>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⟵Promise</a:t>
              </a:r>
              <a:endParaRPr lang="en-US" sz="1392" dirty="0"/>
            </a:p>
          </p:txBody>
        </p:sp>
        <p:sp>
          <p:nvSpPr>
            <p:cNvPr id="11" name="Rounded Rectangle 10">
              <a:extLst>
                <a:ext uri="{FF2B5EF4-FFF2-40B4-BE49-F238E27FC236}">
                  <a16:creationId xmlns:a16="http://schemas.microsoft.com/office/drawing/2014/main" id="{04545ED2-A455-9B47-A820-EEB71868768C}"/>
                </a:ext>
              </a:extLst>
            </p:cNvPr>
            <p:cNvSpPr/>
            <p:nvPr/>
          </p:nvSpPr>
          <p:spPr>
            <a:xfrm>
              <a:off x="651791" y="2923346"/>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—Promise➝ </a:t>
              </a:r>
              <a:r>
                <a:rPr lang="en-US" sz="1392" dirty="0" err="1">
                  <a:sym typeface="Wingdings" pitchFamily="2" charset="2"/>
                </a:rPr>
                <a:t>Pred</a:t>
              </a:r>
              <a:endParaRPr lang="en-US" sz="1392" dirty="0"/>
            </a:p>
          </p:txBody>
        </p:sp>
      </p:grpSp>
      <p:sp>
        <p:nvSpPr>
          <p:cNvPr id="12" name="Rounded Rectangle 11">
            <a:extLst>
              <a:ext uri="{FF2B5EF4-FFF2-40B4-BE49-F238E27FC236}">
                <a16:creationId xmlns:a16="http://schemas.microsoft.com/office/drawing/2014/main" id="{37384AA1-4A96-4546-A49B-AA78A05B33FD}"/>
              </a:ext>
            </a:extLst>
          </p:cNvPr>
          <p:cNvSpPr/>
          <p:nvPr/>
        </p:nvSpPr>
        <p:spPr>
          <a:xfrm>
            <a:off x="1497294" y="2594092"/>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⟵Promise</a:t>
            </a:r>
            <a:endParaRPr lang="en-US" sz="1392" dirty="0"/>
          </a:p>
        </p:txBody>
      </p:sp>
      <p:sp>
        <p:nvSpPr>
          <p:cNvPr id="13" name="Rounded Rectangle 12">
            <a:extLst>
              <a:ext uri="{FF2B5EF4-FFF2-40B4-BE49-F238E27FC236}">
                <a16:creationId xmlns:a16="http://schemas.microsoft.com/office/drawing/2014/main" id="{48D6EDE4-0AD0-B949-8922-50028C10F672}"/>
              </a:ext>
            </a:extLst>
          </p:cNvPr>
          <p:cNvSpPr/>
          <p:nvPr/>
        </p:nvSpPr>
        <p:spPr>
          <a:xfrm>
            <a:off x="1497294" y="2927784"/>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—Commit➝ Ref</a:t>
            </a:r>
            <a:endParaRPr lang="en-US" sz="1392" dirty="0"/>
          </a:p>
        </p:txBody>
      </p:sp>
      <p:sp>
        <p:nvSpPr>
          <p:cNvPr id="14" name="Rounded Rectangle 13">
            <a:extLst>
              <a:ext uri="{FF2B5EF4-FFF2-40B4-BE49-F238E27FC236}">
                <a16:creationId xmlns:a16="http://schemas.microsoft.com/office/drawing/2014/main" id="{4B3C5801-DEBE-6C4E-9A29-471ACE79DBED}"/>
              </a:ext>
            </a:extLst>
          </p:cNvPr>
          <p:cNvSpPr/>
          <p:nvPr/>
        </p:nvSpPr>
        <p:spPr>
          <a:xfrm>
            <a:off x="1497294" y="3261476"/>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Ref  ⟵Commit</a:t>
            </a:r>
            <a:endParaRPr lang="en-US" sz="1392" dirty="0"/>
          </a:p>
        </p:txBody>
      </p:sp>
      <p:sp>
        <p:nvSpPr>
          <p:cNvPr id="15" name="Rounded Rectangle 14">
            <a:extLst>
              <a:ext uri="{FF2B5EF4-FFF2-40B4-BE49-F238E27FC236}">
                <a16:creationId xmlns:a16="http://schemas.microsoft.com/office/drawing/2014/main" id="{C655CEAD-AA63-314C-9F22-84FE94B138B2}"/>
              </a:ext>
            </a:extLst>
          </p:cNvPr>
          <p:cNvSpPr/>
          <p:nvPr/>
        </p:nvSpPr>
        <p:spPr>
          <a:xfrm>
            <a:off x="1497294" y="3595167"/>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Ref  </a:t>
            </a:r>
            <a:r>
              <a:rPr lang="en-US" sz="1392" dirty="0">
                <a:sym typeface="Wingdings" pitchFamily="2" charset="2"/>
              </a:rPr>
              <a:t>—Signature➝ O</a:t>
            </a:r>
            <a:endParaRPr lang="en-US" sz="1392" dirty="0"/>
          </a:p>
        </p:txBody>
      </p:sp>
      <p:sp>
        <p:nvSpPr>
          <p:cNvPr id="16" name="Rounded Rectangle 15">
            <a:extLst>
              <a:ext uri="{FF2B5EF4-FFF2-40B4-BE49-F238E27FC236}">
                <a16:creationId xmlns:a16="http://schemas.microsoft.com/office/drawing/2014/main" id="{F8337E69-11C1-D744-8872-B6164268A507}"/>
              </a:ext>
            </a:extLst>
          </p:cNvPr>
          <p:cNvSpPr/>
          <p:nvPr/>
        </p:nvSpPr>
        <p:spPr>
          <a:xfrm>
            <a:off x="1497293" y="3928858"/>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⟵Signature</a:t>
            </a:r>
            <a:endParaRPr lang="en-US" sz="1392" dirty="0"/>
          </a:p>
        </p:txBody>
      </p:sp>
      <p:sp>
        <p:nvSpPr>
          <p:cNvPr id="17" name="Rounded Rectangle 16">
            <a:extLst>
              <a:ext uri="{FF2B5EF4-FFF2-40B4-BE49-F238E27FC236}">
                <a16:creationId xmlns:a16="http://schemas.microsoft.com/office/drawing/2014/main" id="{7AC37F80-ED24-1044-96B8-4B04A40CF85A}"/>
              </a:ext>
            </a:extLst>
          </p:cNvPr>
          <p:cNvSpPr/>
          <p:nvPr/>
        </p:nvSpPr>
        <p:spPr>
          <a:xfrm>
            <a:off x="1497293" y="4262551"/>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—Signature➝ </a:t>
            </a:r>
            <a:r>
              <a:rPr lang="en-US" sz="1392" dirty="0" err="1">
                <a:sym typeface="Wingdings" pitchFamily="2" charset="2"/>
              </a:rPr>
              <a:t>Succ</a:t>
            </a:r>
            <a:endParaRPr lang="en-US" sz="1392" dirty="0"/>
          </a:p>
        </p:txBody>
      </p:sp>
      <p:grpSp>
        <p:nvGrpSpPr>
          <p:cNvPr id="5" name="Group 4">
            <a:extLst>
              <a:ext uri="{FF2B5EF4-FFF2-40B4-BE49-F238E27FC236}">
                <a16:creationId xmlns:a16="http://schemas.microsoft.com/office/drawing/2014/main" id="{3F1644E9-3257-1D47-99EA-1F861303B75C}"/>
              </a:ext>
            </a:extLst>
          </p:cNvPr>
          <p:cNvGrpSpPr/>
          <p:nvPr/>
        </p:nvGrpSpPr>
        <p:grpSpPr>
          <a:xfrm>
            <a:off x="1497293" y="4596241"/>
            <a:ext cx="2141893" cy="1305218"/>
            <a:chOff x="651788" y="5944258"/>
            <a:chExt cx="2770083" cy="1688022"/>
          </a:xfrm>
        </p:grpSpPr>
        <p:sp>
          <p:nvSpPr>
            <p:cNvPr id="19" name="Rounded Rectangle 18">
              <a:extLst>
                <a:ext uri="{FF2B5EF4-FFF2-40B4-BE49-F238E27FC236}">
                  <a16:creationId xmlns:a16="http://schemas.microsoft.com/office/drawing/2014/main" id="{70DC9E06-5E67-6E42-8D9C-002CAEE8381C}"/>
                </a:ext>
              </a:extLst>
            </p:cNvPr>
            <p:cNvSpPr/>
            <p:nvPr/>
          </p:nvSpPr>
          <p:spPr>
            <a:xfrm>
              <a:off x="651788" y="5944258"/>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⟵Signatured</a:t>
              </a:r>
              <a:endParaRPr lang="en-US" sz="1392" dirty="0"/>
            </a:p>
          </p:txBody>
        </p:sp>
        <p:sp>
          <p:nvSpPr>
            <p:cNvPr id="20" name="Rounded Rectangle 19">
              <a:extLst>
                <a:ext uri="{FF2B5EF4-FFF2-40B4-BE49-F238E27FC236}">
                  <a16:creationId xmlns:a16="http://schemas.microsoft.com/office/drawing/2014/main" id="{16A84287-784E-4141-87A3-EC0926C26293}"/>
                </a:ext>
              </a:extLst>
            </p:cNvPr>
            <p:cNvSpPr/>
            <p:nvPr/>
          </p:nvSpPr>
          <p:spPr>
            <a:xfrm>
              <a:off x="651788" y="6375817"/>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—Signature➝ </a:t>
              </a:r>
              <a:r>
                <a:rPr lang="en-US" sz="1392" dirty="0" err="1">
                  <a:sym typeface="Wingdings" pitchFamily="2" charset="2"/>
                </a:rPr>
                <a:t>Succ</a:t>
              </a:r>
              <a:endParaRPr lang="en-US" sz="1392" dirty="0"/>
            </a:p>
          </p:txBody>
        </p:sp>
        <p:sp>
          <p:nvSpPr>
            <p:cNvPr id="21" name="Rounded Rectangle 20">
              <a:extLst>
                <a:ext uri="{FF2B5EF4-FFF2-40B4-BE49-F238E27FC236}">
                  <a16:creationId xmlns:a16="http://schemas.microsoft.com/office/drawing/2014/main" id="{B2273D01-0B89-C542-9428-4F2F21D3E41E}"/>
                </a:ext>
              </a:extLst>
            </p:cNvPr>
            <p:cNvSpPr/>
            <p:nvPr/>
          </p:nvSpPr>
          <p:spPr>
            <a:xfrm>
              <a:off x="651788" y="6814058"/>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R2 ⟵Signature</a:t>
              </a:r>
              <a:endParaRPr lang="en-US" sz="1392" dirty="0"/>
            </a:p>
          </p:txBody>
        </p:sp>
        <p:sp>
          <p:nvSpPr>
            <p:cNvPr id="22" name="Rounded Rectangle 21">
              <a:extLst>
                <a:ext uri="{FF2B5EF4-FFF2-40B4-BE49-F238E27FC236}">
                  <a16:creationId xmlns:a16="http://schemas.microsoft.com/office/drawing/2014/main" id="{18ADFABF-7DD9-2D4C-A15C-93DFB3056353}"/>
                </a:ext>
              </a:extLst>
            </p:cNvPr>
            <p:cNvSpPr/>
            <p:nvPr/>
          </p:nvSpPr>
          <p:spPr>
            <a:xfrm>
              <a:off x="651788" y="7245617"/>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R2 </a:t>
              </a:r>
              <a:r>
                <a:rPr lang="en-US" sz="1392" dirty="0">
                  <a:sym typeface="Wingdings" pitchFamily="2" charset="2"/>
                </a:rPr>
                <a:t>—Signature➝ </a:t>
              </a:r>
              <a:r>
                <a:rPr lang="en-US" sz="1392" dirty="0" err="1">
                  <a:sym typeface="Wingdings" pitchFamily="2" charset="2"/>
                </a:rPr>
                <a:t>Succ</a:t>
              </a:r>
              <a:endParaRPr lang="en-US" sz="1392" dirty="0"/>
            </a:p>
          </p:txBody>
        </p:sp>
      </p:grpSp>
      <p:sp>
        <p:nvSpPr>
          <p:cNvPr id="23" name="Rounded Rectangle 22">
            <a:extLst>
              <a:ext uri="{FF2B5EF4-FFF2-40B4-BE49-F238E27FC236}">
                <a16:creationId xmlns:a16="http://schemas.microsoft.com/office/drawing/2014/main" id="{196F2B69-82D3-244D-BD3D-E699B4AEBC25}"/>
              </a:ext>
            </a:extLst>
          </p:cNvPr>
          <p:cNvSpPr/>
          <p:nvPr/>
        </p:nvSpPr>
        <p:spPr>
          <a:xfrm>
            <a:off x="1497293" y="5936174"/>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⟵Signature</a:t>
            </a:r>
            <a:endParaRPr lang="en-US" sz="1392" dirty="0"/>
          </a:p>
        </p:txBody>
      </p:sp>
      <p:sp>
        <p:nvSpPr>
          <p:cNvPr id="18" name="Rounded Rectangle 17">
            <a:extLst>
              <a:ext uri="{FF2B5EF4-FFF2-40B4-BE49-F238E27FC236}">
                <a16:creationId xmlns:a16="http://schemas.microsoft.com/office/drawing/2014/main" id="{57C4879E-94D2-9E40-BF65-13E7444E836C}"/>
              </a:ext>
            </a:extLst>
          </p:cNvPr>
          <p:cNvSpPr/>
          <p:nvPr/>
        </p:nvSpPr>
        <p:spPr>
          <a:xfrm>
            <a:off x="8552812" y="925633"/>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—Promise➝ </a:t>
            </a:r>
            <a:r>
              <a:rPr lang="en-US" sz="1392" dirty="0" err="1">
                <a:sym typeface="Wingdings" pitchFamily="2" charset="2"/>
              </a:rPr>
              <a:t>Pred</a:t>
            </a:r>
            <a:endParaRPr lang="en-US" sz="1392" dirty="0"/>
          </a:p>
        </p:txBody>
      </p:sp>
      <p:sp>
        <p:nvSpPr>
          <p:cNvPr id="26" name="Rounded Rectangle 25">
            <a:extLst>
              <a:ext uri="{FF2B5EF4-FFF2-40B4-BE49-F238E27FC236}">
                <a16:creationId xmlns:a16="http://schemas.microsoft.com/office/drawing/2014/main" id="{E83ED003-C1D5-8B47-81F9-71E31E3C947A}"/>
              </a:ext>
            </a:extLst>
          </p:cNvPr>
          <p:cNvSpPr/>
          <p:nvPr/>
        </p:nvSpPr>
        <p:spPr>
          <a:xfrm>
            <a:off x="8552810" y="1259325"/>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⟵Promise</a:t>
            </a:r>
            <a:endParaRPr lang="en-US" sz="1392" dirty="0"/>
          </a:p>
        </p:txBody>
      </p:sp>
      <p:sp>
        <p:nvSpPr>
          <p:cNvPr id="27" name="Rounded Rectangle 26">
            <a:extLst>
              <a:ext uri="{FF2B5EF4-FFF2-40B4-BE49-F238E27FC236}">
                <a16:creationId xmlns:a16="http://schemas.microsoft.com/office/drawing/2014/main" id="{271B4D27-4A47-1A45-BED8-7F0849978791}"/>
              </a:ext>
            </a:extLst>
          </p:cNvPr>
          <p:cNvSpPr/>
          <p:nvPr/>
        </p:nvSpPr>
        <p:spPr>
          <a:xfrm>
            <a:off x="8552810" y="1593017"/>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—Promise➝ </a:t>
            </a:r>
            <a:r>
              <a:rPr lang="en-US" sz="1392" dirty="0" err="1">
                <a:sym typeface="Wingdings" pitchFamily="2" charset="2"/>
              </a:rPr>
              <a:t>Pred</a:t>
            </a:r>
            <a:endParaRPr lang="en-US" sz="1392" dirty="0"/>
          </a:p>
        </p:txBody>
      </p:sp>
      <p:sp>
        <p:nvSpPr>
          <p:cNvPr id="28" name="Rounded Rectangle 27">
            <a:extLst>
              <a:ext uri="{FF2B5EF4-FFF2-40B4-BE49-F238E27FC236}">
                <a16:creationId xmlns:a16="http://schemas.microsoft.com/office/drawing/2014/main" id="{3ED0C46F-64DE-E543-A45F-2B58E447C148}"/>
              </a:ext>
            </a:extLst>
          </p:cNvPr>
          <p:cNvSpPr/>
          <p:nvPr/>
        </p:nvSpPr>
        <p:spPr>
          <a:xfrm>
            <a:off x="8552809" y="1926708"/>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⟵Promise</a:t>
            </a:r>
            <a:endParaRPr lang="en-US" sz="1392" dirty="0"/>
          </a:p>
        </p:txBody>
      </p:sp>
      <p:sp>
        <p:nvSpPr>
          <p:cNvPr id="29" name="Rounded Rectangle 28">
            <a:extLst>
              <a:ext uri="{FF2B5EF4-FFF2-40B4-BE49-F238E27FC236}">
                <a16:creationId xmlns:a16="http://schemas.microsoft.com/office/drawing/2014/main" id="{C21FE5FB-9BA7-8C46-81B7-AD901706D2DA}"/>
              </a:ext>
            </a:extLst>
          </p:cNvPr>
          <p:cNvSpPr/>
          <p:nvPr/>
        </p:nvSpPr>
        <p:spPr>
          <a:xfrm>
            <a:off x="8552809" y="2260401"/>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—Commit➝ Ref</a:t>
            </a:r>
            <a:endParaRPr lang="en-US" sz="1392" dirty="0"/>
          </a:p>
        </p:txBody>
      </p:sp>
      <p:sp>
        <p:nvSpPr>
          <p:cNvPr id="30" name="Rounded Rectangle 29">
            <a:extLst>
              <a:ext uri="{FF2B5EF4-FFF2-40B4-BE49-F238E27FC236}">
                <a16:creationId xmlns:a16="http://schemas.microsoft.com/office/drawing/2014/main" id="{DE25B93F-7AAF-644D-B33E-A145A4DBB538}"/>
              </a:ext>
            </a:extLst>
          </p:cNvPr>
          <p:cNvSpPr/>
          <p:nvPr/>
        </p:nvSpPr>
        <p:spPr>
          <a:xfrm>
            <a:off x="8552809" y="2594092"/>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Ref  ⟵Commit</a:t>
            </a:r>
            <a:endParaRPr lang="en-US" sz="1392" dirty="0"/>
          </a:p>
        </p:txBody>
      </p:sp>
      <p:sp>
        <p:nvSpPr>
          <p:cNvPr id="31" name="Rounded Rectangle 30">
            <a:extLst>
              <a:ext uri="{FF2B5EF4-FFF2-40B4-BE49-F238E27FC236}">
                <a16:creationId xmlns:a16="http://schemas.microsoft.com/office/drawing/2014/main" id="{CF834057-2487-5F49-916D-3DEF9CBD083F}"/>
              </a:ext>
            </a:extLst>
          </p:cNvPr>
          <p:cNvSpPr/>
          <p:nvPr/>
        </p:nvSpPr>
        <p:spPr>
          <a:xfrm>
            <a:off x="8552809" y="2927783"/>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Ref  </a:t>
            </a:r>
            <a:r>
              <a:rPr lang="en-US" sz="1392" dirty="0">
                <a:sym typeface="Wingdings" pitchFamily="2" charset="2"/>
              </a:rPr>
              <a:t>—Signature➝ O</a:t>
            </a:r>
            <a:endParaRPr lang="en-US" sz="1392" dirty="0"/>
          </a:p>
        </p:txBody>
      </p:sp>
      <p:sp>
        <p:nvSpPr>
          <p:cNvPr id="32" name="Rounded Rectangle 31">
            <a:extLst>
              <a:ext uri="{FF2B5EF4-FFF2-40B4-BE49-F238E27FC236}">
                <a16:creationId xmlns:a16="http://schemas.microsoft.com/office/drawing/2014/main" id="{2DD69B28-09A9-6B48-BA90-BCB6FC0C1EFE}"/>
              </a:ext>
            </a:extLst>
          </p:cNvPr>
          <p:cNvSpPr/>
          <p:nvPr/>
        </p:nvSpPr>
        <p:spPr>
          <a:xfrm>
            <a:off x="8552808" y="3261475"/>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⟵Signature</a:t>
            </a:r>
            <a:endParaRPr lang="en-US" sz="1392" dirty="0"/>
          </a:p>
        </p:txBody>
      </p:sp>
      <p:sp>
        <p:nvSpPr>
          <p:cNvPr id="33" name="Rounded Rectangle 32">
            <a:extLst>
              <a:ext uri="{FF2B5EF4-FFF2-40B4-BE49-F238E27FC236}">
                <a16:creationId xmlns:a16="http://schemas.microsoft.com/office/drawing/2014/main" id="{D19777B8-2293-9A4F-A36C-771A1A2869FE}"/>
              </a:ext>
            </a:extLst>
          </p:cNvPr>
          <p:cNvSpPr/>
          <p:nvPr/>
        </p:nvSpPr>
        <p:spPr>
          <a:xfrm>
            <a:off x="8552808" y="3595167"/>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—Signature➝ </a:t>
            </a:r>
            <a:r>
              <a:rPr lang="en-US" sz="1392" dirty="0" err="1">
                <a:sym typeface="Wingdings" pitchFamily="2" charset="2"/>
              </a:rPr>
              <a:t>Succ</a:t>
            </a:r>
            <a:endParaRPr lang="en-US" sz="1392" dirty="0"/>
          </a:p>
        </p:txBody>
      </p:sp>
      <p:sp>
        <p:nvSpPr>
          <p:cNvPr id="34" name="Rounded Rectangle 33">
            <a:extLst>
              <a:ext uri="{FF2B5EF4-FFF2-40B4-BE49-F238E27FC236}">
                <a16:creationId xmlns:a16="http://schemas.microsoft.com/office/drawing/2014/main" id="{742976EA-2ADE-BC44-9A13-6F391B81155D}"/>
              </a:ext>
            </a:extLst>
          </p:cNvPr>
          <p:cNvSpPr/>
          <p:nvPr/>
        </p:nvSpPr>
        <p:spPr>
          <a:xfrm>
            <a:off x="8552808" y="3928857"/>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⟵Signature</a:t>
            </a:r>
            <a:endParaRPr lang="en-US" sz="1392" dirty="0"/>
          </a:p>
        </p:txBody>
      </p:sp>
      <p:sp>
        <p:nvSpPr>
          <p:cNvPr id="35" name="Rounded Rectangle 34">
            <a:extLst>
              <a:ext uri="{FF2B5EF4-FFF2-40B4-BE49-F238E27FC236}">
                <a16:creationId xmlns:a16="http://schemas.microsoft.com/office/drawing/2014/main" id="{65FCBEE1-FFCA-A241-873A-305128C897BF}"/>
              </a:ext>
            </a:extLst>
          </p:cNvPr>
          <p:cNvSpPr/>
          <p:nvPr/>
        </p:nvSpPr>
        <p:spPr>
          <a:xfrm>
            <a:off x="8552808" y="4262548"/>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—Signature➝ </a:t>
            </a:r>
            <a:r>
              <a:rPr lang="en-US" sz="1392" dirty="0" err="1">
                <a:sym typeface="Wingdings" pitchFamily="2" charset="2"/>
              </a:rPr>
              <a:t>Succ</a:t>
            </a:r>
            <a:endParaRPr lang="en-US" sz="1392" dirty="0"/>
          </a:p>
        </p:txBody>
      </p:sp>
      <p:sp>
        <p:nvSpPr>
          <p:cNvPr id="38" name="Rounded Rectangle 37">
            <a:extLst>
              <a:ext uri="{FF2B5EF4-FFF2-40B4-BE49-F238E27FC236}">
                <a16:creationId xmlns:a16="http://schemas.microsoft.com/office/drawing/2014/main" id="{CE799380-EA67-544A-8383-83D687BDE755}"/>
              </a:ext>
            </a:extLst>
          </p:cNvPr>
          <p:cNvSpPr/>
          <p:nvPr/>
        </p:nvSpPr>
        <p:spPr>
          <a:xfrm>
            <a:off x="8552807" y="4596240"/>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⟵Signature</a:t>
            </a:r>
            <a:endParaRPr lang="en-US" sz="1392" dirty="0"/>
          </a:p>
        </p:txBody>
      </p:sp>
      <p:sp>
        <p:nvSpPr>
          <p:cNvPr id="2" name="Oval 1">
            <a:extLst>
              <a:ext uri="{FF2B5EF4-FFF2-40B4-BE49-F238E27FC236}">
                <a16:creationId xmlns:a16="http://schemas.microsoft.com/office/drawing/2014/main" id="{69D9E4A3-36D7-314E-93A2-053B6C64118E}"/>
              </a:ext>
            </a:extLst>
          </p:cNvPr>
          <p:cNvSpPr/>
          <p:nvPr/>
        </p:nvSpPr>
        <p:spPr>
          <a:xfrm>
            <a:off x="9296889" y="92727"/>
            <a:ext cx="649082" cy="649082"/>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11" dirty="0">
                <a:ln>
                  <a:solidFill>
                    <a:schemeClr val="accent6"/>
                  </a:solidFill>
                </a:ln>
                <a:latin typeface="Arial" panose="020B0604020202020204" pitchFamily="34" charset="0"/>
                <a:cs typeface="Arial" panose="020B0604020202020204" pitchFamily="34" charset="0"/>
              </a:rPr>
              <a:t>✓</a:t>
            </a:r>
            <a:endParaRPr lang="en-US" sz="1392" dirty="0">
              <a:ln>
                <a:solidFill>
                  <a:schemeClr val="accent6"/>
                </a:solidFill>
              </a:ln>
              <a:latin typeface="Arial" panose="020B0604020202020204" pitchFamily="34" charset="0"/>
              <a:cs typeface="Arial" panose="020B0604020202020204" pitchFamily="34" charset="0"/>
            </a:endParaRPr>
          </a:p>
        </p:txBody>
      </p:sp>
      <p:sp>
        <p:nvSpPr>
          <p:cNvPr id="56" name="Rounded Rectangle 55">
            <a:extLst>
              <a:ext uri="{FF2B5EF4-FFF2-40B4-BE49-F238E27FC236}">
                <a16:creationId xmlns:a16="http://schemas.microsoft.com/office/drawing/2014/main" id="{F6DFBFE1-53AD-E744-BFCE-E4F219C962FE}"/>
              </a:ext>
            </a:extLst>
          </p:cNvPr>
          <p:cNvSpPr/>
          <p:nvPr/>
        </p:nvSpPr>
        <p:spPr>
          <a:xfrm>
            <a:off x="5025049" y="925633"/>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R2 ⟵Promise</a:t>
            </a:r>
            <a:endParaRPr lang="en-US" sz="1392" dirty="0"/>
          </a:p>
        </p:txBody>
      </p:sp>
      <p:sp>
        <p:nvSpPr>
          <p:cNvPr id="57" name="Rounded Rectangle 56">
            <a:extLst>
              <a:ext uri="{FF2B5EF4-FFF2-40B4-BE49-F238E27FC236}">
                <a16:creationId xmlns:a16="http://schemas.microsoft.com/office/drawing/2014/main" id="{2473C7ED-B854-C746-85FE-8541301B4D0A}"/>
              </a:ext>
            </a:extLst>
          </p:cNvPr>
          <p:cNvSpPr/>
          <p:nvPr/>
        </p:nvSpPr>
        <p:spPr>
          <a:xfrm>
            <a:off x="5025049" y="1259326"/>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R2 </a:t>
            </a:r>
            <a:r>
              <a:rPr lang="en-US" sz="1392" dirty="0">
                <a:sym typeface="Wingdings" pitchFamily="2" charset="2"/>
              </a:rPr>
              <a:t>—Promise➝ </a:t>
            </a:r>
            <a:r>
              <a:rPr lang="en-US" sz="1392" dirty="0" err="1">
                <a:sym typeface="Wingdings" pitchFamily="2" charset="2"/>
              </a:rPr>
              <a:t>Pred</a:t>
            </a:r>
            <a:endParaRPr lang="en-US" sz="1392" dirty="0"/>
          </a:p>
        </p:txBody>
      </p:sp>
      <p:sp>
        <p:nvSpPr>
          <p:cNvPr id="58" name="Rounded Rectangle 57">
            <a:extLst>
              <a:ext uri="{FF2B5EF4-FFF2-40B4-BE49-F238E27FC236}">
                <a16:creationId xmlns:a16="http://schemas.microsoft.com/office/drawing/2014/main" id="{D8872B0D-0193-0D4B-8FBD-CAE583E8EDCB}"/>
              </a:ext>
            </a:extLst>
          </p:cNvPr>
          <p:cNvSpPr/>
          <p:nvPr/>
        </p:nvSpPr>
        <p:spPr>
          <a:xfrm>
            <a:off x="5025048" y="1593017"/>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⟵Promise</a:t>
            </a:r>
            <a:endParaRPr lang="en-US" sz="1392" dirty="0"/>
          </a:p>
        </p:txBody>
      </p:sp>
      <p:sp>
        <p:nvSpPr>
          <p:cNvPr id="59" name="Rounded Rectangle 58">
            <a:extLst>
              <a:ext uri="{FF2B5EF4-FFF2-40B4-BE49-F238E27FC236}">
                <a16:creationId xmlns:a16="http://schemas.microsoft.com/office/drawing/2014/main" id="{F52C1D6D-6B82-ED4F-8205-8BCFBBE16A25}"/>
              </a:ext>
            </a:extLst>
          </p:cNvPr>
          <p:cNvSpPr/>
          <p:nvPr/>
        </p:nvSpPr>
        <p:spPr>
          <a:xfrm>
            <a:off x="5025048" y="1926709"/>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—Promise➝ </a:t>
            </a:r>
            <a:r>
              <a:rPr lang="en-US" sz="1392" dirty="0" err="1">
                <a:sym typeface="Wingdings" pitchFamily="2" charset="2"/>
              </a:rPr>
              <a:t>Pred</a:t>
            </a:r>
            <a:endParaRPr lang="en-US" sz="1392" dirty="0"/>
          </a:p>
        </p:txBody>
      </p:sp>
      <p:sp>
        <p:nvSpPr>
          <p:cNvPr id="66" name="Rounded Rectangle 65">
            <a:extLst>
              <a:ext uri="{FF2B5EF4-FFF2-40B4-BE49-F238E27FC236}">
                <a16:creationId xmlns:a16="http://schemas.microsoft.com/office/drawing/2014/main" id="{D7FFC2D0-7148-0C43-A855-3DE55CD165DB}"/>
              </a:ext>
            </a:extLst>
          </p:cNvPr>
          <p:cNvSpPr/>
          <p:nvPr/>
        </p:nvSpPr>
        <p:spPr>
          <a:xfrm>
            <a:off x="5025046" y="2260401"/>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⟵Signature</a:t>
            </a:r>
            <a:endParaRPr lang="en-US" sz="1392" dirty="0"/>
          </a:p>
        </p:txBody>
      </p:sp>
      <p:sp>
        <p:nvSpPr>
          <p:cNvPr id="67" name="Rounded Rectangle 66">
            <a:extLst>
              <a:ext uri="{FF2B5EF4-FFF2-40B4-BE49-F238E27FC236}">
                <a16:creationId xmlns:a16="http://schemas.microsoft.com/office/drawing/2014/main" id="{2B83FF4E-61B3-9049-8423-CA6033D1A59E}"/>
              </a:ext>
            </a:extLst>
          </p:cNvPr>
          <p:cNvSpPr/>
          <p:nvPr/>
        </p:nvSpPr>
        <p:spPr>
          <a:xfrm>
            <a:off x="5025046" y="2594092"/>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—Signature➝ </a:t>
            </a:r>
            <a:r>
              <a:rPr lang="en-US" sz="1392" dirty="0" err="1">
                <a:sym typeface="Wingdings" pitchFamily="2" charset="2"/>
              </a:rPr>
              <a:t>Succ</a:t>
            </a:r>
            <a:endParaRPr lang="en-US" sz="1392" dirty="0"/>
          </a:p>
        </p:txBody>
      </p:sp>
      <p:sp>
        <p:nvSpPr>
          <p:cNvPr id="68" name="Rounded Rectangle 67">
            <a:extLst>
              <a:ext uri="{FF2B5EF4-FFF2-40B4-BE49-F238E27FC236}">
                <a16:creationId xmlns:a16="http://schemas.microsoft.com/office/drawing/2014/main" id="{06141F39-50FF-5442-B70D-B61EDFD384A7}"/>
              </a:ext>
            </a:extLst>
          </p:cNvPr>
          <p:cNvSpPr/>
          <p:nvPr/>
        </p:nvSpPr>
        <p:spPr>
          <a:xfrm>
            <a:off x="5025046" y="2932950"/>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R2 ⟵Signature</a:t>
            </a:r>
            <a:endParaRPr lang="en-US" sz="1392" dirty="0"/>
          </a:p>
        </p:txBody>
      </p:sp>
      <p:sp>
        <p:nvSpPr>
          <p:cNvPr id="69" name="Rounded Rectangle 68">
            <a:extLst>
              <a:ext uri="{FF2B5EF4-FFF2-40B4-BE49-F238E27FC236}">
                <a16:creationId xmlns:a16="http://schemas.microsoft.com/office/drawing/2014/main" id="{33540D67-29B8-D64D-92BA-E2445BAC7D84}"/>
              </a:ext>
            </a:extLst>
          </p:cNvPr>
          <p:cNvSpPr/>
          <p:nvPr/>
        </p:nvSpPr>
        <p:spPr>
          <a:xfrm>
            <a:off x="5025046" y="3266642"/>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R2 </a:t>
            </a:r>
            <a:r>
              <a:rPr lang="en-US" sz="1392" dirty="0">
                <a:sym typeface="Wingdings" pitchFamily="2" charset="2"/>
              </a:rPr>
              <a:t>—Signature➝ </a:t>
            </a:r>
            <a:r>
              <a:rPr lang="en-US" sz="1392" dirty="0" err="1">
                <a:sym typeface="Wingdings" pitchFamily="2" charset="2"/>
              </a:rPr>
              <a:t>Succ</a:t>
            </a:r>
            <a:endParaRPr lang="en-US" sz="1392" dirty="0"/>
          </a:p>
        </p:txBody>
      </p:sp>
      <p:sp>
        <p:nvSpPr>
          <p:cNvPr id="71" name="Oval 70">
            <a:extLst>
              <a:ext uri="{FF2B5EF4-FFF2-40B4-BE49-F238E27FC236}">
                <a16:creationId xmlns:a16="http://schemas.microsoft.com/office/drawing/2014/main" id="{DB100C59-EF7B-724F-BF00-4C3C2E7ED68B}"/>
              </a:ext>
            </a:extLst>
          </p:cNvPr>
          <p:cNvSpPr/>
          <p:nvPr/>
        </p:nvSpPr>
        <p:spPr>
          <a:xfrm>
            <a:off x="5771454" y="92727"/>
            <a:ext cx="649082" cy="649082"/>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11" dirty="0">
                <a:ln>
                  <a:solidFill>
                    <a:schemeClr val="accent6"/>
                  </a:solidFill>
                </a:ln>
                <a:latin typeface="Arial" panose="020B0604020202020204" pitchFamily="34" charset="0"/>
                <a:cs typeface="Arial" panose="020B0604020202020204" pitchFamily="34" charset="0"/>
              </a:rPr>
              <a:t>✓</a:t>
            </a:r>
            <a:endParaRPr lang="en-US" sz="1392" dirty="0">
              <a:ln>
                <a:solidFill>
                  <a:schemeClr val="accent6"/>
                </a:solidFill>
              </a:ln>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26D05422-B1BE-FA4A-B223-DD987C4456FE}"/>
              </a:ext>
            </a:extLst>
          </p:cNvPr>
          <p:cNvSpPr/>
          <p:nvPr/>
        </p:nvSpPr>
        <p:spPr>
          <a:xfrm>
            <a:off x="2246030" y="92727"/>
            <a:ext cx="649082" cy="649082"/>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11" dirty="0">
                <a:ln>
                  <a:solidFill>
                    <a:schemeClr val="accent6"/>
                  </a:solidFill>
                </a:ln>
                <a:latin typeface="Arial" panose="020B0604020202020204" pitchFamily="34" charset="0"/>
                <a:cs typeface="Arial" panose="020B0604020202020204" pitchFamily="34" charset="0"/>
              </a:rPr>
              <a:t>✓</a:t>
            </a:r>
            <a:endParaRPr lang="en-US" sz="1392" dirty="0">
              <a:ln>
                <a:solidFill>
                  <a:schemeClr val="accent6"/>
                </a:solidFill>
              </a:ln>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F9CA535-5D43-B544-BD15-74FF45F23749}"/>
              </a:ext>
            </a:extLst>
          </p:cNvPr>
          <p:cNvSpPr txBox="1"/>
          <p:nvPr/>
        </p:nvSpPr>
        <p:spPr>
          <a:xfrm>
            <a:off x="3639176" y="1224610"/>
            <a:ext cx="1385869" cy="1734321"/>
          </a:xfrm>
          <a:prstGeom prst="rect">
            <a:avLst/>
          </a:prstGeom>
          <a:noFill/>
        </p:spPr>
        <p:txBody>
          <a:bodyPr wrap="square" rtlCol="0">
            <a:spAutoFit/>
          </a:bodyPr>
          <a:lstStyle/>
          <a:p>
            <a:pPr algn="ctr"/>
            <a:r>
              <a:rPr lang="en-US" sz="10670" dirty="0"/>
              <a:t>=</a:t>
            </a:r>
          </a:p>
        </p:txBody>
      </p:sp>
      <p:sp>
        <p:nvSpPr>
          <p:cNvPr id="60" name="Title 1">
            <a:extLst>
              <a:ext uri="{FF2B5EF4-FFF2-40B4-BE49-F238E27FC236}">
                <a16:creationId xmlns:a16="http://schemas.microsoft.com/office/drawing/2014/main" id="{BCB5E4BC-7640-E047-9D9C-17571A0C66AA}"/>
              </a:ext>
            </a:extLst>
          </p:cNvPr>
          <p:cNvSpPr>
            <a:spLocks noGrp="1"/>
          </p:cNvSpPr>
          <p:nvPr>
            <p:ph type="title"/>
          </p:nvPr>
        </p:nvSpPr>
        <p:spPr>
          <a:xfrm>
            <a:off x="522316" y="346391"/>
            <a:ext cx="11147367" cy="544512"/>
          </a:xfrm>
        </p:spPr>
        <p:txBody>
          <a:bodyPr>
            <a:normAutofit fontScale="90000"/>
          </a:bodyPr>
          <a:lstStyle/>
          <a:p>
            <a:r>
              <a:rPr lang="en-US" dirty="0"/>
              <a:t>Conformance</a:t>
            </a:r>
          </a:p>
        </p:txBody>
      </p:sp>
      <p:sp>
        <p:nvSpPr>
          <p:cNvPr id="61" name="Slide Number Placeholder 8">
            <a:extLst>
              <a:ext uri="{FF2B5EF4-FFF2-40B4-BE49-F238E27FC236}">
                <a16:creationId xmlns:a16="http://schemas.microsoft.com/office/drawing/2014/main" id="{255539F3-2E03-DA4B-9555-65CFE047C3C1}"/>
              </a:ext>
            </a:extLst>
          </p:cNvPr>
          <p:cNvSpPr>
            <a:spLocks noGrp="1"/>
          </p:cNvSpPr>
          <p:nvPr>
            <p:ph type="sldNum" sz="quarter" idx="12"/>
          </p:nvPr>
        </p:nvSpPr>
        <p:spPr>
          <a:xfrm>
            <a:off x="8610600" y="6356350"/>
            <a:ext cx="2743200" cy="365125"/>
          </a:xfrm>
        </p:spPr>
        <p:txBody>
          <a:bodyPr/>
          <a:lstStyle/>
          <a:p>
            <a:fld id="{C5A27ED4-BC28-3744-9665-B9C127FFDCF7}" type="slidenum">
              <a:rPr lang="en-US" sz="1800" smtClean="0">
                <a:solidFill>
                  <a:schemeClr val="tx1"/>
                </a:solidFill>
              </a:rPr>
              <a:t>21</a:t>
            </a:fld>
            <a:endParaRPr lang="en-US" sz="1800" dirty="0">
              <a:solidFill>
                <a:schemeClr val="tx1"/>
              </a:solidFill>
            </a:endParaRPr>
          </a:p>
        </p:txBody>
      </p:sp>
    </p:spTree>
    <p:extLst>
      <p:ext uri="{BB962C8B-B14F-4D97-AF65-F5344CB8AC3E}">
        <p14:creationId xmlns:p14="http://schemas.microsoft.com/office/powerpoint/2010/main" val="63835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5"/>
                                        </p:tgtEl>
                                      </p:cBhvr>
                                    </p:animEffect>
                                    <p:set>
                                      <p:cBhvr>
                                        <p:cTn id="19" dur="1" fill="hold">
                                          <p:stCondLst>
                                            <p:cond delay="499"/>
                                          </p:stCondLst>
                                        </p:cTn>
                                        <p:tgtEl>
                                          <p:spTgt spid="15"/>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0" presetClass="path" presetSubtype="0" accel="50000" decel="50000" fill="hold" nodeType="withEffect">
                                  <p:stCondLst>
                                    <p:cond delay="0"/>
                                  </p:stCondLst>
                                  <p:childTnLst>
                                    <p:animMotion origin="layout" path="M 5.86962E-7 -2.78683E-6 L -0.00096 -0.0494 " pathEditMode="relative" rAng="0" ptsTypes="AA">
                                      <p:cBhvr>
                                        <p:cTn id="30" dur="1500" fill="hold"/>
                                        <p:tgtEl>
                                          <p:spTgt spid="3"/>
                                        </p:tgtEl>
                                        <p:attrNameLst>
                                          <p:attrName>ppt_x</p:attrName>
                                          <p:attrName>ppt_y</p:attrName>
                                        </p:attrNameLst>
                                      </p:cBhvr>
                                      <p:rCtr x="-48" y="-2470"/>
                                    </p:animMotion>
                                  </p:childTnLst>
                                </p:cTn>
                              </p:par>
                              <p:par>
                                <p:cTn id="31" presetID="0" presetClass="path" presetSubtype="0" accel="50000" decel="50000" fill="hold" nodeType="withEffect">
                                  <p:stCondLst>
                                    <p:cond delay="0"/>
                                  </p:stCondLst>
                                  <p:childTnLst>
                                    <p:animMotion origin="layout" path="M 1.9822E-6 -0.00287 L 1.9822E-6 -0.34133 " pathEditMode="relative" rAng="0" ptsTypes="AA">
                                      <p:cBhvr>
                                        <p:cTn id="32" dur="1500" fill="hold"/>
                                        <p:tgtEl>
                                          <p:spTgt spid="5"/>
                                        </p:tgtEl>
                                        <p:attrNameLst>
                                          <p:attrName>ppt_x</p:attrName>
                                          <p:attrName>ppt_y</p:attrName>
                                        </p:attrNameLst>
                                      </p:cBhvr>
                                      <p:rCtr x="0" y="-16932"/>
                                    </p:animMotion>
                                  </p:childTnLst>
                                </p:cTn>
                              </p:par>
                            </p:childTnLst>
                          </p:cTn>
                        </p:par>
                        <p:par>
                          <p:cTn id="33" fill="hold">
                            <p:stCondLst>
                              <p:cond delay="1500"/>
                            </p:stCondLst>
                            <p:childTnLst>
                              <p:par>
                                <p:cTn id="34" presetID="10" presetClass="exit" presetSubtype="0" fill="hold" grpId="0" nodeType="afterEffect">
                                  <p:stCondLst>
                                    <p:cond delay="0"/>
                                  </p:stCondLst>
                                  <p:childTnLst>
                                    <p:animEffect transition="out" filter="fade">
                                      <p:cBhvr>
                                        <p:cTn id="35" dur="500"/>
                                        <p:tgtEl>
                                          <p:spTgt spid="60"/>
                                        </p:tgtEl>
                                      </p:cBhvr>
                                    </p:animEffect>
                                    <p:set>
                                      <p:cBhvr>
                                        <p:cTn id="36" dur="1" fill="hold">
                                          <p:stCondLst>
                                            <p:cond delay="499"/>
                                          </p:stCondLst>
                                        </p:cTn>
                                        <p:tgtEl>
                                          <p:spTgt spid="60"/>
                                        </p:tgtEl>
                                        <p:attrNameLst>
                                          <p:attrName>style.visibility</p:attrName>
                                        </p:attrNameLst>
                                      </p:cBhvr>
                                      <p:to>
                                        <p:strVal val="hidden"/>
                                      </p:to>
                                    </p:se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P spid="16" grpId="0" animBg="1"/>
      <p:bldP spid="17" grpId="0" animBg="1"/>
      <p:bldP spid="23" grpId="0" animBg="1"/>
      <p:bldP spid="43" grpId="0" animBg="1"/>
      <p:bldP spid="9" grpId="0"/>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53863DD-99F5-A947-A202-032C98F8920C}"/>
              </a:ext>
            </a:extLst>
          </p:cNvPr>
          <p:cNvGrpSpPr/>
          <p:nvPr/>
        </p:nvGrpSpPr>
        <p:grpSpPr>
          <a:xfrm>
            <a:off x="8552807" y="92727"/>
            <a:ext cx="2141898" cy="4802490"/>
            <a:chOff x="9776593" y="119922"/>
            <a:chExt cx="2770089" cy="6210998"/>
          </a:xfrm>
        </p:grpSpPr>
        <p:sp>
          <p:nvSpPr>
            <p:cNvPr id="18" name="Rounded Rectangle 17">
              <a:extLst>
                <a:ext uri="{FF2B5EF4-FFF2-40B4-BE49-F238E27FC236}">
                  <a16:creationId xmlns:a16="http://schemas.microsoft.com/office/drawing/2014/main" id="{57C4879E-94D2-9E40-BF65-13E7444E836C}"/>
                </a:ext>
              </a:extLst>
            </p:cNvPr>
            <p:cNvSpPr/>
            <p:nvPr/>
          </p:nvSpPr>
          <p:spPr>
            <a:xfrm>
              <a:off x="9776599" y="1197109"/>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—Promise➝ </a:t>
              </a:r>
              <a:r>
                <a:rPr lang="en-US" sz="1392" dirty="0" err="1">
                  <a:sym typeface="Wingdings" pitchFamily="2" charset="2"/>
                </a:rPr>
                <a:t>Pred</a:t>
              </a:r>
              <a:endParaRPr lang="en-US" sz="1392" dirty="0"/>
            </a:p>
          </p:txBody>
        </p:sp>
        <p:sp>
          <p:nvSpPr>
            <p:cNvPr id="26" name="Rounded Rectangle 25">
              <a:extLst>
                <a:ext uri="{FF2B5EF4-FFF2-40B4-BE49-F238E27FC236}">
                  <a16:creationId xmlns:a16="http://schemas.microsoft.com/office/drawing/2014/main" id="{E83ED003-C1D5-8B47-81F9-71E31E3C947A}"/>
                </a:ext>
              </a:extLst>
            </p:cNvPr>
            <p:cNvSpPr/>
            <p:nvPr/>
          </p:nvSpPr>
          <p:spPr>
            <a:xfrm>
              <a:off x="9776597" y="1628668"/>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⟵Promise</a:t>
              </a:r>
              <a:endParaRPr lang="en-US" sz="1392" dirty="0"/>
            </a:p>
          </p:txBody>
        </p:sp>
        <p:sp>
          <p:nvSpPr>
            <p:cNvPr id="27" name="Rounded Rectangle 26">
              <a:extLst>
                <a:ext uri="{FF2B5EF4-FFF2-40B4-BE49-F238E27FC236}">
                  <a16:creationId xmlns:a16="http://schemas.microsoft.com/office/drawing/2014/main" id="{271B4D27-4A47-1A45-BED8-7F0849978791}"/>
                </a:ext>
              </a:extLst>
            </p:cNvPr>
            <p:cNvSpPr/>
            <p:nvPr/>
          </p:nvSpPr>
          <p:spPr>
            <a:xfrm>
              <a:off x="9776597" y="2060227"/>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—Promise➝ </a:t>
              </a:r>
              <a:r>
                <a:rPr lang="en-US" sz="1392" dirty="0" err="1">
                  <a:sym typeface="Wingdings" pitchFamily="2" charset="2"/>
                </a:rPr>
                <a:t>Pred</a:t>
              </a:r>
              <a:endParaRPr lang="en-US" sz="1392" dirty="0"/>
            </a:p>
          </p:txBody>
        </p:sp>
        <p:sp>
          <p:nvSpPr>
            <p:cNvPr id="28" name="Rounded Rectangle 27">
              <a:extLst>
                <a:ext uri="{FF2B5EF4-FFF2-40B4-BE49-F238E27FC236}">
                  <a16:creationId xmlns:a16="http://schemas.microsoft.com/office/drawing/2014/main" id="{3ED0C46F-64DE-E543-A45F-2B58E447C148}"/>
                </a:ext>
              </a:extLst>
            </p:cNvPr>
            <p:cNvSpPr/>
            <p:nvPr/>
          </p:nvSpPr>
          <p:spPr>
            <a:xfrm>
              <a:off x="9776596" y="2491786"/>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⟵Promise</a:t>
              </a:r>
              <a:endParaRPr lang="en-US" sz="1392" dirty="0"/>
            </a:p>
          </p:txBody>
        </p:sp>
        <p:sp>
          <p:nvSpPr>
            <p:cNvPr id="29" name="Rounded Rectangle 28">
              <a:extLst>
                <a:ext uri="{FF2B5EF4-FFF2-40B4-BE49-F238E27FC236}">
                  <a16:creationId xmlns:a16="http://schemas.microsoft.com/office/drawing/2014/main" id="{C21FE5FB-9BA7-8C46-81B7-AD901706D2DA}"/>
                </a:ext>
              </a:extLst>
            </p:cNvPr>
            <p:cNvSpPr/>
            <p:nvPr/>
          </p:nvSpPr>
          <p:spPr>
            <a:xfrm>
              <a:off x="9776596" y="2923346"/>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—Commit➝ Ref</a:t>
              </a:r>
              <a:endParaRPr lang="en-US" sz="1392" dirty="0"/>
            </a:p>
          </p:txBody>
        </p:sp>
        <p:sp>
          <p:nvSpPr>
            <p:cNvPr id="30" name="Rounded Rectangle 29">
              <a:extLst>
                <a:ext uri="{FF2B5EF4-FFF2-40B4-BE49-F238E27FC236}">
                  <a16:creationId xmlns:a16="http://schemas.microsoft.com/office/drawing/2014/main" id="{DE25B93F-7AAF-644D-B33E-A145A4DBB538}"/>
                </a:ext>
              </a:extLst>
            </p:cNvPr>
            <p:cNvSpPr/>
            <p:nvPr/>
          </p:nvSpPr>
          <p:spPr>
            <a:xfrm>
              <a:off x="9776595" y="3354905"/>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Ref  ⟵Commit</a:t>
              </a:r>
              <a:endParaRPr lang="en-US" sz="1392" dirty="0"/>
            </a:p>
          </p:txBody>
        </p:sp>
        <p:sp>
          <p:nvSpPr>
            <p:cNvPr id="31" name="Rounded Rectangle 30">
              <a:extLst>
                <a:ext uri="{FF2B5EF4-FFF2-40B4-BE49-F238E27FC236}">
                  <a16:creationId xmlns:a16="http://schemas.microsoft.com/office/drawing/2014/main" id="{CF834057-2487-5F49-916D-3DEF9CBD083F}"/>
                </a:ext>
              </a:extLst>
            </p:cNvPr>
            <p:cNvSpPr/>
            <p:nvPr/>
          </p:nvSpPr>
          <p:spPr>
            <a:xfrm>
              <a:off x="9776595" y="3786463"/>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Ref  </a:t>
              </a:r>
              <a:r>
                <a:rPr lang="en-US" sz="1392" dirty="0">
                  <a:sym typeface="Wingdings" pitchFamily="2" charset="2"/>
                </a:rPr>
                <a:t>—Signature➝ O</a:t>
              </a:r>
              <a:endParaRPr lang="en-US" sz="1392" dirty="0"/>
            </a:p>
          </p:txBody>
        </p:sp>
        <p:sp>
          <p:nvSpPr>
            <p:cNvPr id="32" name="Rounded Rectangle 31">
              <a:extLst>
                <a:ext uri="{FF2B5EF4-FFF2-40B4-BE49-F238E27FC236}">
                  <a16:creationId xmlns:a16="http://schemas.microsoft.com/office/drawing/2014/main" id="{2DD69B28-09A9-6B48-BA90-BCB6FC0C1EFE}"/>
                </a:ext>
              </a:extLst>
            </p:cNvPr>
            <p:cNvSpPr/>
            <p:nvPr/>
          </p:nvSpPr>
          <p:spPr>
            <a:xfrm>
              <a:off x="9776594" y="4218022"/>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⟵Signature</a:t>
              </a:r>
              <a:endParaRPr lang="en-US" sz="1392" dirty="0"/>
            </a:p>
          </p:txBody>
        </p:sp>
        <p:sp>
          <p:nvSpPr>
            <p:cNvPr id="33" name="Rounded Rectangle 32">
              <a:extLst>
                <a:ext uri="{FF2B5EF4-FFF2-40B4-BE49-F238E27FC236}">
                  <a16:creationId xmlns:a16="http://schemas.microsoft.com/office/drawing/2014/main" id="{D19777B8-2293-9A4F-A36C-771A1A2869FE}"/>
                </a:ext>
              </a:extLst>
            </p:cNvPr>
            <p:cNvSpPr/>
            <p:nvPr/>
          </p:nvSpPr>
          <p:spPr>
            <a:xfrm>
              <a:off x="9776594" y="4649582"/>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—Signature➝ </a:t>
              </a:r>
              <a:r>
                <a:rPr lang="en-US" sz="1392" dirty="0" err="1">
                  <a:sym typeface="Wingdings" pitchFamily="2" charset="2"/>
                </a:rPr>
                <a:t>Succ</a:t>
              </a:r>
              <a:endParaRPr lang="en-US" sz="1392" dirty="0"/>
            </a:p>
          </p:txBody>
        </p:sp>
        <p:sp>
          <p:nvSpPr>
            <p:cNvPr id="34" name="Rounded Rectangle 33">
              <a:extLst>
                <a:ext uri="{FF2B5EF4-FFF2-40B4-BE49-F238E27FC236}">
                  <a16:creationId xmlns:a16="http://schemas.microsoft.com/office/drawing/2014/main" id="{742976EA-2ADE-BC44-9A13-6F391B81155D}"/>
                </a:ext>
              </a:extLst>
            </p:cNvPr>
            <p:cNvSpPr/>
            <p:nvPr/>
          </p:nvSpPr>
          <p:spPr>
            <a:xfrm>
              <a:off x="9776594" y="5081139"/>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⟵Signature</a:t>
              </a:r>
              <a:endParaRPr lang="en-US" sz="1392" dirty="0"/>
            </a:p>
          </p:txBody>
        </p:sp>
        <p:sp>
          <p:nvSpPr>
            <p:cNvPr id="35" name="Rounded Rectangle 34">
              <a:extLst>
                <a:ext uri="{FF2B5EF4-FFF2-40B4-BE49-F238E27FC236}">
                  <a16:creationId xmlns:a16="http://schemas.microsoft.com/office/drawing/2014/main" id="{65FCBEE1-FFCA-A241-873A-305128C897BF}"/>
                </a:ext>
              </a:extLst>
            </p:cNvPr>
            <p:cNvSpPr/>
            <p:nvPr/>
          </p:nvSpPr>
          <p:spPr>
            <a:xfrm>
              <a:off x="9776594" y="5512698"/>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—Signature➝ </a:t>
              </a:r>
              <a:r>
                <a:rPr lang="en-US" sz="1392" dirty="0" err="1">
                  <a:sym typeface="Wingdings" pitchFamily="2" charset="2"/>
                </a:rPr>
                <a:t>Succ</a:t>
              </a:r>
              <a:endParaRPr lang="en-US" sz="1392" dirty="0"/>
            </a:p>
          </p:txBody>
        </p:sp>
        <p:sp>
          <p:nvSpPr>
            <p:cNvPr id="38" name="Rounded Rectangle 37">
              <a:extLst>
                <a:ext uri="{FF2B5EF4-FFF2-40B4-BE49-F238E27FC236}">
                  <a16:creationId xmlns:a16="http://schemas.microsoft.com/office/drawing/2014/main" id="{CE799380-EA67-544A-8383-83D687BDE755}"/>
                </a:ext>
              </a:extLst>
            </p:cNvPr>
            <p:cNvSpPr/>
            <p:nvPr/>
          </p:nvSpPr>
          <p:spPr>
            <a:xfrm>
              <a:off x="9776593" y="5944257"/>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⟵Signature</a:t>
              </a:r>
              <a:endParaRPr lang="en-US" sz="1392" dirty="0"/>
            </a:p>
          </p:txBody>
        </p:sp>
        <p:sp>
          <p:nvSpPr>
            <p:cNvPr id="2" name="Oval 1">
              <a:extLst>
                <a:ext uri="{FF2B5EF4-FFF2-40B4-BE49-F238E27FC236}">
                  <a16:creationId xmlns:a16="http://schemas.microsoft.com/office/drawing/2014/main" id="{69D9E4A3-36D7-314E-93A2-053B6C64118E}"/>
                </a:ext>
              </a:extLst>
            </p:cNvPr>
            <p:cNvSpPr/>
            <p:nvPr/>
          </p:nvSpPr>
          <p:spPr>
            <a:xfrm>
              <a:off x="10738905" y="119922"/>
              <a:ext cx="839449" cy="839449"/>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11" dirty="0">
                  <a:ln>
                    <a:solidFill>
                      <a:schemeClr val="accent6"/>
                    </a:solidFill>
                  </a:ln>
                  <a:latin typeface="Arial" panose="020B0604020202020204" pitchFamily="34" charset="0"/>
                  <a:cs typeface="Arial" panose="020B0604020202020204" pitchFamily="34" charset="0"/>
                </a:rPr>
                <a:t>✓</a:t>
              </a:r>
              <a:endParaRPr lang="en-US" sz="1392" dirty="0">
                <a:ln>
                  <a:solidFill>
                    <a:schemeClr val="accent6"/>
                  </a:solidFill>
                </a:ln>
                <a:latin typeface="Arial" panose="020B0604020202020204" pitchFamily="34" charset="0"/>
                <a:cs typeface="Arial" panose="020B0604020202020204" pitchFamily="34" charset="0"/>
              </a:endParaRPr>
            </a:p>
          </p:txBody>
        </p:sp>
      </p:grpSp>
      <p:grpSp>
        <p:nvGrpSpPr>
          <p:cNvPr id="5" name="Group 4">
            <a:extLst>
              <a:ext uri="{FF2B5EF4-FFF2-40B4-BE49-F238E27FC236}">
                <a16:creationId xmlns:a16="http://schemas.microsoft.com/office/drawing/2014/main" id="{CBDB2AE8-33D8-144F-8B48-0D66D999CD05}"/>
              </a:ext>
            </a:extLst>
          </p:cNvPr>
          <p:cNvGrpSpPr/>
          <p:nvPr/>
        </p:nvGrpSpPr>
        <p:grpSpPr>
          <a:xfrm>
            <a:off x="5025045" y="92727"/>
            <a:ext cx="2141897" cy="3472892"/>
            <a:chOff x="5214185" y="119922"/>
            <a:chExt cx="2770087" cy="4491446"/>
          </a:xfrm>
        </p:grpSpPr>
        <p:sp>
          <p:nvSpPr>
            <p:cNvPr id="56" name="Rounded Rectangle 55">
              <a:extLst>
                <a:ext uri="{FF2B5EF4-FFF2-40B4-BE49-F238E27FC236}">
                  <a16:creationId xmlns:a16="http://schemas.microsoft.com/office/drawing/2014/main" id="{F6DFBFE1-53AD-E744-BFCE-E4F219C962FE}"/>
                </a:ext>
              </a:extLst>
            </p:cNvPr>
            <p:cNvSpPr/>
            <p:nvPr/>
          </p:nvSpPr>
          <p:spPr>
            <a:xfrm>
              <a:off x="5214189" y="1197109"/>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R2 ⟵Promise</a:t>
              </a:r>
              <a:endParaRPr lang="en-US" sz="1392" dirty="0"/>
            </a:p>
          </p:txBody>
        </p:sp>
        <p:sp>
          <p:nvSpPr>
            <p:cNvPr id="57" name="Rounded Rectangle 56">
              <a:extLst>
                <a:ext uri="{FF2B5EF4-FFF2-40B4-BE49-F238E27FC236}">
                  <a16:creationId xmlns:a16="http://schemas.microsoft.com/office/drawing/2014/main" id="{2473C7ED-B854-C746-85FE-8541301B4D0A}"/>
                </a:ext>
              </a:extLst>
            </p:cNvPr>
            <p:cNvSpPr/>
            <p:nvPr/>
          </p:nvSpPr>
          <p:spPr>
            <a:xfrm>
              <a:off x="5214189" y="1628669"/>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R2 </a:t>
              </a:r>
              <a:r>
                <a:rPr lang="en-US" sz="1392" dirty="0">
                  <a:sym typeface="Wingdings" pitchFamily="2" charset="2"/>
                </a:rPr>
                <a:t>—Promise➝ </a:t>
              </a:r>
              <a:r>
                <a:rPr lang="en-US" sz="1392" dirty="0" err="1">
                  <a:sym typeface="Wingdings" pitchFamily="2" charset="2"/>
                </a:rPr>
                <a:t>Pred</a:t>
              </a:r>
              <a:endParaRPr lang="en-US" sz="1392" dirty="0"/>
            </a:p>
          </p:txBody>
        </p:sp>
        <p:sp>
          <p:nvSpPr>
            <p:cNvPr id="58" name="Rounded Rectangle 57">
              <a:extLst>
                <a:ext uri="{FF2B5EF4-FFF2-40B4-BE49-F238E27FC236}">
                  <a16:creationId xmlns:a16="http://schemas.microsoft.com/office/drawing/2014/main" id="{D8872B0D-0193-0D4B-8FBD-CAE583E8EDCB}"/>
                </a:ext>
              </a:extLst>
            </p:cNvPr>
            <p:cNvSpPr/>
            <p:nvPr/>
          </p:nvSpPr>
          <p:spPr>
            <a:xfrm>
              <a:off x="5214188" y="2060228"/>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⟵Promise</a:t>
              </a:r>
              <a:endParaRPr lang="en-US" sz="1392" dirty="0"/>
            </a:p>
          </p:txBody>
        </p:sp>
        <p:sp>
          <p:nvSpPr>
            <p:cNvPr id="59" name="Rounded Rectangle 58">
              <a:extLst>
                <a:ext uri="{FF2B5EF4-FFF2-40B4-BE49-F238E27FC236}">
                  <a16:creationId xmlns:a16="http://schemas.microsoft.com/office/drawing/2014/main" id="{F52C1D6D-6B82-ED4F-8205-8BCFBBE16A25}"/>
                </a:ext>
              </a:extLst>
            </p:cNvPr>
            <p:cNvSpPr/>
            <p:nvPr/>
          </p:nvSpPr>
          <p:spPr>
            <a:xfrm>
              <a:off x="5214188" y="2491787"/>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—Promise➝ </a:t>
              </a:r>
              <a:r>
                <a:rPr lang="en-US" sz="1392" dirty="0" err="1">
                  <a:sym typeface="Wingdings" pitchFamily="2" charset="2"/>
                </a:rPr>
                <a:t>Pred</a:t>
              </a:r>
              <a:endParaRPr lang="en-US" sz="1392" dirty="0"/>
            </a:p>
          </p:txBody>
        </p:sp>
        <p:sp>
          <p:nvSpPr>
            <p:cNvPr id="66" name="Rounded Rectangle 65">
              <a:extLst>
                <a:ext uri="{FF2B5EF4-FFF2-40B4-BE49-F238E27FC236}">
                  <a16:creationId xmlns:a16="http://schemas.microsoft.com/office/drawing/2014/main" id="{D7FFC2D0-7148-0C43-A855-3DE55CD165DB}"/>
                </a:ext>
              </a:extLst>
            </p:cNvPr>
            <p:cNvSpPr/>
            <p:nvPr/>
          </p:nvSpPr>
          <p:spPr>
            <a:xfrm>
              <a:off x="5214185" y="2923346"/>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⟵Signature</a:t>
              </a:r>
              <a:endParaRPr lang="en-US" sz="1392" dirty="0"/>
            </a:p>
          </p:txBody>
        </p:sp>
        <p:sp>
          <p:nvSpPr>
            <p:cNvPr id="67" name="Rounded Rectangle 66">
              <a:extLst>
                <a:ext uri="{FF2B5EF4-FFF2-40B4-BE49-F238E27FC236}">
                  <a16:creationId xmlns:a16="http://schemas.microsoft.com/office/drawing/2014/main" id="{2B83FF4E-61B3-9049-8423-CA6033D1A59E}"/>
                </a:ext>
              </a:extLst>
            </p:cNvPr>
            <p:cNvSpPr/>
            <p:nvPr/>
          </p:nvSpPr>
          <p:spPr>
            <a:xfrm>
              <a:off x="5214185" y="3354905"/>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—Signature➝ </a:t>
              </a:r>
              <a:r>
                <a:rPr lang="en-US" sz="1392" dirty="0" err="1">
                  <a:sym typeface="Wingdings" pitchFamily="2" charset="2"/>
                </a:rPr>
                <a:t>Succ</a:t>
              </a:r>
              <a:endParaRPr lang="en-US" sz="1392" dirty="0"/>
            </a:p>
          </p:txBody>
        </p:sp>
        <p:sp>
          <p:nvSpPr>
            <p:cNvPr id="68" name="Rounded Rectangle 67">
              <a:extLst>
                <a:ext uri="{FF2B5EF4-FFF2-40B4-BE49-F238E27FC236}">
                  <a16:creationId xmlns:a16="http://schemas.microsoft.com/office/drawing/2014/main" id="{06141F39-50FF-5442-B70D-B61EDFD384A7}"/>
                </a:ext>
              </a:extLst>
            </p:cNvPr>
            <p:cNvSpPr/>
            <p:nvPr/>
          </p:nvSpPr>
          <p:spPr>
            <a:xfrm>
              <a:off x="5214185" y="3793146"/>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R2 ⟵Signature</a:t>
              </a:r>
              <a:endParaRPr lang="en-US" sz="1392" dirty="0"/>
            </a:p>
          </p:txBody>
        </p:sp>
        <p:sp>
          <p:nvSpPr>
            <p:cNvPr id="69" name="Rounded Rectangle 68">
              <a:extLst>
                <a:ext uri="{FF2B5EF4-FFF2-40B4-BE49-F238E27FC236}">
                  <a16:creationId xmlns:a16="http://schemas.microsoft.com/office/drawing/2014/main" id="{33540D67-29B8-D64D-92BA-E2445BAC7D84}"/>
                </a:ext>
              </a:extLst>
            </p:cNvPr>
            <p:cNvSpPr/>
            <p:nvPr/>
          </p:nvSpPr>
          <p:spPr>
            <a:xfrm>
              <a:off x="5214185" y="4224705"/>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R2 </a:t>
              </a:r>
              <a:r>
                <a:rPr lang="en-US" sz="1392" dirty="0">
                  <a:sym typeface="Wingdings" pitchFamily="2" charset="2"/>
                </a:rPr>
                <a:t>—Signature➝ </a:t>
              </a:r>
              <a:r>
                <a:rPr lang="en-US" sz="1392" dirty="0" err="1">
                  <a:sym typeface="Wingdings" pitchFamily="2" charset="2"/>
                </a:rPr>
                <a:t>Succ</a:t>
              </a:r>
              <a:endParaRPr lang="en-US" sz="1392" dirty="0"/>
            </a:p>
          </p:txBody>
        </p:sp>
        <p:sp>
          <p:nvSpPr>
            <p:cNvPr id="71" name="Oval 70">
              <a:extLst>
                <a:ext uri="{FF2B5EF4-FFF2-40B4-BE49-F238E27FC236}">
                  <a16:creationId xmlns:a16="http://schemas.microsoft.com/office/drawing/2014/main" id="{DB100C59-EF7B-724F-BF00-4C3C2E7ED68B}"/>
                </a:ext>
              </a:extLst>
            </p:cNvPr>
            <p:cNvSpPr/>
            <p:nvPr/>
          </p:nvSpPr>
          <p:spPr>
            <a:xfrm>
              <a:off x="6179506" y="119922"/>
              <a:ext cx="839449" cy="839449"/>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11" dirty="0">
                  <a:ln>
                    <a:solidFill>
                      <a:schemeClr val="accent6"/>
                    </a:solidFill>
                  </a:ln>
                  <a:latin typeface="Arial" panose="020B0604020202020204" pitchFamily="34" charset="0"/>
                  <a:cs typeface="Arial" panose="020B0604020202020204" pitchFamily="34" charset="0"/>
                </a:rPr>
                <a:t>✓</a:t>
              </a:r>
              <a:endParaRPr lang="en-US" sz="1392" dirty="0">
                <a:ln>
                  <a:solidFill>
                    <a:schemeClr val="accent6"/>
                  </a:solidFill>
                </a:ln>
                <a:latin typeface="Arial" panose="020B0604020202020204" pitchFamily="34" charset="0"/>
                <a:cs typeface="Arial" panose="020B0604020202020204" pitchFamily="34" charset="0"/>
              </a:endParaRPr>
            </a:p>
          </p:txBody>
        </p:sp>
      </p:grpSp>
      <p:sp>
        <p:nvSpPr>
          <p:cNvPr id="42" name="Rounded Rectangle 41">
            <a:extLst>
              <a:ext uri="{FF2B5EF4-FFF2-40B4-BE49-F238E27FC236}">
                <a16:creationId xmlns:a16="http://schemas.microsoft.com/office/drawing/2014/main" id="{7E83BF55-B5A5-4940-8AE9-678EADC69F51}"/>
              </a:ext>
            </a:extLst>
          </p:cNvPr>
          <p:cNvSpPr/>
          <p:nvPr/>
        </p:nvSpPr>
        <p:spPr>
          <a:xfrm>
            <a:off x="1497297" y="925633"/>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—Promise➝ </a:t>
            </a:r>
            <a:r>
              <a:rPr lang="en-US" sz="1392" dirty="0" err="1">
                <a:sym typeface="Wingdings" pitchFamily="2" charset="2"/>
              </a:rPr>
              <a:t>Pred</a:t>
            </a:r>
            <a:endParaRPr lang="en-US" sz="1392" dirty="0"/>
          </a:p>
        </p:txBody>
      </p:sp>
      <p:grpSp>
        <p:nvGrpSpPr>
          <p:cNvPr id="43" name="Group 42">
            <a:extLst>
              <a:ext uri="{FF2B5EF4-FFF2-40B4-BE49-F238E27FC236}">
                <a16:creationId xmlns:a16="http://schemas.microsoft.com/office/drawing/2014/main" id="{B327F773-EC6C-124D-B2DB-1A199DA382A1}"/>
              </a:ext>
            </a:extLst>
          </p:cNvPr>
          <p:cNvGrpSpPr/>
          <p:nvPr/>
        </p:nvGrpSpPr>
        <p:grpSpPr>
          <a:xfrm>
            <a:off x="1497277" y="925630"/>
            <a:ext cx="2141894" cy="1300052"/>
            <a:chOff x="651791" y="1628668"/>
            <a:chExt cx="2770084" cy="1681341"/>
          </a:xfrm>
        </p:grpSpPr>
        <p:sp>
          <p:nvSpPr>
            <p:cNvPr id="44" name="Rounded Rectangle 43">
              <a:extLst>
                <a:ext uri="{FF2B5EF4-FFF2-40B4-BE49-F238E27FC236}">
                  <a16:creationId xmlns:a16="http://schemas.microsoft.com/office/drawing/2014/main" id="{FABC11EE-B2A2-6545-B806-042904998681}"/>
                </a:ext>
              </a:extLst>
            </p:cNvPr>
            <p:cNvSpPr/>
            <p:nvPr/>
          </p:nvSpPr>
          <p:spPr>
            <a:xfrm>
              <a:off x="651792" y="1628668"/>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R2 ⟵Promise</a:t>
              </a:r>
              <a:endParaRPr lang="en-US" sz="1392" dirty="0"/>
            </a:p>
          </p:txBody>
        </p:sp>
        <p:sp>
          <p:nvSpPr>
            <p:cNvPr id="45" name="Rounded Rectangle 44">
              <a:extLst>
                <a:ext uri="{FF2B5EF4-FFF2-40B4-BE49-F238E27FC236}">
                  <a16:creationId xmlns:a16="http://schemas.microsoft.com/office/drawing/2014/main" id="{5C1C134D-F0B5-DD49-B2F5-DAD3B9BDCDED}"/>
                </a:ext>
              </a:extLst>
            </p:cNvPr>
            <p:cNvSpPr/>
            <p:nvPr/>
          </p:nvSpPr>
          <p:spPr>
            <a:xfrm>
              <a:off x="651792" y="2060228"/>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R2 </a:t>
              </a:r>
              <a:r>
                <a:rPr lang="en-US" sz="1392" dirty="0">
                  <a:sym typeface="Wingdings" pitchFamily="2" charset="2"/>
                </a:rPr>
                <a:t>—Promise➝ </a:t>
              </a:r>
              <a:r>
                <a:rPr lang="en-US" sz="1392" dirty="0" err="1">
                  <a:sym typeface="Wingdings" pitchFamily="2" charset="2"/>
                </a:rPr>
                <a:t>Pred</a:t>
              </a:r>
              <a:endParaRPr lang="en-US" sz="1392" dirty="0"/>
            </a:p>
          </p:txBody>
        </p:sp>
        <p:sp>
          <p:nvSpPr>
            <p:cNvPr id="46" name="Rounded Rectangle 45">
              <a:extLst>
                <a:ext uri="{FF2B5EF4-FFF2-40B4-BE49-F238E27FC236}">
                  <a16:creationId xmlns:a16="http://schemas.microsoft.com/office/drawing/2014/main" id="{7DA91B5B-5B11-2D49-8D00-95B5C46011DF}"/>
                </a:ext>
              </a:extLst>
            </p:cNvPr>
            <p:cNvSpPr/>
            <p:nvPr/>
          </p:nvSpPr>
          <p:spPr>
            <a:xfrm>
              <a:off x="651791" y="2491787"/>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⟵Promise</a:t>
              </a:r>
              <a:endParaRPr lang="en-US" sz="1392" dirty="0"/>
            </a:p>
          </p:txBody>
        </p:sp>
        <p:sp>
          <p:nvSpPr>
            <p:cNvPr id="47" name="Rounded Rectangle 46">
              <a:extLst>
                <a:ext uri="{FF2B5EF4-FFF2-40B4-BE49-F238E27FC236}">
                  <a16:creationId xmlns:a16="http://schemas.microsoft.com/office/drawing/2014/main" id="{B4819273-0FC2-7A48-BE51-DB98FE9FED0F}"/>
                </a:ext>
              </a:extLst>
            </p:cNvPr>
            <p:cNvSpPr/>
            <p:nvPr/>
          </p:nvSpPr>
          <p:spPr>
            <a:xfrm>
              <a:off x="651791" y="2923346"/>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—Promise➝ </a:t>
              </a:r>
              <a:r>
                <a:rPr lang="en-US" sz="1392" dirty="0" err="1">
                  <a:sym typeface="Wingdings" pitchFamily="2" charset="2"/>
                </a:rPr>
                <a:t>Pred</a:t>
              </a:r>
              <a:endParaRPr lang="en-US" sz="1392" dirty="0"/>
            </a:p>
          </p:txBody>
        </p:sp>
      </p:grpSp>
      <p:sp>
        <p:nvSpPr>
          <p:cNvPr id="48" name="Rounded Rectangle 47">
            <a:extLst>
              <a:ext uri="{FF2B5EF4-FFF2-40B4-BE49-F238E27FC236}">
                <a16:creationId xmlns:a16="http://schemas.microsoft.com/office/drawing/2014/main" id="{FEBA1415-F138-E544-A14F-B76C7EF2E3E3}"/>
              </a:ext>
            </a:extLst>
          </p:cNvPr>
          <p:cNvSpPr/>
          <p:nvPr/>
        </p:nvSpPr>
        <p:spPr>
          <a:xfrm>
            <a:off x="1497294" y="2594092"/>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⟵Promise</a:t>
            </a:r>
            <a:endParaRPr lang="en-US" sz="1392" dirty="0"/>
          </a:p>
        </p:txBody>
      </p:sp>
      <p:sp>
        <p:nvSpPr>
          <p:cNvPr id="49" name="Rounded Rectangle 48">
            <a:extLst>
              <a:ext uri="{FF2B5EF4-FFF2-40B4-BE49-F238E27FC236}">
                <a16:creationId xmlns:a16="http://schemas.microsoft.com/office/drawing/2014/main" id="{086380C1-B6D1-5D49-9061-1253A0F52196}"/>
              </a:ext>
            </a:extLst>
          </p:cNvPr>
          <p:cNvSpPr/>
          <p:nvPr/>
        </p:nvSpPr>
        <p:spPr>
          <a:xfrm>
            <a:off x="1497294" y="2927784"/>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—Commit➝ Ref</a:t>
            </a:r>
            <a:endParaRPr lang="en-US" sz="1392" dirty="0"/>
          </a:p>
        </p:txBody>
      </p:sp>
      <p:sp>
        <p:nvSpPr>
          <p:cNvPr id="50" name="Rounded Rectangle 49">
            <a:extLst>
              <a:ext uri="{FF2B5EF4-FFF2-40B4-BE49-F238E27FC236}">
                <a16:creationId xmlns:a16="http://schemas.microsoft.com/office/drawing/2014/main" id="{C19BBD0B-D2E6-0F47-AFFC-1F34C7434D22}"/>
              </a:ext>
            </a:extLst>
          </p:cNvPr>
          <p:cNvSpPr/>
          <p:nvPr/>
        </p:nvSpPr>
        <p:spPr>
          <a:xfrm>
            <a:off x="1497294" y="3261476"/>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Ref  ⟵Commit</a:t>
            </a:r>
            <a:endParaRPr lang="en-US" sz="1392" dirty="0"/>
          </a:p>
        </p:txBody>
      </p:sp>
      <p:sp>
        <p:nvSpPr>
          <p:cNvPr id="51" name="Rounded Rectangle 50">
            <a:extLst>
              <a:ext uri="{FF2B5EF4-FFF2-40B4-BE49-F238E27FC236}">
                <a16:creationId xmlns:a16="http://schemas.microsoft.com/office/drawing/2014/main" id="{AE761344-892C-A84E-AAA6-7235E141BC34}"/>
              </a:ext>
            </a:extLst>
          </p:cNvPr>
          <p:cNvSpPr/>
          <p:nvPr/>
        </p:nvSpPr>
        <p:spPr>
          <a:xfrm>
            <a:off x="1497294" y="3595167"/>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Ref  </a:t>
            </a:r>
            <a:r>
              <a:rPr lang="en-US" sz="1392" dirty="0">
                <a:sym typeface="Wingdings" pitchFamily="2" charset="2"/>
              </a:rPr>
              <a:t>—Signature➝ O</a:t>
            </a:r>
            <a:endParaRPr lang="en-US" sz="1392" dirty="0"/>
          </a:p>
        </p:txBody>
      </p:sp>
      <p:sp>
        <p:nvSpPr>
          <p:cNvPr id="52" name="Rounded Rectangle 51">
            <a:extLst>
              <a:ext uri="{FF2B5EF4-FFF2-40B4-BE49-F238E27FC236}">
                <a16:creationId xmlns:a16="http://schemas.microsoft.com/office/drawing/2014/main" id="{B3E1A0CD-F6A3-FF4F-B239-E8DFF62D5BB8}"/>
              </a:ext>
            </a:extLst>
          </p:cNvPr>
          <p:cNvSpPr/>
          <p:nvPr/>
        </p:nvSpPr>
        <p:spPr>
          <a:xfrm>
            <a:off x="1497293" y="3928858"/>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⟵Signature</a:t>
            </a:r>
            <a:endParaRPr lang="en-US" sz="1392" dirty="0"/>
          </a:p>
        </p:txBody>
      </p:sp>
      <p:sp>
        <p:nvSpPr>
          <p:cNvPr id="53" name="Rounded Rectangle 52">
            <a:extLst>
              <a:ext uri="{FF2B5EF4-FFF2-40B4-BE49-F238E27FC236}">
                <a16:creationId xmlns:a16="http://schemas.microsoft.com/office/drawing/2014/main" id="{DC4AD283-3217-E04E-8106-D33F0D4B104C}"/>
              </a:ext>
            </a:extLst>
          </p:cNvPr>
          <p:cNvSpPr/>
          <p:nvPr/>
        </p:nvSpPr>
        <p:spPr>
          <a:xfrm>
            <a:off x="1497293" y="4262551"/>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—Signature➝ </a:t>
            </a:r>
            <a:r>
              <a:rPr lang="en-US" sz="1392" dirty="0" err="1">
                <a:sym typeface="Wingdings" pitchFamily="2" charset="2"/>
              </a:rPr>
              <a:t>Succ</a:t>
            </a:r>
            <a:endParaRPr lang="en-US" sz="1392" dirty="0"/>
          </a:p>
        </p:txBody>
      </p:sp>
      <p:grpSp>
        <p:nvGrpSpPr>
          <p:cNvPr id="54" name="Group 53">
            <a:extLst>
              <a:ext uri="{FF2B5EF4-FFF2-40B4-BE49-F238E27FC236}">
                <a16:creationId xmlns:a16="http://schemas.microsoft.com/office/drawing/2014/main" id="{831B347E-8AC9-4044-8B17-EA5292640628}"/>
              </a:ext>
            </a:extLst>
          </p:cNvPr>
          <p:cNvGrpSpPr/>
          <p:nvPr/>
        </p:nvGrpSpPr>
        <p:grpSpPr>
          <a:xfrm>
            <a:off x="1497288" y="2260399"/>
            <a:ext cx="2141893" cy="1305218"/>
            <a:chOff x="651788" y="5944258"/>
            <a:chExt cx="2770083" cy="1688022"/>
          </a:xfrm>
        </p:grpSpPr>
        <p:sp>
          <p:nvSpPr>
            <p:cNvPr id="55" name="Rounded Rectangle 54">
              <a:extLst>
                <a:ext uri="{FF2B5EF4-FFF2-40B4-BE49-F238E27FC236}">
                  <a16:creationId xmlns:a16="http://schemas.microsoft.com/office/drawing/2014/main" id="{1EE6AAE2-C184-1042-B10D-D2D75E986B29}"/>
                </a:ext>
              </a:extLst>
            </p:cNvPr>
            <p:cNvSpPr/>
            <p:nvPr/>
          </p:nvSpPr>
          <p:spPr>
            <a:xfrm>
              <a:off x="651788" y="5944258"/>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⟵Signatured</a:t>
              </a:r>
              <a:endParaRPr lang="en-US" sz="1392" dirty="0"/>
            </a:p>
          </p:txBody>
        </p:sp>
        <p:sp>
          <p:nvSpPr>
            <p:cNvPr id="60" name="Rounded Rectangle 59">
              <a:extLst>
                <a:ext uri="{FF2B5EF4-FFF2-40B4-BE49-F238E27FC236}">
                  <a16:creationId xmlns:a16="http://schemas.microsoft.com/office/drawing/2014/main" id="{3CAC5C6E-3236-9942-ADEE-877E308CF477}"/>
                </a:ext>
              </a:extLst>
            </p:cNvPr>
            <p:cNvSpPr/>
            <p:nvPr/>
          </p:nvSpPr>
          <p:spPr>
            <a:xfrm>
              <a:off x="651788" y="6375817"/>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—Signature➝ </a:t>
              </a:r>
              <a:r>
                <a:rPr lang="en-US" sz="1392" dirty="0" err="1">
                  <a:sym typeface="Wingdings" pitchFamily="2" charset="2"/>
                </a:rPr>
                <a:t>Succ</a:t>
              </a:r>
              <a:endParaRPr lang="en-US" sz="1392" dirty="0"/>
            </a:p>
          </p:txBody>
        </p:sp>
        <p:sp>
          <p:nvSpPr>
            <p:cNvPr id="61" name="Rounded Rectangle 60">
              <a:extLst>
                <a:ext uri="{FF2B5EF4-FFF2-40B4-BE49-F238E27FC236}">
                  <a16:creationId xmlns:a16="http://schemas.microsoft.com/office/drawing/2014/main" id="{DB33258B-0DAB-1542-9248-6C7BE72269F7}"/>
                </a:ext>
              </a:extLst>
            </p:cNvPr>
            <p:cNvSpPr/>
            <p:nvPr/>
          </p:nvSpPr>
          <p:spPr>
            <a:xfrm>
              <a:off x="651788" y="6814058"/>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R2 ⟵Signature</a:t>
              </a:r>
              <a:endParaRPr lang="en-US" sz="1392" dirty="0"/>
            </a:p>
          </p:txBody>
        </p:sp>
        <p:sp>
          <p:nvSpPr>
            <p:cNvPr id="62" name="Rounded Rectangle 61">
              <a:extLst>
                <a:ext uri="{FF2B5EF4-FFF2-40B4-BE49-F238E27FC236}">
                  <a16:creationId xmlns:a16="http://schemas.microsoft.com/office/drawing/2014/main" id="{6A150D26-AE68-804C-8E1F-A8B4307A9919}"/>
                </a:ext>
              </a:extLst>
            </p:cNvPr>
            <p:cNvSpPr/>
            <p:nvPr/>
          </p:nvSpPr>
          <p:spPr>
            <a:xfrm>
              <a:off x="651788" y="7245617"/>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R2 </a:t>
              </a:r>
              <a:r>
                <a:rPr lang="en-US" sz="1392" dirty="0">
                  <a:sym typeface="Wingdings" pitchFamily="2" charset="2"/>
                </a:rPr>
                <a:t>—Signature➝ </a:t>
              </a:r>
              <a:r>
                <a:rPr lang="en-US" sz="1392" dirty="0" err="1">
                  <a:sym typeface="Wingdings" pitchFamily="2" charset="2"/>
                </a:rPr>
                <a:t>Succ</a:t>
              </a:r>
              <a:endParaRPr lang="en-US" sz="1392" dirty="0"/>
            </a:p>
          </p:txBody>
        </p:sp>
      </p:grpSp>
      <p:sp>
        <p:nvSpPr>
          <p:cNvPr id="63" name="Rounded Rectangle 62">
            <a:extLst>
              <a:ext uri="{FF2B5EF4-FFF2-40B4-BE49-F238E27FC236}">
                <a16:creationId xmlns:a16="http://schemas.microsoft.com/office/drawing/2014/main" id="{7DC84484-FC6E-4640-A5DC-9EFA525E2B20}"/>
              </a:ext>
            </a:extLst>
          </p:cNvPr>
          <p:cNvSpPr/>
          <p:nvPr/>
        </p:nvSpPr>
        <p:spPr>
          <a:xfrm>
            <a:off x="1497293" y="5936174"/>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⟵Signature</a:t>
            </a:r>
            <a:endParaRPr lang="en-US" sz="1392" dirty="0"/>
          </a:p>
        </p:txBody>
      </p:sp>
      <p:sp>
        <p:nvSpPr>
          <p:cNvPr id="64" name="Oval 63">
            <a:extLst>
              <a:ext uri="{FF2B5EF4-FFF2-40B4-BE49-F238E27FC236}">
                <a16:creationId xmlns:a16="http://schemas.microsoft.com/office/drawing/2014/main" id="{3FF3B573-7FD7-2D47-A368-F0011A1F2FB6}"/>
              </a:ext>
            </a:extLst>
          </p:cNvPr>
          <p:cNvSpPr/>
          <p:nvPr/>
        </p:nvSpPr>
        <p:spPr>
          <a:xfrm>
            <a:off x="2246030" y="92727"/>
            <a:ext cx="649082" cy="649082"/>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11" dirty="0">
                <a:ln>
                  <a:solidFill>
                    <a:schemeClr val="accent6"/>
                  </a:solidFill>
                </a:ln>
                <a:latin typeface="Arial" panose="020B0604020202020204" pitchFamily="34" charset="0"/>
                <a:cs typeface="Arial" panose="020B0604020202020204" pitchFamily="34" charset="0"/>
              </a:rPr>
              <a:t>✓</a:t>
            </a:r>
            <a:endParaRPr lang="en-US" sz="1392" dirty="0">
              <a:ln>
                <a:solidFill>
                  <a:schemeClr val="accent6"/>
                </a:solidFill>
              </a:ln>
              <a:latin typeface="Arial" panose="020B0604020202020204" pitchFamily="34" charset="0"/>
              <a:cs typeface="Arial" panose="020B0604020202020204" pitchFamily="34" charset="0"/>
            </a:endParaRPr>
          </a:p>
        </p:txBody>
      </p:sp>
      <p:sp>
        <p:nvSpPr>
          <p:cNvPr id="65" name="Slide Number Placeholder 8">
            <a:extLst>
              <a:ext uri="{FF2B5EF4-FFF2-40B4-BE49-F238E27FC236}">
                <a16:creationId xmlns:a16="http://schemas.microsoft.com/office/drawing/2014/main" id="{18D74CF2-4324-3B48-9669-D95EB2CE3D10}"/>
              </a:ext>
            </a:extLst>
          </p:cNvPr>
          <p:cNvSpPr>
            <a:spLocks noGrp="1"/>
          </p:cNvSpPr>
          <p:nvPr>
            <p:ph type="sldNum" sz="quarter" idx="12"/>
          </p:nvPr>
        </p:nvSpPr>
        <p:spPr>
          <a:xfrm>
            <a:off x="8610600" y="6356350"/>
            <a:ext cx="2743200" cy="365125"/>
          </a:xfrm>
        </p:spPr>
        <p:txBody>
          <a:bodyPr/>
          <a:lstStyle/>
          <a:p>
            <a:fld id="{C5A27ED4-BC28-3744-9665-B9C127FFDCF7}" type="slidenum">
              <a:rPr lang="en-US" sz="1800" smtClean="0">
                <a:solidFill>
                  <a:schemeClr val="tx1"/>
                </a:solidFill>
              </a:rPr>
              <a:t>22</a:t>
            </a:fld>
            <a:endParaRPr lang="en-US" sz="1800" dirty="0">
              <a:solidFill>
                <a:schemeClr val="tx1"/>
              </a:solidFill>
            </a:endParaRPr>
          </a:p>
        </p:txBody>
      </p:sp>
    </p:spTree>
    <p:extLst>
      <p:ext uri="{BB962C8B-B14F-4D97-AF65-F5344CB8AC3E}">
        <p14:creationId xmlns:p14="http://schemas.microsoft.com/office/powerpoint/2010/main" val="167580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3.33333E-6 2.59259E-6 L -0.28971 0.00023 " pathEditMode="relative" rAng="0" ptsTypes="AA">
                                      <p:cBhvr>
                                        <p:cTn id="6" dur="2000" fill="hold"/>
                                        <p:tgtEl>
                                          <p:spTgt spid="3"/>
                                        </p:tgtEl>
                                        <p:attrNameLst>
                                          <p:attrName>ppt_x</p:attrName>
                                          <p:attrName>ppt_y</p:attrName>
                                        </p:attrNameLst>
                                      </p:cBhvr>
                                      <p:rCtr x="-14505" y="0"/>
                                    </p:animMotion>
                                  </p:childTnLst>
                                </p:cTn>
                              </p:par>
                              <p:par>
                                <p:cTn id="7" presetID="0" presetClass="path" presetSubtype="0" accel="50000" decel="50000" fill="hold" nodeType="withEffect">
                                  <p:stCondLst>
                                    <p:cond delay="0"/>
                                  </p:stCondLst>
                                  <p:childTnLst>
                                    <p:animMotion origin="layout" path="M 0 3.33333E-6 L 0.28945 0.00115 " pathEditMode="relative" rAng="0" ptsTypes="AA">
                                      <p:cBhvr>
                                        <p:cTn id="8" dur="2000" fill="hold"/>
                                        <p:tgtEl>
                                          <p:spTgt spid="5"/>
                                        </p:tgtEl>
                                        <p:attrNameLst>
                                          <p:attrName>ppt_x</p:attrName>
                                          <p:attrName>ppt_y</p:attrName>
                                        </p:attrNameLst>
                                      </p:cBhvr>
                                      <p:rCtr x="14466" y="46"/>
                                    </p:animMotion>
                                  </p:childTnLst>
                                </p:cTn>
                              </p:par>
                              <p:par>
                                <p:cTn id="9" presetID="0" presetClass="path" presetSubtype="0" accel="50000" decel="50000" fill="hold" nodeType="withEffect">
                                  <p:stCondLst>
                                    <p:cond delay="0"/>
                                  </p:stCondLst>
                                  <p:childTnLst>
                                    <p:animMotion origin="layout" path="M 0.00097 0.0494 L -4.66923E-6 -4.15787E-6 " pathEditMode="relative" rAng="0" ptsTypes="AA">
                                      <p:cBhvr>
                                        <p:cTn id="10" dur="1500" spd="-100000" fill="hold"/>
                                        <p:tgtEl>
                                          <p:spTgt spid="43"/>
                                        </p:tgtEl>
                                        <p:attrNameLst>
                                          <p:attrName>ppt_x</p:attrName>
                                          <p:attrName>ppt_y</p:attrName>
                                        </p:attrNameLst>
                                      </p:cBhvr>
                                      <p:rCtr x="-48" y="-2470"/>
                                    </p:animMotion>
                                  </p:childTnLst>
                                </p:cTn>
                              </p:par>
                              <p:par>
                                <p:cTn id="11" presetID="0" presetClass="path" presetSubtype="0" accel="50000" decel="50000" fill="hold" nodeType="withEffect">
                                  <p:stCondLst>
                                    <p:cond delay="0"/>
                                  </p:stCondLst>
                                  <p:childTnLst>
                                    <p:animMotion origin="layout" path="M 1.9822E-6 0.34132 L 1.9822E-6 0.00286 " pathEditMode="relative" rAng="0" ptsTypes="AA">
                                      <p:cBhvr>
                                        <p:cTn id="12" dur="1500" spd="-100000" fill="hold"/>
                                        <p:tgtEl>
                                          <p:spTgt spid="54"/>
                                        </p:tgtEl>
                                        <p:attrNameLst>
                                          <p:attrName>ppt_x</p:attrName>
                                          <p:attrName>ppt_y</p:attrName>
                                        </p:attrNameLst>
                                      </p:cBhvr>
                                      <p:rCtr x="0" y="-16932"/>
                                    </p:animMotion>
                                  </p:childTnLst>
                                </p:cTn>
                              </p:par>
                              <p:par>
                                <p:cTn id="13" presetID="10" presetClass="exit" presetSubtype="0" fill="hold" grpId="0" nodeType="withEffect">
                                  <p:stCondLst>
                                    <p:cond delay="0"/>
                                  </p:stCondLst>
                                  <p:childTnLst>
                                    <p:animEffect transition="out" filter="fade">
                                      <p:cBhvr>
                                        <p:cTn id="14" dur="500"/>
                                        <p:tgtEl>
                                          <p:spTgt spid="64"/>
                                        </p:tgtEl>
                                      </p:cBhvr>
                                    </p:animEffect>
                                    <p:set>
                                      <p:cBhvr>
                                        <p:cTn id="15" dur="1" fill="hold">
                                          <p:stCondLst>
                                            <p:cond delay="499"/>
                                          </p:stCondLst>
                                        </p:cTn>
                                        <p:tgtEl>
                                          <p:spTgt spid="64"/>
                                        </p:tgtEl>
                                        <p:attrNameLst>
                                          <p:attrName>style.visibility</p:attrName>
                                        </p:attrNameLst>
                                      </p:cBhvr>
                                      <p:to>
                                        <p:strVal val="hidden"/>
                                      </p:to>
                                    </p:set>
                                  </p:childTnLst>
                                </p:cTn>
                              </p:par>
                              <p:par>
                                <p:cTn id="16" presetID="10" presetClass="entr" presetSubtype="0" fill="hold" grpId="0" nodeType="withEffect">
                                  <p:stCondLst>
                                    <p:cond delay="100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par>
                                <p:cTn id="19" presetID="10" presetClass="entr" presetSubtype="0" fill="hold" grpId="0" nodeType="withEffect">
                                  <p:stCondLst>
                                    <p:cond delay="100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ntr" presetSubtype="0" fill="hold" grpId="0" nodeType="withEffect">
                                  <p:stCondLst>
                                    <p:cond delay="100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10" presetClass="entr" presetSubtype="0" fill="hold" grpId="0" nodeType="withEffect">
                                  <p:stCondLst>
                                    <p:cond delay="100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8" grpId="0" animBg="1"/>
      <p:bldP spid="49" grpId="0" animBg="1"/>
      <p:bldP spid="50" grpId="0" animBg="1"/>
      <p:bldP spid="51" grpId="0" animBg="1"/>
      <p:bldP spid="52" grpId="0" animBg="1"/>
      <p:bldP spid="53" grpId="0" animBg="1"/>
      <p:bldP spid="63" grpId="0" animBg="1"/>
      <p:bldP spid="6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AD73D66-812F-974F-BD4C-3D3B5C7376C1}"/>
              </a:ext>
            </a:extLst>
          </p:cNvPr>
          <p:cNvSpPr/>
          <p:nvPr/>
        </p:nvSpPr>
        <p:spPr>
          <a:xfrm>
            <a:off x="1497297" y="925633"/>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—Promise➝ </a:t>
            </a:r>
            <a:r>
              <a:rPr lang="en-US" sz="1392" dirty="0" err="1">
                <a:sym typeface="Wingdings" pitchFamily="2" charset="2"/>
              </a:rPr>
              <a:t>Pred</a:t>
            </a:r>
            <a:endParaRPr lang="en-US" sz="1392" dirty="0"/>
          </a:p>
        </p:txBody>
      </p:sp>
      <p:sp>
        <p:nvSpPr>
          <p:cNvPr id="6" name="Rounded Rectangle 5">
            <a:extLst>
              <a:ext uri="{FF2B5EF4-FFF2-40B4-BE49-F238E27FC236}">
                <a16:creationId xmlns:a16="http://schemas.microsoft.com/office/drawing/2014/main" id="{164EBE7C-09AA-274D-99F2-DBE4B1A45E10}"/>
              </a:ext>
            </a:extLst>
          </p:cNvPr>
          <p:cNvSpPr/>
          <p:nvPr/>
        </p:nvSpPr>
        <p:spPr>
          <a:xfrm>
            <a:off x="1497296" y="1259325"/>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R2 ⟵Promise</a:t>
            </a:r>
            <a:endParaRPr lang="en-US" sz="1392" dirty="0"/>
          </a:p>
        </p:txBody>
      </p:sp>
      <p:sp>
        <p:nvSpPr>
          <p:cNvPr id="7" name="Rounded Rectangle 6">
            <a:extLst>
              <a:ext uri="{FF2B5EF4-FFF2-40B4-BE49-F238E27FC236}">
                <a16:creationId xmlns:a16="http://schemas.microsoft.com/office/drawing/2014/main" id="{E87538A7-8774-3F48-9EB7-67D9D295211E}"/>
              </a:ext>
            </a:extLst>
          </p:cNvPr>
          <p:cNvSpPr/>
          <p:nvPr/>
        </p:nvSpPr>
        <p:spPr>
          <a:xfrm>
            <a:off x="1497296" y="1593017"/>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R2 </a:t>
            </a:r>
            <a:r>
              <a:rPr lang="en-US" sz="1392" dirty="0">
                <a:sym typeface="Wingdings" pitchFamily="2" charset="2"/>
              </a:rPr>
              <a:t>—Promise➝ </a:t>
            </a:r>
            <a:r>
              <a:rPr lang="en-US" sz="1392" dirty="0" err="1">
                <a:sym typeface="Wingdings" pitchFamily="2" charset="2"/>
              </a:rPr>
              <a:t>Pred</a:t>
            </a:r>
            <a:endParaRPr lang="en-US" sz="1392" dirty="0"/>
          </a:p>
        </p:txBody>
      </p:sp>
      <p:grpSp>
        <p:nvGrpSpPr>
          <p:cNvPr id="3" name="Group 2">
            <a:extLst>
              <a:ext uri="{FF2B5EF4-FFF2-40B4-BE49-F238E27FC236}">
                <a16:creationId xmlns:a16="http://schemas.microsoft.com/office/drawing/2014/main" id="{EAA06B26-62FE-974E-8478-01177AA5D43B}"/>
              </a:ext>
            </a:extLst>
          </p:cNvPr>
          <p:cNvGrpSpPr/>
          <p:nvPr/>
        </p:nvGrpSpPr>
        <p:grpSpPr>
          <a:xfrm>
            <a:off x="1497292" y="1926709"/>
            <a:ext cx="2141896" cy="3302200"/>
            <a:chOff x="651788" y="2491787"/>
            <a:chExt cx="2770086" cy="4270693"/>
          </a:xfrm>
        </p:grpSpPr>
        <p:sp>
          <p:nvSpPr>
            <p:cNvPr id="8" name="Rounded Rectangle 7">
              <a:extLst>
                <a:ext uri="{FF2B5EF4-FFF2-40B4-BE49-F238E27FC236}">
                  <a16:creationId xmlns:a16="http://schemas.microsoft.com/office/drawing/2014/main" id="{2B6AF481-AD15-E542-A04E-785C004E980A}"/>
                </a:ext>
              </a:extLst>
            </p:cNvPr>
            <p:cNvSpPr/>
            <p:nvPr/>
          </p:nvSpPr>
          <p:spPr>
            <a:xfrm>
              <a:off x="651791" y="2491787"/>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⟵Promise</a:t>
              </a:r>
              <a:endParaRPr lang="en-US" sz="1392" dirty="0"/>
            </a:p>
          </p:txBody>
        </p:sp>
        <p:sp>
          <p:nvSpPr>
            <p:cNvPr id="11" name="Rounded Rectangle 10">
              <a:extLst>
                <a:ext uri="{FF2B5EF4-FFF2-40B4-BE49-F238E27FC236}">
                  <a16:creationId xmlns:a16="http://schemas.microsoft.com/office/drawing/2014/main" id="{04545ED2-A455-9B47-A820-EEB71868768C}"/>
                </a:ext>
              </a:extLst>
            </p:cNvPr>
            <p:cNvSpPr/>
            <p:nvPr/>
          </p:nvSpPr>
          <p:spPr>
            <a:xfrm>
              <a:off x="651791" y="2923346"/>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—Promise➝ </a:t>
              </a:r>
              <a:r>
                <a:rPr lang="en-US" sz="1392" dirty="0" err="1">
                  <a:sym typeface="Wingdings" pitchFamily="2" charset="2"/>
                </a:rPr>
                <a:t>Pred</a:t>
              </a:r>
              <a:endParaRPr lang="en-US" sz="1392" dirty="0"/>
            </a:p>
          </p:txBody>
        </p:sp>
        <p:sp>
          <p:nvSpPr>
            <p:cNvPr id="12" name="Rounded Rectangle 11">
              <a:extLst>
                <a:ext uri="{FF2B5EF4-FFF2-40B4-BE49-F238E27FC236}">
                  <a16:creationId xmlns:a16="http://schemas.microsoft.com/office/drawing/2014/main" id="{37384AA1-4A96-4546-A49B-AA78A05B33FD}"/>
                </a:ext>
              </a:extLst>
            </p:cNvPr>
            <p:cNvSpPr/>
            <p:nvPr/>
          </p:nvSpPr>
          <p:spPr>
            <a:xfrm>
              <a:off x="651790" y="3354905"/>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⟵Promise</a:t>
              </a:r>
              <a:endParaRPr lang="en-US" sz="1392" dirty="0"/>
            </a:p>
          </p:txBody>
        </p:sp>
        <p:sp>
          <p:nvSpPr>
            <p:cNvPr id="13" name="Rounded Rectangle 12">
              <a:extLst>
                <a:ext uri="{FF2B5EF4-FFF2-40B4-BE49-F238E27FC236}">
                  <a16:creationId xmlns:a16="http://schemas.microsoft.com/office/drawing/2014/main" id="{48D6EDE4-0AD0-B949-8922-50028C10F672}"/>
                </a:ext>
              </a:extLst>
            </p:cNvPr>
            <p:cNvSpPr/>
            <p:nvPr/>
          </p:nvSpPr>
          <p:spPr>
            <a:xfrm>
              <a:off x="651790" y="3786465"/>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—Commit➝ Ref</a:t>
              </a:r>
              <a:endParaRPr lang="en-US" sz="1392" dirty="0"/>
            </a:p>
          </p:txBody>
        </p:sp>
        <p:sp>
          <p:nvSpPr>
            <p:cNvPr id="14" name="Rounded Rectangle 13">
              <a:extLst>
                <a:ext uri="{FF2B5EF4-FFF2-40B4-BE49-F238E27FC236}">
                  <a16:creationId xmlns:a16="http://schemas.microsoft.com/office/drawing/2014/main" id="{4B3C5801-DEBE-6C4E-9A29-471ACE79DBED}"/>
                </a:ext>
              </a:extLst>
            </p:cNvPr>
            <p:cNvSpPr/>
            <p:nvPr/>
          </p:nvSpPr>
          <p:spPr>
            <a:xfrm>
              <a:off x="651789" y="4218024"/>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Ref  ⟵Commit</a:t>
              </a:r>
              <a:endParaRPr lang="en-US" sz="1392" dirty="0"/>
            </a:p>
          </p:txBody>
        </p:sp>
        <p:sp>
          <p:nvSpPr>
            <p:cNvPr id="15" name="Rounded Rectangle 14">
              <a:extLst>
                <a:ext uri="{FF2B5EF4-FFF2-40B4-BE49-F238E27FC236}">
                  <a16:creationId xmlns:a16="http://schemas.microsoft.com/office/drawing/2014/main" id="{C655CEAD-AA63-314C-9F22-84FE94B138B2}"/>
                </a:ext>
              </a:extLst>
            </p:cNvPr>
            <p:cNvSpPr/>
            <p:nvPr/>
          </p:nvSpPr>
          <p:spPr>
            <a:xfrm>
              <a:off x="651789" y="4649582"/>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Ref  </a:t>
              </a:r>
              <a:r>
                <a:rPr lang="en-US" sz="1392" dirty="0">
                  <a:sym typeface="Wingdings" pitchFamily="2" charset="2"/>
                </a:rPr>
                <a:t>—Signature➝ O</a:t>
              </a:r>
              <a:endParaRPr lang="en-US" sz="1392" dirty="0"/>
            </a:p>
          </p:txBody>
        </p:sp>
        <p:sp>
          <p:nvSpPr>
            <p:cNvPr id="16" name="Rounded Rectangle 15">
              <a:extLst>
                <a:ext uri="{FF2B5EF4-FFF2-40B4-BE49-F238E27FC236}">
                  <a16:creationId xmlns:a16="http://schemas.microsoft.com/office/drawing/2014/main" id="{F8337E69-11C1-D744-8872-B6164268A507}"/>
                </a:ext>
              </a:extLst>
            </p:cNvPr>
            <p:cNvSpPr/>
            <p:nvPr/>
          </p:nvSpPr>
          <p:spPr>
            <a:xfrm>
              <a:off x="651788" y="5081141"/>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⟵Signature</a:t>
              </a:r>
              <a:endParaRPr lang="en-US" sz="1392" dirty="0"/>
            </a:p>
          </p:txBody>
        </p:sp>
        <p:sp>
          <p:nvSpPr>
            <p:cNvPr id="17" name="Rounded Rectangle 16">
              <a:extLst>
                <a:ext uri="{FF2B5EF4-FFF2-40B4-BE49-F238E27FC236}">
                  <a16:creationId xmlns:a16="http://schemas.microsoft.com/office/drawing/2014/main" id="{7AC37F80-ED24-1044-96B8-4B04A40CF85A}"/>
                </a:ext>
              </a:extLst>
            </p:cNvPr>
            <p:cNvSpPr/>
            <p:nvPr/>
          </p:nvSpPr>
          <p:spPr>
            <a:xfrm>
              <a:off x="651788" y="5512701"/>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—Signature➝ </a:t>
              </a:r>
              <a:r>
                <a:rPr lang="en-US" sz="1392" dirty="0" err="1">
                  <a:sym typeface="Wingdings" pitchFamily="2" charset="2"/>
                </a:rPr>
                <a:t>Succ</a:t>
              </a:r>
              <a:endParaRPr lang="en-US" sz="1392" dirty="0"/>
            </a:p>
          </p:txBody>
        </p:sp>
        <p:sp>
          <p:nvSpPr>
            <p:cNvPr id="19" name="Rounded Rectangle 18">
              <a:extLst>
                <a:ext uri="{FF2B5EF4-FFF2-40B4-BE49-F238E27FC236}">
                  <a16:creationId xmlns:a16="http://schemas.microsoft.com/office/drawing/2014/main" id="{70DC9E06-5E67-6E42-8D9C-002CAEE8381C}"/>
                </a:ext>
              </a:extLst>
            </p:cNvPr>
            <p:cNvSpPr/>
            <p:nvPr/>
          </p:nvSpPr>
          <p:spPr>
            <a:xfrm>
              <a:off x="651788" y="5944258"/>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⟵Signature</a:t>
              </a:r>
              <a:endParaRPr lang="en-US" sz="1392" dirty="0"/>
            </a:p>
          </p:txBody>
        </p:sp>
        <p:sp>
          <p:nvSpPr>
            <p:cNvPr id="20" name="Rounded Rectangle 19">
              <a:extLst>
                <a:ext uri="{FF2B5EF4-FFF2-40B4-BE49-F238E27FC236}">
                  <a16:creationId xmlns:a16="http://schemas.microsoft.com/office/drawing/2014/main" id="{16A84287-784E-4141-87A3-EC0926C26293}"/>
                </a:ext>
              </a:extLst>
            </p:cNvPr>
            <p:cNvSpPr/>
            <p:nvPr/>
          </p:nvSpPr>
          <p:spPr>
            <a:xfrm>
              <a:off x="651788" y="6375817"/>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—Signature➝ </a:t>
              </a:r>
              <a:r>
                <a:rPr lang="en-US" sz="1392" dirty="0" err="1">
                  <a:sym typeface="Wingdings" pitchFamily="2" charset="2"/>
                </a:rPr>
                <a:t>Succ</a:t>
              </a:r>
              <a:endParaRPr lang="en-US" sz="1392" dirty="0"/>
            </a:p>
          </p:txBody>
        </p:sp>
      </p:grpSp>
      <p:sp>
        <p:nvSpPr>
          <p:cNvPr id="21" name="Rounded Rectangle 20">
            <a:extLst>
              <a:ext uri="{FF2B5EF4-FFF2-40B4-BE49-F238E27FC236}">
                <a16:creationId xmlns:a16="http://schemas.microsoft.com/office/drawing/2014/main" id="{B2273D01-0B89-C542-9428-4F2F21D3E41E}"/>
              </a:ext>
            </a:extLst>
          </p:cNvPr>
          <p:cNvSpPr/>
          <p:nvPr/>
        </p:nvSpPr>
        <p:spPr>
          <a:xfrm>
            <a:off x="1497293" y="5268791"/>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R2 ⟵Signature</a:t>
            </a:r>
            <a:endParaRPr lang="en-US" sz="1392" dirty="0"/>
          </a:p>
        </p:txBody>
      </p:sp>
      <p:sp>
        <p:nvSpPr>
          <p:cNvPr id="22" name="Rounded Rectangle 21">
            <a:extLst>
              <a:ext uri="{FF2B5EF4-FFF2-40B4-BE49-F238E27FC236}">
                <a16:creationId xmlns:a16="http://schemas.microsoft.com/office/drawing/2014/main" id="{18ADFABF-7DD9-2D4C-A15C-93DFB3056353}"/>
              </a:ext>
            </a:extLst>
          </p:cNvPr>
          <p:cNvSpPr/>
          <p:nvPr/>
        </p:nvSpPr>
        <p:spPr>
          <a:xfrm>
            <a:off x="1497293" y="5602482"/>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R2 </a:t>
            </a:r>
            <a:r>
              <a:rPr lang="en-US" sz="1392" dirty="0">
                <a:sym typeface="Wingdings" pitchFamily="2" charset="2"/>
              </a:rPr>
              <a:t>—Signature➝ </a:t>
            </a:r>
            <a:r>
              <a:rPr lang="en-US" sz="1392" dirty="0" err="1">
                <a:sym typeface="Wingdings" pitchFamily="2" charset="2"/>
              </a:rPr>
              <a:t>Succ</a:t>
            </a:r>
            <a:endParaRPr lang="en-US" sz="1392" dirty="0"/>
          </a:p>
        </p:txBody>
      </p:sp>
      <p:sp>
        <p:nvSpPr>
          <p:cNvPr id="23" name="Rounded Rectangle 22">
            <a:extLst>
              <a:ext uri="{FF2B5EF4-FFF2-40B4-BE49-F238E27FC236}">
                <a16:creationId xmlns:a16="http://schemas.microsoft.com/office/drawing/2014/main" id="{196F2B69-82D3-244D-BD3D-E699B4AEBC25}"/>
              </a:ext>
            </a:extLst>
          </p:cNvPr>
          <p:cNvSpPr/>
          <p:nvPr/>
        </p:nvSpPr>
        <p:spPr>
          <a:xfrm>
            <a:off x="1497293" y="5936174"/>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⟵Signature</a:t>
            </a:r>
            <a:endParaRPr lang="en-US" sz="1392" dirty="0"/>
          </a:p>
        </p:txBody>
      </p:sp>
      <p:sp>
        <p:nvSpPr>
          <p:cNvPr id="56" name="Rounded Rectangle 55">
            <a:extLst>
              <a:ext uri="{FF2B5EF4-FFF2-40B4-BE49-F238E27FC236}">
                <a16:creationId xmlns:a16="http://schemas.microsoft.com/office/drawing/2014/main" id="{F6DFBFE1-53AD-E744-BFCE-E4F219C962FE}"/>
              </a:ext>
            </a:extLst>
          </p:cNvPr>
          <p:cNvSpPr/>
          <p:nvPr/>
        </p:nvSpPr>
        <p:spPr>
          <a:xfrm>
            <a:off x="8552816" y="925633"/>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R2 ⟵Promise</a:t>
            </a:r>
            <a:endParaRPr lang="en-US" sz="1392" dirty="0"/>
          </a:p>
        </p:txBody>
      </p:sp>
      <p:sp>
        <p:nvSpPr>
          <p:cNvPr id="57" name="Rounded Rectangle 56">
            <a:extLst>
              <a:ext uri="{FF2B5EF4-FFF2-40B4-BE49-F238E27FC236}">
                <a16:creationId xmlns:a16="http://schemas.microsoft.com/office/drawing/2014/main" id="{2473C7ED-B854-C746-85FE-8541301B4D0A}"/>
              </a:ext>
            </a:extLst>
          </p:cNvPr>
          <p:cNvSpPr/>
          <p:nvPr/>
        </p:nvSpPr>
        <p:spPr>
          <a:xfrm>
            <a:off x="8552816" y="1259326"/>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R2 </a:t>
            </a:r>
            <a:r>
              <a:rPr lang="en-US" sz="1392" dirty="0">
                <a:sym typeface="Wingdings" pitchFamily="2" charset="2"/>
              </a:rPr>
              <a:t>—Promise➝ </a:t>
            </a:r>
            <a:r>
              <a:rPr lang="en-US" sz="1392" dirty="0" err="1">
                <a:sym typeface="Wingdings" pitchFamily="2" charset="2"/>
              </a:rPr>
              <a:t>Pred</a:t>
            </a:r>
            <a:endParaRPr lang="en-US" sz="1392" dirty="0"/>
          </a:p>
        </p:txBody>
      </p:sp>
      <p:sp>
        <p:nvSpPr>
          <p:cNvPr id="58" name="Rounded Rectangle 57">
            <a:extLst>
              <a:ext uri="{FF2B5EF4-FFF2-40B4-BE49-F238E27FC236}">
                <a16:creationId xmlns:a16="http://schemas.microsoft.com/office/drawing/2014/main" id="{D8872B0D-0193-0D4B-8FBD-CAE583E8EDCB}"/>
              </a:ext>
            </a:extLst>
          </p:cNvPr>
          <p:cNvSpPr/>
          <p:nvPr/>
        </p:nvSpPr>
        <p:spPr>
          <a:xfrm>
            <a:off x="8552815" y="1593017"/>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⟵Promise</a:t>
            </a:r>
            <a:endParaRPr lang="en-US" sz="1392" dirty="0"/>
          </a:p>
        </p:txBody>
      </p:sp>
      <p:sp>
        <p:nvSpPr>
          <p:cNvPr id="59" name="Rounded Rectangle 58">
            <a:extLst>
              <a:ext uri="{FF2B5EF4-FFF2-40B4-BE49-F238E27FC236}">
                <a16:creationId xmlns:a16="http://schemas.microsoft.com/office/drawing/2014/main" id="{F52C1D6D-6B82-ED4F-8205-8BCFBBE16A25}"/>
              </a:ext>
            </a:extLst>
          </p:cNvPr>
          <p:cNvSpPr/>
          <p:nvPr/>
        </p:nvSpPr>
        <p:spPr>
          <a:xfrm>
            <a:off x="8552815" y="1926709"/>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—Promise➝ </a:t>
            </a:r>
            <a:r>
              <a:rPr lang="en-US" sz="1392" dirty="0" err="1">
                <a:sym typeface="Wingdings" pitchFamily="2" charset="2"/>
              </a:rPr>
              <a:t>Pred</a:t>
            </a:r>
            <a:endParaRPr lang="en-US" sz="1392" dirty="0"/>
          </a:p>
        </p:txBody>
      </p:sp>
      <p:sp>
        <p:nvSpPr>
          <p:cNvPr id="66" name="Rounded Rectangle 65">
            <a:extLst>
              <a:ext uri="{FF2B5EF4-FFF2-40B4-BE49-F238E27FC236}">
                <a16:creationId xmlns:a16="http://schemas.microsoft.com/office/drawing/2014/main" id="{D7FFC2D0-7148-0C43-A855-3DE55CD165DB}"/>
              </a:ext>
            </a:extLst>
          </p:cNvPr>
          <p:cNvSpPr/>
          <p:nvPr/>
        </p:nvSpPr>
        <p:spPr>
          <a:xfrm>
            <a:off x="8552813" y="2260401"/>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⟵Signature</a:t>
            </a:r>
            <a:endParaRPr lang="en-US" sz="1392" dirty="0"/>
          </a:p>
        </p:txBody>
      </p:sp>
      <p:sp>
        <p:nvSpPr>
          <p:cNvPr id="67" name="Rounded Rectangle 66">
            <a:extLst>
              <a:ext uri="{FF2B5EF4-FFF2-40B4-BE49-F238E27FC236}">
                <a16:creationId xmlns:a16="http://schemas.microsoft.com/office/drawing/2014/main" id="{2B83FF4E-61B3-9049-8423-CA6033D1A59E}"/>
              </a:ext>
            </a:extLst>
          </p:cNvPr>
          <p:cNvSpPr/>
          <p:nvPr/>
        </p:nvSpPr>
        <p:spPr>
          <a:xfrm>
            <a:off x="8552813" y="2594092"/>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—Signature➝ </a:t>
            </a:r>
            <a:r>
              <a:rPr lang="en-US" sz="1392" dirty="0" err="1">
                <a:sym typeface="Wingdings" pitchFamily="2" charset="2"/>
              </a:rPr>
              <a:t>Succ</a:t>
            </a:r>
            <a:endParaRPr lang="en-US" sz="1392" dirty="0"/>
          </a:p>
        </p:txBody>
      </p:sp>
      <p:sp>
        <p:nvSpPr>
          <p:cNvPr id="68" name="Rounded Rectangle 67">
            <a:extLst>
              <a:ext uri="{FF2B5EF4-FFF2-40B4-BE49-F238E27FC236}">
                <a16:creationId xmlns:a16="http://schemas.microsoft.com/office/drawing/2014/main" id="{06141F39-50FF-5442-B70D-B61EDFD384A7}"/>
              </a:ext>
            </a:extLst>
          </p:cNvPr>
          <p:cNvSpPr/>
          <p:nvPr/>
        </p:nvSpPr>
        <p:spPr>
          <a:xfrm>
            <a:off x="8552813" y="2932950"/>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R2 ⟵Signature</a:t>
            </a:r>
            <a:endParaRPr lang="en-US" sz="1392" dirty="0"/>
          </a:p>
        </p:txBody>
      </p:sp>
      <p:sp>
        <p:nvSpPr>
          <p:cNvPr id="69" name="Rounded Rectangle 68">
            <a:extLst>
              <a:ext uri="{FF2B5EF4-FFF2-40B4-BE49-F238E27FC236}">
                <a16:creationId xmlns:a16="http://schemas.microsoft.com/office/drawing/2014/main" id="{33540D67-29B8-D64D-92BA-E2445BAC7D84}"/>
              </a:ext>
            </a:extLst>
          </p:cNvPr>
          <p:cNvSpPr/>
          <p:nvPr/>
        </p:nvSpPr>
        <p:spPr>
          <a:xfrm>
            <a:off x="8552813" y="3266642"/>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R2 </a:t>
            </a:r>
            <a:r>
              <a:rPr lang="en-US" sz="1392" dirty="0">
                <a:sym typeface="Wingdings" pitchFamily="2" charset="2"/>
              </a:rPr>
              <a:t>—Signature➝ </a:t>
            </a:r>
            <a:r>
              <a:rPr lang="en-US" sz="1392" dirty="0" err="1">
                <a:sym typeface="Wingdings" pitchFamily="2" charset="2"/>
              </a:rPr>
              <a:t>Succ</a:t>
            </a:r>
            <a:endParaRPr lang="en-US" sz="1392" dirty="0"/>
          </a:p>
        </p:txBody>
      </p:sp>
      <p:sp>
        <p:nvSpPr>
          <p:cNvPr id="71" name="Oval 70">
            <a:extLst>
              <a:ext uri="{FF2B5EF4-FFF2-40B4-BE49-F238E27FC236}">
                <a16:creationId xmlns:a16="http://schemas.microsoft.com/office/drawing/2014/main" id="{DB100C59-EF7B-724F-BF00-4C3C2E7ED68B}"/>
              </a:ext>
            </a:extLst>
          </p:cNvPr>
          <p:cNvSpPr/>
          <p:nvPr/>
        </p:nvSpPr>
        <p:spPr>
          <a:xfrm>
            <a:off x="9299221" y="92727"/>
            <a:ext cx="649082" cy="649082"/>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11" dirty="0">
                <a:ln>
                  <a:solidFill>
                    <a:schemeClr val="accent6"/>
                  </a:solidFill>
                </a:ln>
                <a:latin typeface="Arial" panose="020B0604020202020204" pitchFamily="34" charset="0"/>
                <a:cs typeface="Arial" panose="020B0604020202020204" pitchFamily="34" charset="0"/>
              </a:rPr>
              <a:t>✓</a:t>
            </a:r>
            <a:endParaRPr lang="en-US" sz="1392" dirty="0">
              <a:ln>
                <a:solidFill>
                  <a:schemeClr val="accent6"/>
                </a:solidFill>
              </a:ln>
              <a:latin typeface="Arial" panose="020B0604020202020204" pitchFamily="34" charset="0"/>
              <a:cs typeface="Arial" panose="020B0604020202020204" pitchFamily="34" charset="0"/>
            </a:endParaRPr>
          </a:p>
        </p:txBody>
      </p:sp>
      <p:sp>
        <p:nvSpPr>
          <p:cNvPr id="40" name="Rounded Rectangle 39">
            <a:extLst>
              <a:ext uri="{FF2B5EF4-FFF2-40B4-BE49-F238E27FC236}">
                <a16:creationId xmlns:a16="http://schemas.microsoft.com/office/drawing/2014/main" id="{4EA74EB2-5EE3-C240-BE2B-9569F41FB9B6}"/>
              </a:ext>
            </a:extLst>
          </p:cNvPr>
          <p:cNvSpPr/>
          <p:nvPr/>
        </p:nvSpPr>
        <p:spPr>
          <a:xfrm>
            <a:off x="5027454" y="925633"/>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—Promise➝ </a:t>
            </a:r>
            <a:r>
              <a:rPr lang="en-US" sz="1392" dirty="0" err="1">
                <a:sym typeface="Wingdings" pitchFamily="2" charset="2"/>
              </a:rPr>
              <a:t>Pred</a:t>
            </a:r>
            <a:endParaRPr lang="en-US" sz="1392" dirty="0"/>
          </a:p>
        </p:txBody>
      </p:sp>
      <p:sp>
        <p:nvSpPr>
          <p:cNvPr id="41" name="Rounded Rectangle 40">
            <a:extLst>
              <a:ext uri="{FF2B5EF4-FFF2-40B4-BE49-F238E27FC236}">
                <a16:creationId xmlns:a16="http://schemas.microsoft.com/office/drawing/2014/main" id="{BA2D4865-AC46-2444-A633-2C9ABA6C773C}"/>
              </a:ext>
            </a:extLst>
          </p:cNvPr>
          <p:cNvSpPr/>
          <p:nvPr/>
        </p:nvSpPr>
        <p:spPr>
          <a:xfrm>
            <a:off x="5027452" y="1259325"/>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⟵Promise</a:t>
            </a:r>
            <a:endParaRPr lang="en-US" sz="1392" dirty="0"/>
          </a:p>
        </p:txBody>
      </p:sp>
      <p:sp>
        <p:nvSpPr>
          <p:cNvPr id="42" name="Rounded Rectangle 41">
            <a:extLst>
              <a:ext uri="{FF2B5EF4-FFF2-40B4-BE49-F238E27FC236}">
                <a16:creationId xmlns:a16="http://schemas.microsoft.com/office/drawing/2014/main" id="{8090181B-4362-D04D-9E91-8F08CE3E3B51}"/>
              </a:ext>
            </a:extLst>
          </p:cNvPr>
          <p:cNvSpPr/>
          <p:nvPr/>
        </p:nvSpPr>
        <p:spPr>
          <a:xfrm>
            <a:off x="5027452" y="1593017"/>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—Promise➝ </a:t>
            </a:r>
            <a:r>
              <a:rPr lang="en-US" sz="1392" dirty="0" err="1">
                <a:sym typeface="Wingdings" pitchFamily="2" charset="2"/>
              </a:rPr>
              <a:t>Pred</a:t>
            </a:r>
            <a:endParaRPr lang="en-US" sz="1392" dirty="0"/>
          </a:p>
        </p:txBody>
      </p:sp>
      <p:sp>
        <p:nvSpPr>
          <p:cNvPr id="43" name="Rounded Rectangle 42">
            <a:extLst>
              <a:ext uri="{FF2B5EF4-FFF2-40B4-BE49-F238E27FC236}">
                <a16:creationId xmlns:a16="http://schemas.microsoft.com/office/drawing/2014/main" id="{7CB4A41E-5C30-C045-8CF7-701B2EB40AD8}"/>
              </a:ext>
            </a:extLst>
          </p:cNvPr>
          <p:cNvSpPr/>
          <p:nvPr/>
        </p:nvSpPr>
        <p:spPr>
          <a:xfrm>
            <a:off x="5027451" y="1926708"/>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⟵Promise</a:t>
            </a:r>
            <a:endParaRPr lang="en-US" sz="1392" dirty="0"/>
          </a:p>
        </p:txBody>
      </p:sp>
      <p:sp>
        <p:nvSpPr>
          <p:cNvPr id="44" name="Rounded Rectangle 43">
            <a:extLst>
              <a:ext uri="{FF2B5EF4-FFF2-40B4-BE49-F238E27FC236}">
                <a16:creationId xmlns:a16="http://schemas.microsoft.com/office/drawing/2014/main" id="{70992A4C-C4F6-F340-9EFB-4CEE101BB44A}"/>
              </a:ext>
            </a:extLst>
          </p:cNvPr>
          <p:cNvSpPr/>
          <p:nvPr/>
        </p:nvSpPr>
        <p:spPr>
          <a:xfrm>
            <a:off x="5027451" y="2260401"/>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—Commit➝ Ref</a:t>
            </a:r>
            <a:endParaRPr lang="en-US" sz="1392" dirty="0"/>
          </a:p>
        </p:txBody>
      </p:sp>
      <p:sp>
        <p:nvSpPr>
          <p:cNvPr id="45" name="Rounded Rectangle 44">
            <a:extLst>
              <a:ext uri="{FF2B5EF4-FFF2-40B4-BE49-F238E27FC236}">
                <a16:creationId xmlns:a16="http://schemas.microsoft.com/office/drawing/2014/main" id="{A73D8EB6-DF57-A74A-B3E9-DADCAB168390}"/>
              </a:ext>
            </a:extLst>
          </p:cNvPr>
          <p:cNvSpPr/>
          <p:nvPr/>
        </p:nvSpPr>
        <p:spPr>
          <a:xfrm>
            <a:off x="5027450" y="2594092"/>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Ref  ⟵Commit</a:t>
            </a:r>
            <a:endParaRPr lang="en-US" sz="1392" dirty="0"/>
          </a:p>
        </p:txBody>
      </p:sp>
      <p:sp>
        <p:nvSpPr>
          <p:cNvPr id="46" name="Rounded Rectangle 45">
            <a:extLst>
              <a:ext uri="{FF2B5EF4-FFF2-40B4-BE49-F238E27FC236}">
                <a16:creationId xmlns:a16="http://schemas.microsoft.com/office/drawing/2014/main" id="{70C85B13-01FE-0543-9736-047190D780C8}"/>
              </a:ext>
            </a:extLst>
          </p:cNvPr>
          <p:cNvSpPr/>
          <p:nvPr/>
        </p:nvSpPr>
        <p:spPr>
          <a:xfrm>
            <a:off x="5027450" y="2927783"/>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Ref  </a:t>
            </a:r>
            <a:r>
              <a:rPr lang="en-US" sz="1392" dirty="0">
                <a:sym typeface="Wingdings" pitchFamily="2" charset="2"/>
              </a:rPr>
              <a:t>—Signature➝ O</a:t>
            </a:r>
            <a:endParaRPr lang="en-US" sz="1392" dirty="0"/>
          </a:p>
        </p:txBody>
      </p:sp>
      <p:sp>
        <p:nvSpPr>
          <p:cNvPr id="47" name="Rounded Rectangle 46">
            <a:extLst>
              <a:ext uri="{FF2B5EF4-FFF2-40B4-BE49-F238E27FC236}">
                <a16:creationId xmlns:a16="http://schemas.microsoft.com/office/drawing/2014/main" id="{41B994E1-2D7C-584C-A2D0-84C738352DE1}"/>
              </a:ext>
            </a:extLst>
          </p:cNvPr>
          <p:cNvSpPr/>
          <p:nvPr/>
        </p:nvSpPr>
        <p:spPr>
          <a:xfrm>
            <a:off x="5027450" y="3261475"/>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⟵Signature</a:t>
            </a:r>
            <a:endParaRPr lang="en-US" sz="1392" dirty="0"/>
          </a:p>
        </p:txBody>
      </p:sp>
      <p:sp>
        <p:nvSpPr>
          <p:cNvPr id="48" name="Rounded Rectangle 47">
            <a:extLst>
              <a:ext uri="{FF2B5EF4-FFF2-40B4-BE49-F238E27FC236}">
                <a16:creationId xmlns:a16="http://schemas.microsoft.com/office/drawing/2014/main" id="{54F40A38-822B-9643-9630-A4CEA9877FF1}"/>
              </a:ext>
            </a:extLst>
          </p:cNvPr>
          <p:cNvSpPr/>
          <p:nvPr/>
        </p:nvSpPr>
        <p:spPr>
          <a:xfrm>
            <a:off x="5027450" y="3595167"/>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—Signature➝ </a:t>
            </a:r>
            <a:r>
              <a:rPr lang="en-US" sz="1392" dirty="0" err="1">
                <a:sym typeface="Wingdings" pitchFamily="2" charset="2"/>
              </a:rPr>
              <a:t>Succ</a:t>
            </a:r>
            <a:endParaRPr lang="en-US" sz="1392" dirty="0"/>
          </a:p>
        </p:txBody>
      </p:sp>
      <p:sp>
        <p:nvSpPr>
          <p:cNvPr id="49" name="Rounded Rectangle 48">
            <a:extLst>
              <a:ext uri="{FF2B5EF4-FFF2-40B4-BE49-F238E27FC236}">
                <a16:creationId xmlns:a16="http://schemas.microsoft.com/office/drawing/2014/main" id="{CDA78C70-628D-1A43-B190-445DB7DE1EE2}"/>
              </a:ext>
            </a:extLst>
          </p:cNvPr>
          <p:cNvSpPr/>
          <p:nvPr/>
        </p:nvSpPr>
        <p:spPr>
          <a:xfrm>
            <a:off x="5027450" y="3928857"/>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⟵Signature</a:t>
            </a:r>
            <a:endParaRPr lang="en-US" sz="1392" dirty="0"/>
          </a:p>
        </p:txBody>
      </p:sp>
      <p:sp>
        <p:nvSpPr>
          <p:cNvPr id="50" name="Rounded Rectangle 49">
            <a:extLst>
              <a:ext uri="{FF2B5EF4-FFF2-40B4-BE49-F238E27FC236}">
                <a16:creationId xmlns:a16="http://schemas.microsoft.com/office/drawing/2014/main" id="{C971AA6C-A463-5A49-9DEB-D4402B67D90C}"/>
              </a:ext>
            </a:extLst>
          </p:cNvPr>
          <p:cNvSpPr/>
          <p:nvPr/>
        </p:nvSpPr>
        <p:spPr>
          <a:xfrm>
            <a:off x="5027450" y="4262548"/>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—Signature➝ </a:t>
            </a:r>
            <a:r>
              <a:rPr lang="en-US" sz="1392" dirty="0" err="1">
                <a:sym typeface="Wingdings" pitchFamily="2" charset="2"/>
              </a:rPr>
              <a:t>Succ</a:t>
            </a:r>
            <a:endParaRPr lang="en-US" sz="1392" dirty="0"/>
          </a:p>
        </p:txBody>
      </p:sp>
      <p:sp>
        <p:nvSpPr>
          <p:cNvPr id="51" name="Rounded Rectangle 50">
            <a:extLst>
              <a:ext uri="{FF2B5EF4-FFF2-40B4-BE49-F238E27FC236}">
                <a16:creationId xmlns:a16="http://schemas.microsoft.com/office/drawing/2014/main" id="{D1773880-363A-C841-AE33-106017ADEF80}"/>
              </a:ext>
            </a:extLst>
          </p:cNvPr>
          <p:cNvSpPr/>
          <p:nvPr/>
        </p:nvSpPr>
        <p:spPr>
          <a:xfrm>
            <a:off x="5027449" y="4596240"/>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⟵Signature</a:t>
            </a:r>
            <a:endParaRPr lang="en-US" sz="1392" dirty="0"/>
          </a:p>
        </p:txBody>
      </p:sp>
      <p:sp>
        <p:nvSpPr>
          <p:cNvPr id="52" name="Oval 51">
            <a:extLst>
              <a:ext uri="{FF2B5EF4-FFF2-40B4-BE49-F238E27FC236}">
                <a16:creationId xmlns:a16="http://schemas.microsoft.com/office/drawing/2014/main" id="{775B7A93-D334-4144-A82F-EAD2D898D42D}"/>
              </a:ext>
            </a:extLst>
          </p:cNvPr>
          <p:cNvSpPr/>
          <p:nvPr/>
        </p:nvSpPr>
        <p:spPr>
          <a:xfrm>
            <a:off x="5771531" y="92727"/>
            <a:ext cx="649082" cy="649082"/>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11" dirty="0">
                <a:ln>
                  <a:solidFill>
                    <a:schemeClr val="accent6"/>
                  </a:solidFill>
                </a:ln>
                <a:latin typeface="Arial" panose="020B0604020202020204" pitchFamily="34" charset="0"/>
                <a:cs typeface="Arial" panose="020B0604020202020204" pitchFamily="34" charset="0"/>
              </a:rPr>
              <a:t>✓</a:t>
            </a:r>
            <a:endParaRPr lang="en-US" sz="1392" dirty="0">
              <a:ln>
                <a:solidFill>
                  <a:schemeClr val="accent6"/>
                </a:solidFill>
              </a:ln>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EEB47FDC-400F-2741-BBB9-6E49AB9A7507}"/>
              </a:ext>
            </a:extLst>
          </p:cNvPr>
          <p:cNvSpPr/>
          <p:nvPr/>
        </p:nvSpPr>
        <p:spPr>
          <a:xfrm>
            <a:off x="2246030" y="92727"/>
            <a:ext cx="649082" cy="649082"/>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11" dirty="0">
                <a:ln>
                  <a:solidFill>
                    <a:schemeClr val="accent6"/>
                  </a:solidFill>
                </a:ln>
                <a:latin typeface="Arial" panose="020B0604020202020204" pitchFamily="34" charset="0"/>
                <a:cs typeface="Arial" panose="020B0604020202020204" pitchFamily="34" charset="0"/>
              </a:rPr>
              <a:t>✓</a:t>
            </a:r>
            <a:endParaRPr lang="en-US" sz="1392" dirty="0">
              <a:ln>
                <a:solidFill>
                  <a:schemeClr val="accent6"/>
                </a:solidFill>
              </a:ln>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3C20CB6-9594-FA47-98F4-AD132A0498C1}"/>
              </a:ext>
            </a:extLst>
          </p:cNvPr>
          <p:cNvSpPr txBox="1"/>
          <p:nvPr/>
        </p:nvSpPr>
        <p:spPr>
          <a:xfrm>
            <a:off x="3639176" y="1224610"/>
            <a:ext cx="1385869" cy="1734321"/>
          </a:xfrm>
          <a:prstGeom prst="rect">
            <a:avLst/>
          </a:prstGeom>
          <a:noFill/>
        </p:spPr>
        <p:txBody>
          <a:bodyPr wrap="square" rtlCol="0">
            <a:spAutoFit/>
          </a:bodyPr>
          <a:lstStyle/>
          <a:p>
            <a:pPr algn="ctr"/>
            <a:r>
              <a:rPr lang="en-US" sz="10670" dirty="0"/>
              <a:t>=</a:t>
            </a:r>
          </a:p>
        </p:txBody>
      </p:sp>
      <p:sp>
        <p:nvSpPr>
          <p:cNvPr id="60" name="Slide Number Placeholder 8">
            <a:extLst>
              <a:ext uri="{FF2B5EF4-FFF2-40B4-BE49-F238E27FC236}">
                <a16:creationId xmlns:a16="http://schemas.microsoft.com/office/drawing/2014/main" id="{64887E19-780C-034A-B6B4-29119FF75AEF}"/>
              </a:ext>
            </a:extLst>
          </p:cNvPr>
          <p:cNvSpPr>
            <a:spLocks noGrp="1"/>
          </p:cNvSpPr>
          <p:nvPr>
            <p:ph type="sldNum" sz="quarter" idx="12"/>
          </p:nvPr>
        </p:nvSpPr>
        <p:spPr>
          <a:xfrm>
            <a:off x="8610600" y="6356350"/>
            <a:ext cx="2743200" cy="365125"/>
          </a:xfrm>
        </p:spPr>
        <p:txBody>
          <a:bodyPr/>
          <a:lstStyle/>
          <a:p>
            <a:fld id="{C5A27ED4-BC28-3744-9665-B9C127FFDCF7}" type="slidenum">
              <a:rPr lang="en-US" sz="1800" smtClean="0">
                <a:solidFill>
                  <a:schemeClr val="tx1"/>
                </a:solidFill>
              </a:rPr>
              <a:t>23</a:t>
            </a:fld>
            <a:endParaRPr lang="en-US" sz="1800" dirty="0">
              <a:solidFill>
                <a:schemeClr val="tx1"/>
              </a:solidFill>
            </a:endParaRPr>
          </a:p>
        </p:txBody>
      </p:sp>
    </p:spTree>
    <p:extLst>
      <p:ext uri="{BB962C8B-B14F-4D97-AF65-F5344CB8AC3E}">
        <p14:creationId xmlns:p14="http://schemas.microsoft.com/office/powerpoint/2010/main" val="375761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2"/>
                                        </p:tgtEl>
                                      </p:cBhvr>
                                    </p:animEffect>
                                    <p:set>
                                      <p:cBhvr>
                                        <p:cTn id="16" dur="1" fill="hold">
                                          <p:stCondLst>
                                            <p:cond delay="499"/>
                                          </p:stCondLst>
                                        </p:cTn>
                                        <p:tgtEl>
                                          <p:spTgt spid="22"/>
                                        </p:tgtEl>
                                        <p:attrNameLst>
                                          <p:attrName>style.visibility</p:attrName>
                                        </p:attrNameLst>
                                      </p:cBhvr>
                                      <p:to>
                                        <p:strVal val="hidden"/>
                                      </p:to>
                                    </p:set>
                                  </p:childTnLst>
                                </p:cTn>
                              </p:par>
                              <p:par>
                                <p:cTn id="17" presetID="0" presetClass="path" presetSubtype="0" accel="50000" decel="50000" fill="hold" nodeType="withEffect">
                                  <p:stCondLst>
                                    <p:cond delay="0"/>
                                  </p:stCondLst>
                                  <p:childTnLst>
                                    <p:animMotion origin="layout" path="M 1.9822E-6 3.08752E-6 L -0.00036 -0.09791 " pathEditMode="relative" rAng="0" ptsTypes="AA">
                                      <p:cBhvr>
                                        <p:cTn id="18" dur="2000" fill="hold"/>
                                        <p:tgtEl>
                                          <p:spTgt spid="3"/>
                                        </p:tgtEl>
                                        <p:attrNameLst>
                                          <p:attrName>ppt_x</p:attrName>
                                          <p:attrName>ppt_y</p:attrName>
                                        </p:attrNameLst>
                                      </p:cBhvr>
                                      <p:rCtr x="-24" y="-4904"/>
                                    </p:animMotion>
                                  </p:childTnLst>
                                </p:cTn>
                              </p:par>
                              <p:par>
                                <p:cTn id="19" presetID="0" presetClass="path" presetSubtype="0" accel="50000" decel="50000" fill="hold" grpId="0" nodeType="withEffect">
                                  <p:stCondLst>
                                    <p:cond delay="0"/>
                                  </p:stCondLst>
                                  <p:childTnLst>
                                    <p:animMotion origin="layout" path="M -0.00036 0.00036 L -0.00036 -0.19581 " pathEditMode="relative" rAng="0" ptsTypes="AA">
                                      <p:cBhvr>
                                        <p:cTn id="20" dur="2000" fill="hold"/>
                                        <p:tgtEl>
                                          <p:spTgt spid="23"/>
                                        </p:tgtEl>
                                        <p:attrNameLst>
                                          <p:attrName>ppt_x</p:attrName>
                                          <p:attrName>ppt_y</p:attrName>
                                        </p:attrNameLst>
                                      </p:cBhvr>
                                      <p:rCtr x="0" y="-9808"/>
                                    </p:animMotion>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500"/>
                                        <p:tgtEl>
                                          <p:spTgt spid="5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3" grpId="0" animBg="1"/>
      <p:bldP spid="54" grpId="0" animBg="1"/>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AD73D66-812F-974F-BD4C-3D3B5C7376C1}"/>
              </a:ext>
            </a:extLst>
          </p:cNvPr>
          <p:cNvSpPr/>
          <p:nvPr/>
        </p:nvSpPr>
        <p:spPr>
          <a:xfrm>
            <a:off x="1497297" y="925633"/>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—Promise➝ </a:t>
            </a:r>
            <a:r>
              <a:rPr lang="en-US" sz="1392" dirty="0" err="1">
                <a:sym typeface="Wingdings" pitchFamily="2" charset="2"/>
              </a:rPr>
              <a:t>Pred</a:t>
            </a:r>
            <a:endParaRPr lang="en-US" sz="1392" dirty="0"/>
          </a:p>
        </p:txBody>
      </p:sp>
      <p:sp>
        <p:nvSpPr>
          <p:cNvPr id="6" name="Rounded Rectangle 5">
            <a:extLst>
              <a:ext uri="{FF2B5EF4-FFF2-40B4-BE49-F238E27FC236}">
                <a16:creationId xmlns:a16="http://schemas.microsoft.com/office/drawing/2014/main" id="{164EBE7C-09AA-274D-99F2-DBE4B1A45E10}"/>
              </a:ext>
            </a:extLst>
          </p:cNvPr>
          <p:cNvSpPr/>
          <p:nvPr/>
        </p:nvSpPr>
        <p:spPr>
          <a:xfrm>
            <a:off x="1497296" y="1259325"/>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R2 ⟵Promise</a:t>
            </a:r>
            <a:endParaRPr lang="en-US" sz="1392" dirty="0"/>
          </a:p>
        </p:txBody>
      </p:sp>
      <p:sp>
        <p:nvSpPr>
          <p:cNvPr id="7" name="Rounded Rectangle 6">
            <a:extLst>
              <a:ext uri="{FF2B5EF4-FFF2-40B4-BE49-F238E27FC236}">
                <a16:creationId xmlns:a16="http://schemas.microsoft.com/office/drawing/2014/main" id="{E87538A7-8774-3F48-9EB7-67D9D295211E}"/>
              </a:ext>
            </a:extLst>
          </p:cNvPr>
          <p:cNvSpPr/>
          <p:nvPr/>
        </p:nvSpPr>
        <p:spPr>
          <a:xfrm>
            <a:off x="1497296" y="1593017"/>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R2 </a:t>
            </a:r>
            <a:r>
              <a:rPr lang="en-US" sz="1392" dirty="0">
                <a:sym typeface="Wingdings" pitchFamily="2" charset="2"/>
              </a:rPr>
              <a:t>—Promise➝ </a:t>
            </a:r>
            <a:r>
              <a:rPr lang="en-US" sz="1392" dirty="0" err="1">
                <a:sym typeface="Wingdings" pitchFamily="2" charset="2"/>
              </a:rPr>
              <a:t>Pred</a:t>
            </a:r>
            <a:endParaRPr lang="en-US" sz="1392" dirty="0"/>
          </a:p>
        </p:txBody>
      </p:sp>
      <p:grpSp>
        <p:nvGrpSpPr>
          <p:cNvPr id="3" name="Group 2">
            <a:extLst>
              <a:ext uri="{FF2B5EF4-FFF2-40B4-BE49-F238E27FC236}">
                <a16:creationId xmlns:a16="http://schemas.microsoft.com/office/drawing/2014/main" id="{EAA06B26-62FE-974E-8478-01177AA5D43B}"/>
              </a:ext>
            </a:extLst>
          </p:cNvPr>
          <p:cNvGrpSpPr/>
          <p:nvPr/>
        </p:nvGrpSpPr>
        <p:grpSpPr>
          <a:xfrm>
            <a:off x="1497292" y="1926709"/>
            <a:ext cx="2141896" cy="3302200"/>
            <a:chOff x="651788" y="2491787"/>
            <a:chExt cx="2770086" cy="4270693"/>
          </a:xfrm>
        </p:grpSpPr>
        <p:sp>
          <p:nvSpPr>
            <p:cNvPr id="8" name="Rounded Rectangle 7">
              <a:extLst>
                <a:ext uri="{FF2B5EF4-FFF2-40B4-BE49-F238E27FC236}">
                  <a16:creationId xmlns:a16="http://schemas.microsoft.com/office/drawing/2014/main" id="{2B6AF481-AD15-E542-A04E-785C004E980A}"/>
                </a:ext>
              </a:extLst>
            </p:cNvPr>
            <p:cNvSpPr/>
            <p:nvPr/>
          </p:nvSpPr>
          <p:spPr>
            <a:xfrm>
              <a:off x="651791" y="2491787"/>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⟵Promise</a:t>
              </a:r>
              <a:endParaRPr lang="en-US" sz="1392" dirty="0"/>
            </a:p>
          </p:txBody>
        </p:sp>
        <p:sp>
          <p:nvSpPr>
            <p:cNvPr id="11" name="Rounded Rectangle 10">
              <a:extLst>
                <a:ext uri="{FF2B5EF4-FFF2-40B4-BE49-F238E27FC236}">
                  <a16:creationId xmlns:a16="http://schemas.microsoft.com/office/drawing/2014/main" id="{04545ED2-A455-9B47-A820-EEB71868768C}"/>
                </a:ext>
              </a:extLst>
            </p:cNvPr>
            <p:cNvSpPr/>
            <p:nvPr/>
          </p:nvSpPr>
          <p:spPr>
            <a:xfrm>
              <a:off x="651791" y="2923346"/>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—Promise➝ </a:t>
              </a:r>
              <a:r>
                <a:rPr lang="en-US" sz="1392" dirty="0" err="1">
                  <a:sym typeface="Wingdings" pitchFamily="2" charset="2"/>
                </a:rPr>
                <a:t>Pred</a:t>
              </a:r>
              <a:endParaRPr lang="en-US" sz="1392" dirty="0"/>
            </a:p>
          </p:txBody>
        </p:sp>
        <p:sp>
          <p:nvSpPr>
            <p:cNvPr id="12" name="Rounded Rectangle 11">
              <a:extLst>
                <a:ext uri="{FF2B5EF4-FFF2-40B4-BE49-F238E27FC236}">
                  <a16:creationId xmlns:a16="http://schemas.microsoft.com/office/drawing/2014/main" id="{37384AA1-4A96-4546-A49B-AA78A05B33FD}"/>
                </a:ext>
              </a:extLst>
            </p:cNvPr>
            <p:cNvSpPr/>
            <p:nvPr/>
          </p:nvSpPr>
          <p:spPr>
            <a:xfrm>
              <a:off x="651790" y="3354905"/>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⟵Promise</a:t>
              </a:r>
              <a:endParaRPr lang="en-US" sz="1392" dirty="0"/>
            </a:p>
          </p:txBody>
        </p:sp>
        <p:sp>
          <p:nvSpPr>
            <p:cNvPr id="13" name="Rounded Rectangle 12">
              <a:extLst>
                <a:ext uri="{FF2B5EF4-FFF2-40B4-BE49-F238E27FC236}">
                  <a16:creationId xmlns:a16="http://schemas.microsoft.com/office/drawing/2014/main" id="{48D6EDE4-0AD0-B949-8922-50028C10F672}"/>
                </a:ext>
              </a:extLst>
            </p:cNvPr>
            <p:cNvSpPr/>
            <p:nvPr/>
          </p:nvSpPr>
          <p:spPr>
            <a:xfrm>
              <a:off x="651790" y="3786465"/>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—Commit➝ Ref</a:t>
              </a:r>
              <a:endParaRPr lang="en-US" sz="1392" dirty="0"/>
            </a:p>
          </p:txBody>
        </p:sp>
        <p:sp>
          <p:nvSpPr>
            <p:cNvPr id="14" name="Rounded Rectangle 13">
              <a:extLst>
                <a:ext uri="{FF2B5EF4-FFF2-40B4-BE49-F238E27FC236}">
                  <a16:creationId xmlns:a16="http://schemas.microsoft.com/office/drawing/2014/main" id="{4B3C5801-DEBE-6C4E-9A29-471ACE79DBED}"/>
                </a:ext>
              </a:extLst>
            </p:cNvPr>
            <p:cNvSpPr/>
            <p:nvPr/>
          </p:nvSpPr>
          <p:spPr>
            <a:xfrm>
              <a:off x="651789" y="4218024"/>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Ref  ⟵Commit</a:t>
              </a:r>
              <a:endParaRPr lang="en-US" sz="1392" dirty="0"/>
            </a:p>
          </p:txBody>
        </p:sp>
        <p:sp>
          <p:nvSpPr>
            <p:cNvPr id="15" name="Rounded Rectangle 14">
              <a:extLst>
                <a:ext uri="{FF2B5EF4-FFF2-40B4-BE49-F238E27FC236}">
                  <a16:creationId xmlns:a16="http://schemas.microsoft.com/office/drawing/2014/main" id="{C655CEAD-AA63-314C-9F22-84FE94B138B2}"/>
                </a:ext>
              </a:extLst>
            </p:cNvPr>
            <p:cNvSpPr/>
            <p:nvPr/>
          </p:nvSpPr>
          <p:spPr>
            <a:xfrm>
              <a:off x="651789" y="4649582"/>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Ref  </a:t>
              </a:r>
              <a:r>
                <a:rPr lang="en-US" sz="1392" dirty="0">
                  <a:sym typeface="Wingdings" pitchFamily="2" charset="2"/>
                </a:rPr>
                <a:t>—Signature➝ O</a:t>
              </a:r>
              <a:endParaRPr lang="en-US" sz="1392" dirty="0"/>
            </a:p>
          </p:txBody>
        </p:sp>
        <p:sp>
          <p:nvSpPr>
            <p:cNvPr id="16" name="Rounded Rectangle 15">
              <a:extLst>
                <a:ext uri="{FF2B5EF4-FFF2-40B4-BE49-F238E27FC236}">
                  <a16:creationId xmlns:a16="http://schemas.microsoft.com/office/drawing/2014/main" id="{F8337E69-11C1-D744-8872-B6164268A507}"/>
                </a:ext>
              </a:extLst>
            </p:cNvPr>
            <p:cNvSpPr/>
            <p:nvPr/>
          </p:nvSpPr>
          <p:spPr>
            <a:xfrm>
              <a:off x="651788" y="5081141"/>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⟵Signature</a:t>
              </a:r>
              <a:endParaRPr lang="en-US" sz="1392" dirty="0"/>
            </a:p>
          </p:txBody>
        </p:sp>
        <p:sp>
          <p:nvSpPr>
            <p:cNvPr id="17" name="Rounded Rectangle 16">
              <a:extLst>
                <a:ext uri="{FF2B5EF4-FFF2-40B4-BE49-F238E27FC236}">
                  <a16:creationId xmlns:a16="http://schemas.microsoft.com/office/drawing/2014/main" id="{7AC37F80-ED24-1044-96B8-4B04A40CF85A}"/>
                </a:ext>
              </a:extLst>
            </p:cNvPr>
            <p:cNvSpPr/>
            <p:nvPr/>
          </p:nvSpPr>
          <p:spPr>
            <a:xfrm>
              <a:off x="651788" y="5512701"/>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—Signature➝ </a:t>
              </a:r>
              <a:r>
                <a:rPr lang="en-US" sz="1392" dirty="0" err="1">
                  <a:sym typeface="Wingdings" pitchFamily="2" charset="2"/>
                </a:rPr>
                <a:t>Succ</a:t>
              </a:r>
              <a:endParaRPr lang="en-US" sz="1392" dirty="0"/>
            </a:p>
          </p:txBody>
        </p:sp>
        <p:sp>
          <p:nvSpPr>
            <p:cNvPr id="19" name="Rounded Rectangle 18">
              <a:extLst>
                <a:ext uri="{FF2B5EF4-FFF2-40B4-BE49-F238E27FC236}">
                  <a16:creationId xmlns:a16="http://schemas.microsoft.com/office/drawing/2014/main" id="{70DC9E06-5E67-6E42-8D9C-002CAEE8381C}"/>
                </a:ext>
              </a:extLst>
            </p:cNvPr>
            <p:cNvSpPr/>
            <p:nvPr/>
          </p:nvSpPr>
          <p:spPr>
            <a:xfrm>
              <a:off x="651788" y="5944258"/>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⟵Signature</a:t>
              </a:r>
              <a:endParaRPr lang="en-US" sz="1392" dirty="0"/>
            </a:p>
          </p:txBody>
        </p:sp>
        <p:sp>
          <p:nvSpPr>
            <p:cNvPr id="20" name="Rounded Rectangle 19">
              <a:extLst>
                <a:ext uri="{FF2B5EF4-FFF2-40B4-BE49-F238E27FC236}">
                  <a16:creationId xmlns:a16="http://schemas.microsoft.com/office/drawing/2014/main" id="{16A84287-784E-4141-87A3-EC0926C26293}"/>
                </a:ext>
              </a:extLst>
            </p:cNvPr>
            <p:cNvSpPr/>
            <p:nvPr/>
          </p:nvSpPr>
          <p:spPr>
            <a:xfrm>
              <a:off x="651788" y="6375817"/>
              <a:ext cx="2770083" cy="386663"/>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—Signature➝ </a:t>
              </a:r>
              <a:r>
                <a:rPr lang="en-US" sz="1392" dirty="0" err="1">
                  <a:sym typeface="Wingdings" pitchFamily="2" charset="2"/>
                </a:rPr>
                <a:t>Succ</a:t>
              </a:r>
              <a:endParaRPr lang="en-US" sz="1392" dirty="0"/>
            </a:p>
          </p:txBody>
        </p:sp>
      </p:grpSp>
      <p:sp>
        <p:nvSpPr>
          <p:cNvPr id="21" name="Rounded Rectangle 20">
            <a:extLst>
              <a:ext uri="{FF2B5EF4-FFF2-40B4-BE49-F238E27FC236}">
                <a16:creationId xmlns:a16="http://schemas.microsoft.com/office/drawing/2014/main" id="{B2273D01-0B89-C542-9428-4F2F21D3E41E}"/>
              </a:ext>
            </a:extLst>
          </p:cNvPr>
          <p:cNvSpPr/>
          <p:nvPr/>
        </p:nvSpPr>
        <p:spPr>
          <a:xfrm>
            <a:off x="1497293" y="5268791"/>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R2 ⟵Signature</a:t>
            </a:r>
            <a:endParaRPr lang="en-US" sz="1392" dirty="0"/>
          </a:p>
        </p:txBody>
      </p:sp>
      <p:sp>
        <p:nvSpPr>
          <p:cNvPr id="22" name="Rounded Rectangle 21">
            <a:extLst>
              <a:ext uri="{FF2B5EF4-FFF2-40B4-BE49-F238E27FC236}">
                <a16:creationId xmlns:a16="http://schemas.microsoft.com/office/drawing/2014/main" id="{18ADFABF-7DD9-2D4C-A15C-93DFB3056353}"/>
              </a:ext>
            </a:extLst>
          </p:cNvPr>
          <p:cNvSpPr/>
          <p:nvPr/>
        </p:nvSpPr>
        <p:spPr>
          <a:xfrm>
            <a:off x="1497293" y="5602482"/>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R2 </a:t>
            </a:r>
            <a:r>
              <a:rPr lang="en-US" sz="1392" dirty="0">
                <a:sym typeface="Wingdings" pitchFamily="2" charset="2"/>
              </a:rPr>
              <a:t>—Signature➝ </a:t>
            </a:r>
            <a:r>
              <a:rPr lang="en-US" sz="1392" dirty="0" err="1">
                <a:sym typeface="Wingdings" pitchFamily="2" charset="2"/>
              </a:rPr>
              <a:t>Succ</a:t>
            </a:r>
            <a:endParaRPr lang="en-US" sz="1392" dirty="0"/>
          </a:p>
        </p:txBody>
      </p:sp>
      <p:sp>
        <p:nvSpPr>
          <p:cNvPr id="23" name="Rounded Rectangle 22">
            <a:extLst>
              <a:ext uri="{FF2B5EF4-FFF2-40B4-BE49-F238E27FC236}">
                <a16:creationId xmlns:a16="http://schemas.microsoft.com/office/drawing/2014/main" id="{196F2B69-82D3-244D-BD3D-E699B4AEBC25}"/>
              </a:ext>
            </a:extLst>
          </p:cNvPr>
          <p:cNvSpPr/>
          <p:nvPr/>
        </p:nvSpPr>
        <p:spPr>
          <a:xfrm>
            <a:off x="1497293" y="5936174"/>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⟵Signature</a:t>
            </a:r>
            <a:endParaRPr lang="en-US" sz="1392" dirty="0"/>
          </a:p>
        </p:txBody>
      </p:sp>
      <p:sp>
        <p:nvSpPr>
          <p:cNvPr id="56" name="Rounded Rectangle 55">
            <a:extLst>
              <a:ext uri="{FF2B5EF4-FFF2-40B4-BE49-F238E27FC236}">
                <a16:creationId xmlns:a16="http://schemas.microsoft.com/office/drawing/2014/main" id="{F6DFBFE1-53AD-E744-BFCE-E4F219C962FE}"/>
              </a:ext>
            </a:extLst>
          </p:cNvPr>
          <p:cNvSpPr/>
          <p:nvPr/>
        </p:nvSpPr>
        <p:spPr>
          <a:xfrm>
            <a:off x="8552816" y="925633"/>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R2 ⟵Promise</a:t>
            </a:r>
            <a:endParaRPr lang="en-US" sz="1392" dirty="0"/>
          </a:p>
        </p:txBody>
      </p:sp>
      <p:sp>
        <p:nvSpPr>
          <p:cNvPr id="57" name="Rounded Rectangle 56">
            <a:extLst>
              <a:ext uri="{FF2B5EF4-FFF2-40B4-BE49-F238E27FC236}">
                <a16:creationId xmlns:a16="http://schemas.microsoft.com/office/drawing/2014/main" id="{2473C7ED-B854-C746-85FE-8541301B4D0A}"/>
              </a:ext>
            </a:extLst>
          </p:cNvPr>
          <p:cNvSpPr/>
          <p:nvPr/>
        </p:nvSpPr>
        <p:spPr>
          <a:xfrm>
            <a:off x="8552816" y="1259326"/>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R2 </a:t>
            </a:r>
            <a:r>
              <a:rPr lang="en-US" sz="1392" dirty="0">
                <a:sym typeface="Wingdings" pitchFamily="2" charset="2"/>
              </a:rPr>
              <a:t>—Promise➝ </a:t>
            </a:r>
            <a:r>
              <a:rPr lang="en-US" sz="1392" dirty="0" err="1">
                <a:sym typeface="Wingdings" pitchFamily="2" charset="2"/>
              </a:rPr>
              <a:t>Pred</a:t>
            </a:r>
            <a:endParaRPr lang="en-US" sz="1392" dirty="0"/>
          </a:p>
        </p:txBody>
      </p:sp>
      <p:sp>
        <p:nvSpPr>
          <p:cNvPr id="58" name="Rounded Rectangle 57">
            <a:extLst>
              <a:ext uri="{FF2B5EF4-FFF2-40B4-BE49-F238E27FC236}">
                <a16:creationId xmlns:a16="http://schemas.microsoft.com/office/drawing/2014/main" id="{D8872B0D-0193-0D4B-8FBD-CAE583E8EDCB}"/>
              </a:ext>
            </a:extLst>
          </p:cNvPr>
          <p:cNvSpPr/>
          <p:nvPr/>
        </p:nvSpPr>
        <p:spPr>
          <a:xfrm>
            <a:off x="8552815" y="1593017"/>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⟵Promise</a:t>
            </a:r>
            <a:endParaRPr lang="en-US" sz="1392" dirty="0"/>
          </a:p>
        </p:txBody>
      </p:sp>
      <p:sp>
        <p:nvSpPr>
          <p:cNvPr id="59" name="Rounded Rectangle 58">
            <a:extLst>
              <a:ext uri="{FF2B5EF4-FFF2-40B4-BE49-F238E27FC236}">
                <a16:creationId xmlns:a16="http://schemas.microsoft.com/office/drawing/2014/main" id="{F52C1D6D-6B82-ED4F-8205-8BCFBBE16A25}"/>
              </a:ext>
            </a:extLst>
          </p:cNvPr>
          <p:cNvSpPr/>
          <p:nvPr/>
        </p:nvSpPr>
        <p:spPr>
          <a:xfrm>
            <a:off x="8552815" y="1926709"/>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—Promise➝ </a:t>
            </a:r>
            <a:r>
              <a:rPr lang="en-US" sz="1392" dirty="0" err="1">
                <a:sym typeface="Wingdings" pitchFamily="2" charset="2"/>
              </a:rPr>
              <a:t>Pred</a:t>
            </a:r>
            <a:endParaRPr lang="en-US" sz="1392" dirty="0"/>
          </a:p>
        </p:txBody>
      </p:sp>
      <p:sp>
        <p:nvSpPr>
          <p:cNvPr id="66" name="Rounded Rectangle 65">
            <a:extLst>
              <a:ext uri="{FF2B5EF4-FFF2-40B4-BE49-F238E27FC236}">
                <a16:creationId xmlns:a16="http://schemas.microsoft.com/office/drawing/2014/main" id="{D7FFC2D0-7148-0C43-A855-3DE55CD165DB}"/>
              </a:ext>
            </a:extLst>
          </p:cNvPr>
          <p:cNvSpPr/>
          <p:nvPr/>
        </p:nvSpPr>
        <p:spPr>
          <a:xfrm>
            <a:off x="8552813" y="2260401"/>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⟵Signature</a:t>
            </a:r>
            <a:endParaRPr lang="en-US" sz="1392" dirty="0"/>
          </a:p>
        </p:txBody>
      </p:sp>
      <p:sp>
        <p:nvSpPr>
          <p:cNvPr id="67" name="Rounded Rectangle 66">
            <a:extLst>
              <a:ext uri="{FF2B5EF4-FFF2-40B4-BE49-F238E27FC236}">
                <a16:creationId xmlns:a16="http://schemas.microsoft.com/office/drawing/2014/main" id="{2B83FF4E-61B3-9049-8423-CA6033D1A59E}"/>
              </a:ext>
            </a:extLst>
          </p:cNvPr>
          <p:cNvSpPr/>
          <p:nvPr/>
        </p:nvSpPr>
        <p:spPr>
          <a:xfrm>
            <a:off x="8552813" y="2594092"/>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—Signature➝ </a:t>
            </a:r>
            <a:r>
              <a:rPr lang="en-US" sz="1392" dirty="0" err="1">
                <a:sym typeface="Wingdings" pitchFamily="2" charset="2"/>
              </a:rPr>
              <a:t>Succ</a:t>
            </a:r>
            <a:endParaRPr lang="en-US" sz="1392" dirty="0"/>
          </a:p>
        </p:txBody>
      </p:sp>
      <p:sp>
        <p:nvSpPr>
          <p:cNvPr id="68" name="Rounded Rectangle 67">
            <a:extLst>
              <a:ext uri="{FF2B5EF4-FFF2-40B4-BE49-F238E27FC236}">
                <a16:creationId xmlns:a16="http://schemas.microsoft.com/office/drawing/2014/main" id="{06141F39-50FF-5442-B70D-B61EDFD384A7}"/>
              </a:ext>
            </a:extLst>
          </p:cNvPr>
          <p:cNvSpPr/>
          <p:nvPr/>
        </p:nvSpPr>
        <p:spPr>
          <a:xfrm>
            <a:off x="8552813" y="2932950"/>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R2 ⟵Signature</a:t>
            </a:r>
            <a:endParaRPr lang="en-US" sz="1392" dirty="0"/>
          </a:p>
        </p:txBody>
      </p:sp>
      <p:sp>
        <p:nvSpPr>
          <p:cNvPr id="69" name="Rounded Rectangle 68">
            <a:extLst>
              <a:ext uri="{FF2B5EF4-FFF2-40B4-BE49-F238E27FC236}">
                <a16:creationId xmlns:a16="http://schemas.microsoft.com/office/drawing/2014/main" id="{33540D67-29B8-D64D-92BA-E2445BAC7D84}"/>
              </a:ext>
            </a:extLst>
          </p:cNvPr>
          <p:cNvSpPr/>
          <p:nvPr/>
        </p:nvSpPr>
        <p:spPr>
          <a:xfrm>
            <a:off x="8552813" y="3266642"/>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R2 </a:t>
            </a:r>
            <a:r>
              <a:rPr lang="en-US" sz="1392" dirty="0">
                <a:sym typeface="Wingdings" pitchFamily="2" charset="2"/>
              </a:rPr>
              <a:t>—Signature➝ </a:t>
            </a:r>
            <a:r>
              <a:rPr lang="en-US" sz="1392" dirty="0" err="1">
                <a:sym typeface="Wingdings" pitchFamily="2" charset="2"/>
              </a:rPr>
              <a:t>Succ</a:t>
            </a:r>
            <a:endParaRPr lang="en-US" sz="1392" dirty="0"/>
          </a:p>
        </p:txBody>
      </p:sp>
      <p:sp>
        <p:nvSpPr>
          <p:cNvPr id="71" name="Oval 70">
            <a:extLst>
              <a:ext uri="{FF2B5EF4-FFF2-40B4-BE49-F238E27FC236}">
                <a16:creationId xmlns:a16="http://schemas.microsoft.com/office/drawing/2014/main" id="{DB100C59-EF7B-724F-BF00-4C3C2E7ED68B}"/>
              </a:ext>
            </a:extLst>
          </p:cNvPr>
          <p:cNvSpPr/>
          <p:nvPr/>
        </p:nvSpPr>
        <p:spPr>
          <a:xfrm>
            <a:off x="9299221" y="92727"/>
            <a:ext cx="649082" cy="649082"/>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11" dirty="0">
                <a:ln>
                  <a:solidFill>
                    <a:schemeClr val="accent6"/>
                  </a:solidFill>
                </a:ln>
                <a:latin typeface="Arial" panose="020B0604020202020204" pitchFamily="34" charset="0"/>
                <a:cs typeface="Arial" panose="020B0604020202020204" pitchFamily="34" charset="0"/>
              </a:rPr>
              <a:t>✓</a:t>
            </a:r>
            <a:endParaRPr lang="en-US" sz="1392" dirty="0">
              <a:ln>
                <a:solidFill>
                  <a:schemeClr val="accent6"/>
                </a:solidFill>
              </a:ln>
              <a:latin typeface="Arial" panose="020B0604020202020204" pitchFamily="34" charset="0"/>
              <a:cs typeface="Arial" panose="020B0604020202020204" pitchFamily="34" charset="0"/>
            </a:endParaRPr>
          </a:p>
        </p:txBody>
      </p:sp>
      <p:sp>
        <p:nvSpPr>
          <p:cNvPr id="40" name="Rounded Rectangle 39">
            <a:extLst>
              <a:ext uri="{FF2B5EF4-FFF2-40B4-BE49-F238E27FC236}">
                <a16:creationId xmlns:a16="http://schemas.microsoft.com/office/drawing/2014/main" id="{4EA74EB2-5EE3-C240-BE2B-9569F41FB9B6}"/>
              </a:ext>
            </a:extLst>
          </p:cNvPr>
          <p:cNvSpPr/>
          <p:nvPr/>
        </p:nvSpPr>
        <p:spPr>
          <a:xfrm>
            <a:off x="5027454" y="925633"/>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—Promise➝ </a:t>
            </a:r>
            <a:r>
              <a:rPr lang="en-US" sz="1392" dirty="0" err="1">
                <a:sym typeface="Wingdings" pitchFamily="2" charset="2"/>
              </a:rPr>
              <a:t>Pred</a:t>
            </a:r>
            <a:endParaRPr lang="en-US" sz="1392" dirty="0"/>
          </a:p>
        </p:txBody>
      </p:sp>
      <p:sp>
        <p:nvSpPr>
          <p:cNvPr id="41" name="Rounded Rectangle 40">
            <a:extLst>
              <a:ext uri="{FF2B5EF4-FFF2-40B4-BE49-F238E27FC236}">
                <a16:creationId xmlns:a16="http://schemas.microsoft.com/office/drawing/2014/main" id="{BA2D4865-AC46-2444-A633-2C9ABA6C773C}"/>
              </a:ext>
            </a:extLst>
          </p:cNvPr>
          <p:cNvSpPr/>
          <p:nvPr/>
        </p:nvSpPr>
        <p:spPr>
          <a:xfrm>
            <a:off x="5027452" y="1259325"/>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⟵Promise</a:t>
            </a:r>
            <a:endParaRPr lang="en-US" sz="1392" dirty="0"/>
          </a:p>
        </p:txBody>
      </p:sp>
      <p:sp>
        <p:nvSpPr>
          <p:cNvPr id="42" name="Rounded Rectangle 41">
            <a:extLst>
              <a:ext uri="{FF2B5EF4-FFF2-40B4-BE49-F238E27FC236}">
                <a16:creationId xmlns:a16="http://schemas.microsoft.com/office/drawing/2014/main" id="{8090181B-4362-D04D-9E91-8F08CE3E3B51}"/>
              </a:ext>
            </a:extLst>
          </p:cNvPr>
          <p:cNvSpPr/>
          <p:nvPr/>
        </p:nvSpPr>
        <p:spPr>
          <a:xfrm>
            <a:off x="5027452" y="1593017"/>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—Promise➝ </a:t>
            </a:r>
            <a:r>
              <a:rPr lang="en-US" sz="1392" dirty="0" err="1">
                <a:sym typeface="Wingdings" pitchFamily="2" charset="2"/>
              </a:rPr>
              <a:t>Pred</a:t>
            </a:r>
            <a:endParaRPr lang="en-US" sz="1392" dirty="0"/>
          </a:p>
        </p:txBody>
      </p:sp>
      <p:sp>
        <p:nvSpPr>
          <p:cNvPr id="43" name="Rounded Rectangle 42">
            <a:extLst>
              <a:ext uri="{FF2B5EF4-FFF2-40B4-BE49-F238E27FC236}">
                <a16:creationId xmlns:a16="http://schemas.microsoft.com/office/drawing/2014/main" id="{7CB4A41E-5C30-C045-8CF7-701B2EB40AD8}"/>
              </a:ext>
            </a:extLst>
          </p:cNvPr>
          <p:cNvSpPr/>
          <p:nvPr/>
        </p:nvSpPr>
        <p:spPr>
          <a:xfrm>
            <a:off x="5027451" y="1926708"/>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⟵Promise</a:t>
            </a:r>
            <a:endParaRPr lang="en-US" sz="1392" dirty="0"/>
          </a:p>
        </p:txBody>
      </p:sp>
      <p:sp>
        <p:nvSpPr>
          <p:cNvPr id="44" name="Rounded Rectangle 43">
            <a:extLst>
              <a:ext uri="{FF2B5EF4-FFF2-40B4-BE49-F238E27FC236}">
                <a16:creationId xmlns:a16="http://schemas.microsoft.com/office/drawing/2014/main" id="{70992A4C-C4F6-F340-9EFB-4CEE101BB44A}"/>
              </a:ext>
            </a:extLst>
          </p:cNvPr>
          <p:cNvSpPr/>
          <p:nvPr/>
        </p:nvSpPr>
        <p:spPr>
          <a:xfrm>
            <a:off x="5027451" y="2260401"/>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—Commit➝ Ref</a:t>
            </a:r>
            <a:endParaRPr lang="en-US" sz="1392" dirty="0"/>
          </a:p>
        </p:txBody>
      </p:sp>
      <p:sp>
        <p:nvSpPr>
          <p:cNvPr id="45" name="Rounded Rectangle 44">
            <a:extLst>
              <a:ext uri="{FF2B5EF4-FFF2-40B4-BE49-F238E27FC236}">
                <a16:creationId xmlns:a16="http://schemas.microsoft.com/office/drawing/2014/main" id="{A73D8EB6-DF57-A74A-B3E9-DADCAB168390}"/>
              </a:ext>
            </a:extLst>
          </p:cNvPr>
          <p:cNvSpPr/>
          <p:nvPr/>
        </p:nvSpPr>
        <p:spPr>
          <a:xfrm>
            <a:off x="5027450" y="2594092"/>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Ref  ⟵Commit</a:t>
            </a:r>
            <a:endParaRPr lang="en-US" sz="1392" dirty="0"/>
          </a:p>
        </p:txBody>
      </p:sp>
      <p:sp>
        <p:nvSpPr>
          <p:cNvPr id="46" name="Rounded Rectangle 45">
            <a:extLst>
              <a:ext uri="{FF2B5EF4-FFF2-40B4-BE49-F238E27FC236}">
                <a16:creationId xmlns:a16="http://schemas.microsoft.com/office/drawing/2014/main" id="{70C85B13-01FE-0543-9736-047190D780C8}"/>
              </a:ext>
            </a:extLst>
          </p:cNvPr>
          <p:cNvSpPr/>
          <p:nvPr/>
        </p:nvSpPr>
        <p:spPr>
          <a:xfrm>
            <a:off x="5027450" y="2927783"/>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Ref  </a:t>
            </a:r>
            <a:r>
              <a:rPr lang="en-US" sz="1392" dirty="0">
                <a:sym typeface="Wingdings" pitchFamily="2" charset="2"/>
              </a:rPr>
              <a:t>—Signature➝ O</a:t>
            </a:r>
            <a:endParaRPr lang="en-US" sz="1392" dirty="0"/>
          </a:p>
        </p:txBody>
      </p:sp>
      <p:sp>
        <p:nvSpPr>
          <p:cNvPr id="47" name="Rounded Rectangle 46">
            <a:extLst>
              <a:ext uri="{FF2B5EF4-FFF2-40B4-BE49-F238E27FC236}">
                <a16:creationId xmlns:a16="http://schemas.microsoft.com/office/drawing/2014/main" id="{41B994E1-2D7C-584C-A2D0-84C738352DE1}"/>
              </a:ext>
            </a:extLst>
          </p:cNvPr>
          <p:cNvSpPr/>
          <p:nvPr/>
        </p:nvSpPr>
        <p:spPr>
          <a:xfrm>
            <a:off x="5027450" y="3261475"/>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⟵Signature</a:t>
            </a:r>
            <a:endParaRPr lang="en-US" sz="1392" dirty="0"/>
          </a:p>
        </p:txBody>
      </p:sp>
      <p:sp>
        <p:nvSpPr>
          <p:cNvPr id="48" name="Rounded Rectangle 47">
            <a:extLst>
              <a:ext uri="{FF2B5EF4-FFF2-40B4-BE49-F238E27FC236}">
                <a16:creationId xmlns:a16="http://schemas.microsoft.com/office/drawing/2014/main" id="{54F40A38-822B-9643-9630-A4CEA9877FF1}"/>
              </a:ext>
            </a:extLst>
          </p:cNvPr>
          <p:cNvSpPr/>
          <p:nvPr/>
        </p:nvSpPr>
        <p:spPr>
          <a:xfrm>
            <a:off x="5027450" y="3595167"/>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O </a:t>
            </a:r>
            <a:r>
              <a:rPr lang="en-US" sz="1392" dirty="0">
                <a:sym typeface="Wingdings" pitchFamily="2" charset="2"/>
              </a:rPr>
              <a:t>—Signature➝ </a:t>
            </a:r>
            <a:r>
              <a:rPr lang="en-US" sz="1392" dirty="0" err="1">
                <a:sym typeface="Wingdings" pitchFamily="2" charset="2"/>
              </a:rPr>
              <a:t>Succ</a:t>
            </a:r>
            <a:endParaRPr lang="en-US" sz="1392" dirty="0"/>
          </a:p>
        </p:txBody>
      </p:sp>
      <p:sp>
        <p:nvSpPr>
          <p:cNvPr id="49" name="Rounded Rectangle 48">
            <a:extLst>
              <a:ext uri="{FF2B5EF4-FFF2-40B4-BE49-F238E27FC236}">
                <a16:creationId xmlns:a16="http://schemas.microsoft.com/office/drawing/2014/main" id="{CDA78C70-628D-1A43-B190-445DB7DE1EE2}"/>
              </a:ext>
            </a:extLst>
          </p:cNvPr>
          <p:cNvSpPr/>
          <p:nvPr/>
        </p:nvSpPr>
        <p:spPr>
          <a:xfrm>
            <a:off x="5027450" y="3928857"/>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R1 ⟵Signature</a:t>
            </a:r>
            <a:endParaRPr lang="en-US" sz="1392" dirty="0"/>
          </a:p>
        </p:txBody>
      </p:sp>
      <p:sp>
        <p:nvSpPr>
          <p:cNvPr id="50" name="Rounded Rectangle 49">
            <a:extLst>
              <a:ext uri="{FF2B5EF4-FFF2-40B4-BE49-F238E27FC236}">
                <a16:creationId xmlns:a16="http://schemas.microsoft.com/office/drawing/2014/main" id="{C971AA6C-A463-5A49-9DEB-D4402B67D90C}"/>
              </a:ext>
            </a:extLst>
          </p:cNvPr>
          <p:cNvSpPr/>
          <p:nvPr/>
        </p:nvSpPr>
        <p:spPr>
          <a:xfrm>
            <a:off x="5027450" y="4262548"/>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t>R1 </a:t>
            </a:r>
            <a:r>
              <a:rPr lang="en-US" sz="1392" dirty="0">
                <a:sym typeface="Wingdings" pitchFamily="2" charset="2"/>
              </a:rPr>
              <a:t>—Signature➝ </a:t>
            </a:r>
            <a:r>
              <a:rPr lang="en-US" sz="1392" dirty="0" err="1">
                <a:sym typeface="Wingdings" pitchFamily="2" charset="2"/>
              </a:rPr>
              <a:t>Succ</a:t>
            </a:r>
            <a:endParaRPr lang="en-US" sz="1392" dirty="0"/>
          </a:p>
        </p:txBody>
      </p:sp>
      <p:sp>
        <p:nvSpPr>
          <p:cNvPr id="51" name="Rounded Rectangle 50">
            <a:extLst>
              <a:ext uri="{FF2B5EF4-FFF2-40B4-BE49-F238E27FC236}">
                <a16:creationId xmlns:a16="http://schemas.microsoft.com/office/drawing/2014/main" id="{D1773880-363A-C841-AE33-106017ADEF80}"/>
              </a:ext>
            </a:extLst>
          </p:cNvPr>
          <p:cNvSpPr/>
          <p:nvPr/>
        </p:nvSpPr>
        <p:spPr>
          <a:xfrm>
            <a:off x="5027449" y="4596240"/>
            <a:ext cx="2141893" cy="298977"/>
          </a:xfrm>
          <a:prstGeom prst="round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92" dirty="0">
                <a:sym typeface="Wingdings" pitchFamily="2" charset="2"/>
              </a:rPr>
              <a:t>O  ⟵Signature</a:t>
            </a:r>
            <a:endParaRPr lang="en-US" sz="1392" dirty="0"/>
          </a:p>
        </p:txBody>
      </p:sp>
      <p:sp>
        <p:nvSpPr>
          <p:cNvPr id="52" name="Oval 51">
            <a:extLst>
              <a:ext uri="{FF2B5EF4-FFF2-40B4-BE49-F238E27FC236}">
                <a16:creationId xmlns:a16="http://schemas.microsoft.com/office/drawing/2014/main" id="{775B7A93-D334-4144-A82F-EAD2D898D42D}"/>
              </a:ext>
            </a:extLst>
          </p:cNvPr>
          <p:cNvSpPr/>
          <p:nvPr/>
        </p:nvSpPr>
        <p:spPr>
          <a:xfrm>
            <a:off x="5771531" y="92727"/>
            <a:ext cx="649082" cy="649082"/>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11" dirty="0">
                <a:ln>
                  <a:solidFill>
                    <a:schemeClr val="accent6"/>
                  </a:solidFill>
                </a:ln>
                <a:latin typeface="Arial" panose="020B0604020202020204" pitchFamily="34" charset="0"/>
                <a:cs typeface="Arial" panose="020B0604020202020204" pitchFamily="34" charset="0"/>
              </a:rPr>
              <a:t>✓</a:t>
            </a:r>
            <a:endParaRPr lang="en-US" sz="1392" dirty="0">
              <a:ln>
                <a:solidFill>
                  <a:schemeClr val="accent6"/>
                </a:solidFill>
              </a:ln>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EEB47FDC-400F-2741-BBB9-6E49AB9A7507}"/>
              </a:ext>
            </a:extLst>
          </p:cNvPr>
          <p:cNvSpPr/>
          <p:nvPr/>
        </p:nvSpPr>
        <p:spPr>
          <a:xfrm>
            <a:off x="2246030" y="92727"/>
            <a:ext cx="649082" cy="649082"/>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11" dirty="0">
                <a:ln>
                  <a:solidFill>
                    <a:schemeClr val="accent6"/>
                  </a:solidFill>
                </a:ln>
                <a:latin typeface="Arial" panose="020B0604020202020204" pitchFamily="34" charset="0"/>
                <a:cs typeface="Arial" panose="020B0604020202020204" pitchFamily="34" charset="0"/>
              </a:rPr>
              <a:t>✓</a:t>
            </a:r>
            <a:endParaRPr lang="en-US" sz="1392" dirty="0">
              <a:ln>
                <a:solidFill>
                  <a:schemeClr val="accent6"/>
                </a:solidFill>
              </a:ln>
              <a:latin typeface="Arial" panose="020B0604020202020204" pitchFamily="34" charset="0"/>
              <a:cs typeface="Arial" panose="020B0604020202020204" pitchFamily="34" charset="0"/>
            </a:endParaRPr>
          </a:p>
        </p:txBody>
      </p:sp>
      <p:sp>
        <p:nvSpPr>
          <p:cNvPr id="55" name="Slide Number Placeholder 8">
            <a:extLst>
              <a:ext uri="{FF2B5EF4-FFF2-40B4-BE49-F238E27FC236}">
                <a16:creationId xmlns:a16="http://schemas.microsoft.com/office/drawing/2014/main" id="{E02C310A-CE17-9E4E-9D72-2889B2D0FCB6}"/>
              </a:ext>
            </a:extLst>
          </p:cNvPr>
          <p:cNvSpPr>
            <a:spLocks noGrp="1"/>
          </p:cNvSpPr>
          <p:nvPr>
            <p:ph type="sldNum" sz="quarter" idx="12"/>
          </p:nvPr>
        </p:nvSpPr>
        <p:spPr>
          <a:xfrm>
            <a:off x="8610600" y="6356350"/>
            <a:ext cx="2743200" cy="365125"/>
          </a:xfrm>
        </p:spPr>
        <p:txBody>
          <a:bodyPr/>
          <a:lstStyle/>
          <a:p>
            <a:fld id="{C5A27ED4-BC28-3744-9665-B9C127FFDCF7}" type="slidenum">
              <a:rPr lang="en-US" sz="1800" smtClean="0">
                <a:solidFill>
                  <a:schemeClr val="tx1"/>
                </a:solidFill>
              </a:rPr>
              <a:t>24</a:t>
            </a:fld>
            <a:endParaRPr lang="en-US" sz="1800" dirty="0">
              <a:solidFill>
                <a:schemeClr val="tx1"/>
              </a:solidFill>
            </a:endParaRPr>
          </a:p>
        </p:txBody>
      </p:sp>
    </p:spTree>
    <p:extLst>
      <p:ext uri="{BB962C8B-B14F-4D97-AF65-F5344CB8AC3E}">
        <p14:creationId xmlns:p14="http://schemas.microsoft.com/office/powerpoint/2010/main" val="181296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9822E-6 3.08752E-6 L -0.00036 -0.09791 " pathEditMode="relative" rAng="0" ptsTypes="AA">
                                      <p:cBhvr>
                                        <p:cTn id="6" dur="2000" spd="-100000" fill="hold"/>
                                        <p:tgtEl>
                                          <p:spTgt spid="3"/>
                                        </p:tgtEl>
                                        <p:attrNameLst>
                                          <p:attrName>ppt_x</p:attrName>
                                          <p:attrName>ppt_y</p:attrName>
                                        </p:attrNameLst>
                                      </p:cBhvr>
                                      <p:rCtr x="-24" y="-4904"/>
                                    </p:animMotion>
                                  </p:childTnLst>
                                </p:cTn>
                              </p:par>
                              <p:par>
                                <p:cTn id="7" presetID="0" presetClass="path" presetSubtype="0" accel="50000" decel="50000" fill="hold" grpId="0" nodeType="withEffect">
                                  <p:stCondLst>
                                    <p:cond delay="0"/>
                                  </p:stCondLst>
                                  <p:childTnLst>
                                    <p:animMotion origin="layout" path="M -0.00036 0.00036 L -0.00036 -0.19581 " pathEditMode="relative" rAng="0" ptsTypes="AA">
                                      <p:cBhvr>
                                        <p:cTn id="8" dur="2000" spd="-100000" fill="hold"/>
                                        <p:tgtEl>
                                          <p:spTgt spid="23"/>
                                        </p:tgtEl>
                                        <p:attrNameLst>
                                          <p:attrName>ppt_x</p:attrName>
                                          <p:attrName>ppt_y</p:attrName>
                                        </p:attrNameLst>
                                      </p:cBhvr>
                                      <p:rCtr x="0" y="-9808"/>
                                    </p:animMotion>
                                  </p:childTnLst>
                                </p:cTn>
                              </p:par>
                              <p:par>
                                <p:cTn id="9" presetID="10" presetClass="entr" presetSubtype="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10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100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3" grpId="0" animBg="1"/>
      <p:bldP spid="5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D498BBA4-C5B6-F742-AE35-F0EFB9AD99DB}"/>
              </a:ext>
            </a:extLst>
          </p:cNvPr>
          <p:cNvSpPr/>
          <p:nvPr/>
        </p:nvSpPr>
        <p:spPr>
          <a:xfrm>
            <a:off x="4168286" y="776752"/>
            <a:ext cx="7621781" cy="58673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a:solidFill>
                  <a:schemeClr val="tx1"/>
                </a:solidFill>
              </a:rPr>
              <a:t>Theorem Proving</a:t>
            </a:r>
          </a:p>
        </p:txBody>
      </p:sp>
      <p:sp>
        <p:nvSpPr>
          <p:cNvPr id="5" name="Title 4">
            <a:extLst>
              <a:ext uri="{FF2B5EF4-FFF2-40B4-BE49-F238E27FC236}">
                <a16:creationId xmlns:a16="http://schemas.microsoft.com/office/drawing/2014/main" id="{E6E9F224-F660-E441-AC4D-DE67085487D4}"/>
              </a:ext>
            </a:extLst>
          </p:cNvPr>
          <p:cNvSpPr>
            <a:spLocks noGrp="1"/>
          </p:cNvSpPr>
          <p:nvPr>
            <p:ph type="title"/>
          </p:nvPr>
        </p:nvSpPr>
        <p:spPr>
          <a:xfrm>
            <a:off x="522316" y="129515"/>
            <a:ext cx="11147367" cy="544512"/>
          </a:xfrm>
        </p:spPr>
        <p:txBody>
          <a:bodyPr/>
          <a:lstStyle/>
          <a:p>
            <a:r>
              <a:rPr lang="en-US" dirty="0"/>
              <a:t>Verification flow</a:t>
            </a:r>
          </a:p>
        </p:txBody>
      </p:sp>
      <p:sp>
        <p:nvSpPr>
          <p:cNvPr id="6" name="Rectangle 5">
            <a:extLst>
              <a:ext uri="{FF2B5EF4-FFF2-40B4-BE49-F238E27FC236}">
                <a16:creationId xmlns:a16="http://schemas.microsoft.com/office/drawing/2014/main" id="{BD51E57E-FAE5-DB43-9270-99AD593B3792}"/>
              </a:ext>
            </a:extLst>
          </p:cNvPr>
          <p:cNvSpPr/>
          <p:nvPr/>
        </p:nvSpPr>
        <p:spPr>
          <a:xfrm>
            <a:off x="162015" y="776752"/>
            <a:ext cx="3871744" cy="58576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a:solidFill>
                  <a:schemeClr val="tx1"/>
                </a:solidFill>
              </a:rPr>
              <a:t>Model Checking</a:t>
            </a: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900" dirty="0">
              <a:solidFill>
                <a:schemeClr val="tx1"/>
              </a:solidFill>
            </a:endParaRPr>
          </a:p>
          <a:p>
            <a:endParaRPr lang="en-US" sz="900" dirty="0">
              <a:solidFill>
                <a:schemeClr val="tx1"/>
              </a:solidFill>
            </a:endParaRPr>
          </a:p>
          <a:p>
            <a:endParaRPr lang="en-US" sz="900" dirty="0">
              <a:solidFill>
                <a:schemeClr val="tx1"/>
              </a:solidFill>
            </a:endParaRPr>
          </a:p>
          <a:p>
            <a:endParaRPr lang="en-US" sz="900" dirty="0">
              <a:solidFill>
                <a:schemeClr val="tx1"/>
              </a:solidFill>
            </a:endParaRPr>
          </a:p>
          <a:p>
            <a:endParaRPr lang="en-US" sz="900" dirty="0">
              <a:solidFill>
                <a:schemeClr val="tx1"/>
              </a:solidFill>
            </a:endParaRPr>
          </a:p>
          <a:p>
            <a:r>
              <a:rPr lang="en-US" sz="3200" dirty="0">
                <a:solidFill>
                  <a:schemeClr val="tx1"/>
                </a:solidFill>
              </a:rPr>
              <a:t>P1: Termination</a:t>
            </a:r>
          </a:p>
          <a:p>
            <a:r>
              <a:rPr lang="en-US" sz="3200" dirty="0">
                <a:solidFill>
                  <a:schemeClr val="tx1"/>
                </a:solidFill>
              </a:rPr>
              <a:t>P2: Consensus</a:t>
            </a:r>
          </a:p>
          <a:p>
            <a:r>
              <a:rPr lang="en-US" sz="3200" dirty="0">
                <a:solidFill>
                  <a:schemeClr val="tx1"/>
                </a:solidFill>
              </a:rPr>
              <a:t>P3: No harm</a:t>
            </a:r>
          </a:p>
          <a:p>
            <a:r>
              <a:rPr lang="en-US" sz="3200" dirty="0">
                <a:solidFill>
                  <a:schemeClr val="tx1"/>
                </a:solidFill>
              </a:rPr>
              <a:t>P4: Agreement </a:t>
            </a:r>
          </a:p>
        </p:txBody>
      </p:sp>
      <p:grpSp>
        <p:nvGrpSpPr>
          <p:cNvPr id="7" name="Group 6">
            <a:extLst>
              <a:ext uri="{FF2B5EF4-FFF2-40B4-BE49-F238E27FC236}">
                <a16:creationId xmlns:a16="http://schemas.microsoft.com/office/drawing/2014/main" id="{3FEB371D-F902-334F-BE34-4C996FE4A448}"/>
              </a:ext>
            </a:extLst>
          </p:cNvPr>
          <p:cNvGrpSpPr/>
          <p:nvPr/>
        </p:nvGrpSpPr>
        <p:grpSpPr>
          <a:xfrm>
            <a:off x="311385" y="1510528"/>
            <a:ext cx="3549995" cy="2493937"/>
            <a:chOff x="2377440" y="444565"/>
            <a:chExt cx="7437122" cy="5224720"/>
          </a:xfrm>
        </p:grpSpPr>
        <p:sp>
          <p:nvSpPr>
            <p:cNvPr id="8" name="Oval 7">
              <a:extLst>
                <a:ext uri="{FF2B5EF4-FFF2-40B4-BE49-F238E27FC236}">
                  <a16:creationId xmlns:a16="http://schemas.microsoft.com/office/drawing/2014/main" id="{974A2C7B-8CEA-4046-9C92-E253E4766C32}"/>
                </a:ext>
              </a:extLst>
            </p:cNvPr>
            <p:cNvSpPr/>
            <p:nvPr/>
          </p:nvSpPr>
          <p:spPr>
            <a:xfrm>
              <a:off x="5381624" y="444565"/>
              <a:ext cx="1428749" cy="14287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2" dirty="0"/>
            </a:p>
          </p:txBody>
        </p:sp>
        <p:sp>
          <p:nvSpPr>
            <p:cNvPr id="9" name="Oval 8">
              <a:extLst>
                <a:ext uri="{FF2B5EF4-FFF2-40B4-BE49-F238E27FC236}">
                  <a16:creationId xmlns:a16="http://schemas.microsoft.com/office/drawing/2014/main" id="{88BE585E-9A73-DC49-B0C5-E0AADCE85B6A}"/>
                </a:ext>
              </a:extLst>
            </p:cNvPr>
            <p:cNvSpPr/>
            <p:nvPr/>
          </p:nvSpPr>
          <p:spPr>
            <a:xfrm>
              <a:off x="2377440" y="2714626"/>
              <a:ext cx="1428749" cy="14287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2" dirty="0"/>
            </a:p>
          </p:txBody>
        </p:sp>
        <p:sp>
          <p:nvSpPr>
            <p:cNvPr id="10" name="Oval 9">
              <a:extLst>
                <a:ext uri="{FF2B5EF4-FFF2-40B4-BE49-F238E27FC236}">
                  <a16:creationId xmlns:a16="http://schemas.microsoft.com/office/drawing/2014/main" id="{DE8905EA-66C8-B946-8FA8-ECD749A79E30}"/>
                </a:ext>
              </a:extLst>
            </p:cNvPr>
            <p:cNvSpPr/>
            <p:nvPr/>
          </p:nvSpPr>
          <p:spPr>
            <a:xfrm>
              <a:off x="8385813" y="2714626"/>
              <a:ext cx="1428749" cy="14287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2" dirty="0"/>
            </a:p>
          </p:txBody>
        </p:sp>
        <p:cxnSp>
          <p:nvCxnSpPr>
            <p:cNvPr id="11" name="Curved Connector 10">
              <a:extLst>
                <a:ext uri="{FF2B5EF4-FFF2-40B4-BE49-F238E27FC236}">
                  <a16:creationId xmlns:a16="http://schemas.microsoft.com/office/drawing/2014/main" id="{737BFF9C-2462-4041-955B-73F9144BC2C4}"/>
                </a:ext>
              </a:extLst>
            </p:cNvPr>
            <p:cNvCxnSpPr>
              <a:stCxn id="9" idx="0"/>
              <a:endCxn id="8" idx="2"/>
            </p:cNvCxnSpPr>
            <p:nvPr/>
          </p:nvCxnSpPr>
          <p:spPr>
            <a:xfrm rot="5400000" flipH="1" flipV="1">
              <a:off x="3458878" y="791880"/>
              <a:ext cx="1555687" cy="2289811"/>
            </a:xfrm>
            <a:prstGeom prst="curved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CD33433F-4F01-F744-88CD-47C70782B80D}"/>
                </a:ext>
              </a:extLst>
            </p:cNvPr>
            <p:cNvCxnSpPr>
              <a:cxnSpLocks/>
              <a:endCxn id="9" idx="4"/>
            </p:cNvCxnSpPr>
            <p:nvPr/>
          </p:nvCxnSpPr>
          <p:spPr>
            <a:xfrm rot="10800000">
              <a:off x="3091817" y="4143379"/>
              <a:ext cx="2289811" cy="1451611"/>
            </a:xfrm>
            <a:prstGeom prst="curved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84B97673-E2E4-4B4A-94D2-E7952BCCF5B2}"/>
                </a:ext>
              </a:extLst>
            </p:cNvPr>
            <p:cNvCxnSpPr>
              <a:cxnSpLocks/>
              <a:stCxn id="10" idx="4"/>
            </p:cNvCxnSpPr>
            <p:nvPr/>
          </p:nvCxnSpPr>
          <p:spPr>
            <a:xfrm rot="5400000">
              <a:off x="7229477" y="3724278"/>
              <a:ext cx="1451611" cy="2289813"/>
            </a:xfrm>
            <a:prstGeom prst="curved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A9CCE3B1-AB36-2749-8AA4-FE8F4ADB192C}"/>
                </a:ext>
              </a:extLst>
            </p:cNvPr>
            <p:cNvCxnSpPr>
              <a:cxnSpLocks/>
              <a:stCxn id="8" idx="6"/>
              <a:endCxn id="10" idx="0"/>
            </p:cNvCxnSpPr>
            <p:nvPr/>
          </p:nvCxnSpPr>
          <p:spPr>
            <a:xfrm>
              <a:off x="6810378" y="1158941"/>
              <a:ext cx="2289813" cy="1555687"/>
            </a:xfrm>
            <a:prstGeom prst="curved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1E153CD2-6FDA-C048-8AF6-EB44D24A9431}"/>
                </a:ext>
              </a:extLst>
            </p:cNvPr>
            <p:cNvGrpSpPr/>
            <p:nvPr/>
          </p:nvGrpSpPr>
          <p:grpSpPr>
            <a:xfrm>
              <a:off x="5711661" y="5520694"/>
              <a:ext cx="768683" cy="148591"/>
              <a:chOff x="5463540" y="4869180"/>
              <a:chExt cx="768682" cy="148590"/>
            </a:xfrm>
          </p:grpSpPr>
          <p:sp>
            <p:nvSpPr>
              <p:cNvPr id="24" name="Oval 23">
                <a:extLst>
                  <a:ext uri="{FF2B5EF4-FFF2-40B4-BE49-F238E27FC236}">
                    <a16:creationId xmlns:a16="http://schemas.microsoft.com/office/drawing/2014/main" id="{D31A90F8-F8BB-DB4E-925E-BB40D66F4A24}"/>
                  </a:ext>
                </a:extLst>
              </p:cNvPr>
              <p:cNvSpPr/>
              <p:nvPr/>
            </p:nvSpPr>
            <p:spPr>
              <a:xfrm>
                <a:off x="5463540" y="4869180"/>
                <a:ext cx="14859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2"/>
              </a:p>
            </p:txBody>
          </p:sp>
          <p:sp>
            <p:nvSpPr>
              <p:cNvPr id="25" name="Oval 24">
                <a:extLst>
                  <a:ext uri="{FF2B5EF4-FFF2-40B4-BE49-F238E27FC236}">
                    <a16:creationId xmlns:a16="http://schemas.microsoft.com/office/drawing/2014/main" id="{A99F3BF3-D0FB-F64F-83B9-6CA89B56C3AD}"/>
                  </a:ext>
                </a:extLst>
              </p:cNvPr>
              <p:cNvSpPr/>
              <p:nvPr/>
            </p:nvSpPr>
            <p:spPr>
              <a:xfrm>
                <a:off x="5773586" y="4869180"/>
                <a:ext cx="14859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2"/>
              </a:p>
            </p:txBody>
          </p:sp>
          <p:sp>
            <p:nvSpPr>
              <p:cNvPr id="26" name="Oval 25">
                <a:extLst>
                  <a:ext uri="{FF2B5EF4-FFF2-40B4-BE49-F238E27FC236}">
                    <a16:creationId xmlns:a16="http://schemas.microsoft.com/office/drawing/2014/main" id="{1322E4C1-5C91-D24C-8EE8-8FC8F6C037C3}"/>
                  </a:ext>
                </a:extLst>
              </p:cNvPr>
              <p:cNvSpPr/>
              <p:nvPr/>
            </p:nvSpPr>
            <p:spPr>
              <a:xfrm>
                <a:off x="6083632" y="4869180"/>
                <a:ext cx="14859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2"/>
              </a:p>
            </p:txBody>
          </p:sp>
        </p:grpSp>
        <p:sp>
          <p:nvSpPr>
            <p:cNvPr id="16" name="Diamond 15">
              <a:extLst>
                <a:ext uri="{FF2B5EF4-FFF2-40B4-BE49-F238E27FC236}">
                  <a16:creationId xmlns:a16="http://schemas.microsoft.com/office/drawing/2014/main" id="{3E234F43-3146-D747-8ECB-E8FA3B4509D6}"/>
                </a:ext>
              </a:extLst>
            </p:cNvPr>
            <p:cNvSpPr/>
            <p:nvPr/>
          </p:nvSpPr>
          <p:spPr>
            <a:xfrm>
              <a:off x="5381626" y="2714626"/>
              <a:ext cx="1428750" cy="14516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2" dirty="0"/>
            </a:p>
          </p:txBody>
        </p:sp>
        <p:cxnSp>
          <p:nvCxnSpPr>
            <p:cNvPr id="18" name="Straight Arrow Connector 17">
              <a:extLst>
                <a:ext uri="{FF2B5EF4-FFF2-40B4-BE49-F238E27FC236}">
                  <a16:creationId xmlns:a16="http://schemas.microsoft.com/office/drawing/2014/main" id="{14A6DE65-4623-0E4E-87C7-427D6DA55FEA}"/>
                </a:ext>
              </a:extLst>
            </p:cNvPr>
            <p:cNvCxnSpPr>
              <a:cxnSpLocks/>
              <a:stCxn id="16" idx="3"/>
              <a:endCxn id="10" idx="2"/>
            </p:cNvCxnSpPr>
            <p:nvPr/>
          </p:nvCxnSpPr>
          <p:spPr>
            <a:xfrm flipV="1">
              <a:off x="6810376" y="3429003"/>
              <a:ext cx="1575439" cy="11430"/>
            </a:xfrm>
            <a:prstGeom prst="straightConnector1">
              <a:avLst/>
            </a:prstGeom>
            <a:ln w="57150">
              <a:solidFill>
                <a:schemeClr val="accent6"/>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2620CD1-F621-1F4D-A191-6C964C02FBBD}"/>
                </a:ext>
              </a:extLst>
            </p:cNvPr>
            <p:cNvCxnSpPr>
              <a:cxnSpLocks/>
            </p:cNvCxnSpPr>
            <p:nvPr/>
          </p:nvCxnSpPr>
          <p:spPr>
            <a:xfrm flipV="1">
              <a:off x="3806189" y="3451863"/>
              <a:ext cx="1575437" cy="11430"/>
            </a:xfrm>
            <a:prstGeom prst="straightConnector1">
              <a:avLst/>
            </a:prstGeom>
            <a:ln w="57150">
              <a:solidFill>
                <a:schemeClr val="accent6"/>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DC7BBA9-67B2-034A-9B31-B745F67A69A3}"/>
                </a:ext>
              </a:extLst>
            </p:cNvPr>
            <p:cNvCxnSpPr>
              <a:cxnSpLocks/>
              <a:stCxn id="16" idx="2"/>
            </p:cNvCxnSpPr>
            <p:nvPr/>
          </p:nvCxnSpPr>
          <p:spPr>
            <a:xfrm>
              <a:off x="6096002" y="4166239"/>
              <a:ext cx="0" cy="1261195"/>
            </a:xfrm>
            <a:prstGeom prst="straightConnector1">
              <a:avLst/>
            </a:prstGeom>
            <a:ln w="57150">
              <a:solidFill>
                <a:schemeClr val="accent6"/>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7C636AE-EA03-2744-BE75-7722F6A934F8}"/>
                </a:ext>
              </a:extLst>
            </p:cNvPr>
            <p:cNvSpPr txBox="1"/>
            <p:nvPr/>
          </p:nvSpPr>
          <p:spPr>
            <a:xfrm>
              <a:off x="6120660" y="4658796"/>
              <a:ext cx="2054062" cy="585077"/>
            </a:xfrm>
            <a:prstGeom prst="rect">
              <a:avLst/>
            </a:prstGeom>
            <a:noFill/>
          </p:spPr>
          <p:txBody>
            <a:bodyPr wrap="square" rtlCol="0">
              <a:spAutoFit/>
            </a:bodyPr>
            <a:lstStyle/>
            <a:p>
              <a:endParaRPr lang="en-US" sz="1392" dirty="0"/>
            </a:p>
          </p:txBody>
        </p:sp>
      </p:grpSp>
      <p:grpSp>
        <p:nvGrpSpPr>
          <p:cNvPr id="52" name="Group 51">
            <a:extLst>
              <a:ext uri="{FF2B5EF4-FFF2-40B4-BE49-F238E27FC236}">
                <a16:creationId xmlns:a16="http://schemas.microsoft.com/office/drawing/2014/main" id="{F92A4CBD-5BD2-5B4F-B89B-8461E005D585}"/>
              </a:ext>
            </a:extLst>
          </p:cNvPr>
          <p:cNvGrpSpPr/>
          <p:nvPr/>
        </p:nvGrpSpPr>
        <p:grpSpPr>
          <a:xfrm>
            <a:off x="4374753" y="1663318"/>
            <a:ext cx="2950000" cy="1924697"/>
            <a:chOff x="175378" y="414275"/>
            <a:chExt cx="12817730" cy="8362796"/>
          </a:xfrm>
        </p:grpSpPr>
        <p:sp>
          <p:nvSpPr>
            <p:cNvPr id="57" name="Rectangle 56">
              <a:extLst>
                <a:ext uri="{FF2B5EF4-FFF2-40B4-BE49-F238E27FC236}">
                  <a16:creationId xmlns:a16="http://schemas.microsoft.com/office/drawing/2014/main" id="{838C3E02-9FF8-A44C-AD7E-DB4C178EA170}"/>
                </a:ext>
              </a:extLst>
            </p:cNvPr>
            <p:cNvSpPr/>
            <p:nvPr/>
          </p:nvSpPr>
          <p:spPr>
            <a:xfrm>
              <a:off x="4698644" y="1073913"/>
              <a:ext cx="57150" cy="768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97" name="Straight Connector 96">
              <a:extLst>
                <a:ext uri="{FF2B5EF4-FFF2-40B4-BE49-F238E27FC236}">
                  <a16:creationId xmlns:a16="http://schemas.microsoft.com/office/drawing/2014/main" id="{BBC12255-10BF-E345-93E0-D739784A9E05}"/>
                </a:ext>
              </a:extLst>
            </p:cNvPr>
            <p:cNvCxnSpPr>
              <a:cxnSpLocks/>
            </p:cNvCxnSpPr>
            <p:nvPr/>
          </p:nvCxnSpPr>
          <p:spPr>
            <a:xfrm>
              <a:off x="4762913" y="1705711"/>
              <a:ext cx="3623898"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76240D2-81C7-AF4A-8E71-F62B41E666E8}"/>
                </a:ext>
              </a:extLst>
            </p:cNvPr>
            <p:cNvCxnSpPr>
              <a:cxnSpLocks/>
            </p:cNvCxnSpPr>
            <p:nvPr/>
          </p:nvCxnSpPr>
          <p:spPr>
            <a:xfrm flipH="1">
              <a:off x="4731783" y="2751896"/>
              <a:ext cx="7376211"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89DFC4A-3185-2A48-A7CB-904BAF909BDC}"/>
                </a:ext>
              </a:extLst>
            </p:cNvPr>
            <p:cNvSpPr/>
            <p:nvPr/>
          </p:nvSpPr>
          <p:spPr>
            <a:xfrm>
              <a:off x="8354374" y="1063797"/>
              <a:ext cx="57150" cy="768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1" name="Rectangle 60">
              <a:extLst>
                <a:ext uri="{FF2B5EF4-FFF2-40B4-BE49-F238E27FC236}">
                  <a16:creationId xmlns:a16="http://schemas.microsoft.com/office/drawing/2014/main" id="{9FF517BA-19D1-4F4F-8E1A-7E243036BC0D}"/>
                </a:ext>
              </a:extLst>
            </p:cNvPr>
            <p:cNvSpPr/>
            <p:nvPr/>
          </p:nvSpPr>
          <p:spPr>
            <a:xfrm>
              <a:off x="12065338" y="1073913"/>
              <a:ext cx="57150" cy="768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2" name="Rectangle 61">
              <a:extLst>
                <a:ext uri="{FF2B5EF4-FFF2-40B4-BE49-F238E27FC236}">
                  <a16:creationId xmlns:a16="http://schemas.microsoft.com/office/drawing/2014/main" id="{ACD46E4D-57A3-6944-8A19-00D9780F01FA}"/>
                </a:ext>
              </a:extLst>
            </p:cNvPr>
            <p:cNvSpPr/>
            <p:nvPr/>
          </p:nvSpPr>
          <p:spPr>
            <a:xfrm>
              <a:off x="1029469" y="1063094"/>
              <a:ext cx="57150" cy="768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3" name="Rectangle 62">
              <a:extLst>
                <a:ext uri="{FF2B5EF4-FFF2-40B4-BE49-F238E27FC236}">
                  <a16:creationId xmlns:a16="http://schemas.microsoft.com/office/drawing/2014/main" id="{43690E86-8F65-0B46-94BC-1FDB844824E0}"/>
                </a:ext>
              </a:extLst>
            </p:cNvPr>
            <p:cNvSpPr/>
            <p:nvPr/>
          </p:nvSpPr>
          <p:spPr>
            <a:xfrm>
              <a:off x="175378" y="422790"/>
              <a:ext cx="1741239" cy="6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4" name="Rectangle 63">
              <a:extLst>
                <a:ext uri="{FF2B5EF4-FFF2-40B4-BE49-F238E27FC236}">
                  <a16:creationId xmlns:a16="http://schemas.microsoft.com/office/drawing/2014/main" id="{81A280CB-1BAD-2F4C-BF91-FE1975A50757}"/>
                </a:ext>
              </a:extLst>
            </p:cNvPr>
            <p:cNvSpPr/>
            <p:nvPr/>
          </p:nvSpPr>
          <p:spPr>
            <a:xfrm>
              <a:off x="3643621" y="423422"/>
              <a:ext cx="2146506" cy="6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5" name="Rectangle 64">
              <a:extLst>
                <a:ext uri="{FF2B5EF4-FFF2-40B4-BE49-F238E27FC236}">
                  <a16:creationId xmlns:a16="http://schemas.microsoft.com/office/drawing/2014/main" id="{F9B58D15-7F1C-BB45-9B77-BF339B417A2A}"/>
                </a:ext>
              </a:extLst>
            </p:cNvPr>
            <p:cNvSpPr/>
            <p:nvPr/>
          </p:nvSpPr>
          <p:spPr>
            <a:xfrm>
              <a:off x="7546643" y="442323"/>
              <a:ext cx="1725931" cy="6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6" name="Rectangle 65">
              <a:extLst>
                <a:ext uri="{FF2B5EF4-FFF2-40B4-BE49-F238E27FC236}">
                  <a16:creationId xmlns:a16="http://schemas.microsoft.com/office/drawing/2014/main" id="{5261C10B-8425-C64B-AB81-26AB38B11E46}"/>
                </a:ext>
              </a:extLst>
            </p:cNvPr>
            <p:cNvSpPr/>
            <p:nvPr/>
          </p:nvSpPr>
          <p:spPr>
            <a:xfrm>
              <a:off x="11251868" y="414275"/>
              <a:ext cx="1741240" cy="6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93" name="Straight Connector 92">
              <a:extLst>
                <a:ext uri="{FF2B5EF4-FFF2-40B4-BE49-F238E27FC236}">
                  <a16:creationId xmlns:a16="http://schemas.microsoft.com/office/drawing/2014/main" id="{D882D357-2BBD-B44F-B806-F37BA4398D0A}"/>
                </a:ext>
              </a:extLst>
            </p:cNvPr>
            <p:cNvCxnSpPr>
              <a:cxnSpLocks/>
            </p:cNvCxnSpPr>
            <p:nvPr/>
          </p:nvCxnSpPr>
          <p:spPr>
            <a:xfrm>
              <a:off x="8416698" y="2100485"/>
              <a:ext cx="3623904"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29E267D-6CFD-464D-A310-E49A2977A138}"/>
                </a:ext>
              </a:extLst>
            </p:cNvPr>
            <p:cNvCxnSpPr>
              <a:cxnSpLocks/>
            </p:cNvCxnSpPr>
            <p:nvPr/>
          </p:nvCxnSpPr>
          <p:spPr>
            <a:xfrm flipH="1">
              <a:off x="1029469" y="3525670"/>
              <a:ext cx="3642672"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67E1A16-C661-544F-BF9C-94B407127B53}"/>
                </a:ext>
              </a:extLst>
            </p:cNvPr>
            <p:cNvCxnSpPr>
              <a:cxnSpLocks/>
            </p:cNvCxnSpPr>
            <p:nvPr/>
          </p:nvCxnSpPr>
          <p:spPr>
            <a:xfrm>
              <a:off x="1080264" y="4059775"/>
              <a:ext cx="3659659"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936E08C-2822-7C41-BAD1-C6452909CFF4}"/>
                </a:ext>
              </a:extLst>
            </p:cNvPr>
            <p:cNvCxnSpPr>
              <a:cxnSpLocks/>
            </p:cNvCxnSpPr>
            <p:nvPr/>
          </p:nvCxnSpPr>
          <p:spPr>
            <a:xfrm>
              <a:off x="4745892" y="4672203"/>
              <a:ext cx="7319443"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22358C5-1B71-F94D-AC96-9D3D7752F8C7}"/>
                </a:ext>
              </a:extLst>
            </p:cNvPr>
            <p:cNvSpPr/>
            <p:nvPr/>
          </p:nvSpPr>
          <p:spPr>
            <a:xfrm>
              <a:off x="570117" y="8215949"/>
              <a:ext cx="948110" cy="558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2" name="Rectangle 71">
              <a:extLst>
                <a:ext uri="{FF2B5EF4-FFF2-40B4-BE49-F238E27FC236}">
                  <a16:creationId xmlns:a16="http://schemas.microsoft.com/office/drawing/2014/main" id="{389E694F-2902-994F-85CD-C997A8B2DB09}"/>
                </a:ext>
              </a:extLst>
            </p:cNvPr>
            <p:cNvSpPr/>
            <p:nvPr/>
          </p:nvSpPr>
          <p:spPr>
            <a:xfrm>
              <a:off x="4251098" y="8215949"/>
              <a:ext cx="948110" cy="558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D96ECB82-C4ED-DA4C-9D75-D5AC1DE17766}"/>
                </a:ext>
              </a:extLst>
            </p:cNvPr>
            <p:cNvSpPr/>
            <p:nvPr/>
          </p:nvSpPr>
          <p:spPr>
            <a:xfrm>
              <a:off x="7904912" y="8218270"/>
              <a:ext cx="948110" cy="558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2DDC7874-2358-804A-BD2B-DB509D02446A}"/>
                </a:ext>
              </a:extLst>
            </p:cNvPr>
            <p:cNvSpPr/>
            <p:nvPr/>
          </p:nvSpPr>
          <p:spPr>
            <a:xfrm>
              <a:off x="11633940" y="8218269"/>
              <a:ext cx="948110" cy="558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85" name="Straight Connector 84">
              <a:extLst>
                <a:ext uri="{FF2B5EF4-FFF2-40B4-BE49-F238E27FC236}">
                  <a16:creationId xmlns:a16="http://schemas.microsoft.com/office/drawing/2014/main" id="{D06087CB-3CD9-794A-A9CD-858C7089633D}"/>
                </a:ext>
              </a:extLst>
            </p:cNvPr>
            <p:cNvCxnSpPr>
              <a:cxnSpLocks/>
            </p:cNvCxnSpPr>
            <p:nvPr/>
          </p:nvCxnSpPr>
          <p:spPr>
            <a:xfrm flipH="1">
              <a:off x="1050203" y="5621703"/>
              <a:ext cx="7336614" cy="0"/>
            </a:xfrm>
            <a:prstGeom prst="line">
              <a:avLst/>
            </a:prstGeom>
            <a:ln w="38100">
              <a:solidFill>
                <a:schemeClr val="accent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36AF63F-CFFC-2842-A5E5-E2190C38C407}"/>
                </a:ext>
              </a:extLst>
            </p:cNvPr>
            <p:cNvCxnSpPr>
              <a:cxnSpLocks/>
            </p:cNvCxnSpPr>
            <p:nvPr/>
          </p:nvCxnSpPr>
          <p:spPr>
            <a:xfrm>
              <a:off x="1029469" y="6267413"/>
              <a:ext cx="7356283" cy="0"/>
            </a:xfrm>
            <a:prstGeom prst="line">
              <a:avLst/>
            </a:prstGeom>
            <a:ln w="38100">
              <a:solidFill>
                <a:schemeClr val="accent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810967E-E0E4-DA4E-B53E-5E610B57C710}"/>
                </a:ext>
              </a:extLst>
            </p:cNvPr>
            <p:cNvCxnSpPr>
              <a:cxnSpLocks/>
            </p:cNvCxnSpPr>
            <p:nvPr/>
          </p:nvCxnSpPr>
          <p:spPr>
            <a:xfrm flipH="1">
              <a:off x="8403985" y="6981175"/>
              <a:ext cx="3704005"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8B0A155-905F-1C42-B4C5-26B447FE5739}"/>
                </a:ext>
              </a:extLst>
            </p:cNvPr>
            <p:cNvCxnSpPr>
              <a:cxnSpLocks/>
            </p:cNvCxnSpPr>
            <p:nvPr/>
          </p:nvCxnSpPr>
          <p:spPr>
            <a:xfrm flipH="1">
              <a:off x="4755792" y="7516401"/>
              <a:ext cx="3612025"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a:extLst>
              <a:ext uri="{FF2B5EF4-FFF2-40B4-BE49-F238E27FC236}">
                <a16:creationId xmlns:a16="http://schemas.microsoft.com/office/drawing/2014/main" id="{441CE8C4-9572-AB4E-BB2E-E56229B61F7F}"/>
              </a:ext>
            </a:extLst>
          </p:cNvPr>
          <p:cNvCxnSpPr>
            <a:cxnSpLocks/>
            <a:stCxn id="8" idx="4"/>
            <a:endCxn id="16" idx="0"/>
          </p:cNvCxnSpPr>
          <p:nvPr/>
        </p:nvCxnSpPr>
        <p:spPr>
          <a:xfrm>
            <a:off x="2086382" y="2192520"/>
            <a:ext cx="1" cy="401586"/>
          </a:xfrm>
          <a:prstGeom prst="straightConnector1">
            <a:avLst/>
          </a:prstGeom>
          <a:ln w="57150">
            <a:solidFill>
              <a:schemeClr val="accent6"/>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32229912-B4AF-5A48-AF68-F23DE5A99E09}"/>
              </a:ext>
            </a:extLst>
          </p:cNvPr>
          <p:cNvGrpSpPr/>
          <p:nvPr/>
        </p:nvGrpSpPr>
        <p:grpSpPr>
          <a:xfrm>
            <a:off x="7448893" y="4139372"/>
            <a:ext cx="4220790" cy="1929106"/>
            <a:chOff x="8111092" y="4358295"/>
            <a:chExt cx="4220790" cy="1929106"/>
          </a:xfrm>
        </p:grpSpPr>
        <p:sp>
          <p:nvSpPr>
            <p:cNvPr id="103" name="Rectangle 102">
              <a:extLst>
                <a:ext uri="{FF2B5EF4-FFF2-40B4-BE49-F238E27FC236}">
                  <a16:creationId xmlns:a16="http://schemas.microsoft.com/office/drawing/2014/main" id="{89BE1249-0A55-334A-B232-3A6A79E31FAE}"/>
                </a:ext>
              </a:extLst>
            </p:cNvPr>
            <p:cNvSpPr/>
            <p:nvPr/>
          </p:nvSpPr>
          <p:spPr>
            <a:xfrm>
              <a:off x="9152121" y="4510111"/>
              <a:ext cx="13153" cy="176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104" name="Straight Connector 103">
              <a:extLst>
                <a:ext uri="{FF2B5EF4-FFF2-40B4-BE49-F238E27FC236}">
                  <a16:creationId xmlns:a16="http://schemas.microsoft.com/office/drawing/2014/main" id="{DF5CBB8B-D3B0-3241-851C-E18BE98C7C44}"/>
                </a:ext>
              </a:extLst>
            </p:cNvPr>
            <p:cNvCxnSpPr>
              <a:cxnSpLocks/>
            </p:cNvCxnSpPr>
            <p:nvPr/>
          </p:nvCxnSpPr>
          <p:spPr>
            <a:xfrm>
              <a:off x="9166913" y="4626806"/>
              <a:ext cx="834040"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199DD81-8B41-9244-B56D-C01F8BF2FCD7}"/>
                </a:ext>
              </a:extLst>
            </p:cNvPr>
            <p:cNvCxnSpPr>
              <a:cxnSpLocks/>
            </p:cNvCxnSpPr>
            <p:nvPr/>
          </p:nvCxnSpPr>
          <p:spPr>
            <a:xfrm flipH="1">
              <a:off x="9159750" y="4896298"/>
              <a:ext cx="2958606"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687A19FA-C04D-FC41-AFC8-88EF1BB625A4}"/>
                </a:ext>
              </a:extLst>
            </p:cNvPr>
            <p:cNvSpPr/>
            <p:nvPr/>
          </p:nvSpPr>
          <p:spPr>
            <a:xfrm>
              <a:off x="9993488" y="4507782"/>
              <a:ext cx="13153" cy="176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7" name="Rectangle 106">
              <a:extLst>
                <a:ext uri="{FF2B5EF4-FFF2-40B4-BE49-F238E27FC236}">
                  <a16:creationId xmlns:a16="http://schemas.microsoft.com/office/drawing/2014/main" id="{1C544CDD-1AEE-C44D-A738-E6923486BFC1}"/>
                </a:ext>
              </a:extLst>
            </p:cNvPr>
            <p:cNvSpPr/>
            <p:nvPr/>
          </p:nvSpPr>
          <p:spPr>
            <a:xfrm>
              <a:off x="10847566" y="4510111"/>
              <a:ext cx="13153" cy="17693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8" name="Rectangle 107">
              <a:extLst>
                <a:ext uri="{FF2B5EF4-FFF2-40B4-BE49-F238E27FC236}">
                  <a16:creationId xmlns:a16="http://schemas.microsoft.com/office/drawing/2014/main" id="{E3562ECF-49A7-4F42-8296-93F24D3D45FB}"/>
                </a:ext>
              </a:extLst>
            </p:cNvPr>
            <p:cNvSpPr/>
            <p:nvPr/>
          </p:nvSpPr>
          <p:spPr>
            <a:xfrm>
              <a:off x="8307661" y="4507621"/>
              <a:ext cx="13153" cy="176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9" name="Rectangle 108">
              <a:extLst>
                <a:ext uri="{FF2B5EF4-FFF2-40B4-BE49-F238E27FC236}">
                  <a16:creationId xmlns:a16="http://schemas.microsoft.com/office/drawing/2014/main" id="{AEB0D8B0-B345-F44D-B7BA-F6A31AC3E0EC}"/>
                </a:ext>
              </a:extLst>
            </p:cNvPr>
            <p:cNvSpPr/>
            <p:nvPr/>
          </p:nvSpPr>
          <p:spPr>
            <a:xfrm>
              <a:off x="8111092" y="4360255"/>
              <a:ext cx="400746" cy="149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0" name="Rectangle 109">
              <a:extLst>
                <a:ext uri="{FF2B5EF4-FFF2-40B4-BE49-F238E27FC236}">
                  <a16:creationId xmlns:a16="http://schemas.microsoft.com/office/drawing/2014/main" id="{AD8DF417-85BB-D64C-ABEB-B2282CCD1C7B}"/>
                </a:ext>
              </a:extLst>
            </p:cNvPr>
            <p:cNvSpPr/>
            <p:nvPr/>
          </p:nvSpPr>
          <p:spPr>
            <a:xfrm>
              <a:off x="8909308" y="4360400"/>
              <a:ext cx="494018" cy="149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1" name="Rectangle 110">
              <a:extLst>
                <a:ext uri="{FF2B5EF4-FFF2-40B4-BE49-F238E27FC236}">
                  <a16:creationId xmlns:a16="http://schemas.microsoft.com/office/drawing/2014/main" id="{66DA2146-5A7E-3842-87D2-2B2B9662BED1}"/>
                </a:ext>
              </a:extLst>
            </p:cNvPr>
            <p:cNvSpPr/>
            <p:nvPr/>
          </p:nvSpPr>
          <p:spPr>
            <a:xfrm>
              <a:off x="9807588" y="4364750"/>
              <a:ext cx="397223" cy="149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2" name="Rectangle 111">
              <a:extLst>
                <a:ext uri="{FF2B5EF4-FFF2-40B4-BE49-F238E27FC236}">
                  <a16:creationId xmlns:a16="http://schemas.microsoft.com/office/drawing/2014/main" id="{429C9D5E-C560-C541-BF9A-A713389DC52C}"/>
                </a:ext>
              </a:extLst>
            </p:cNvPr>
            <p:cNvSpPr/>
            <p:nvPr/>
          </p:nvSpPr>
          <p:spPr>
            <a:xfrm>
              <a:off x="10660346" y="4358295"/>
              <a:ext cx="400746" cy="1497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13" name="Straight Connector 112">
              <a:extLst>
                <a:ext uri="{FF2B5EF4-FFF2-40B4-BE49-F238E27FC236}">
                  <a16:creationId xmlns:a16="http://schemas.microsoft.com/office/drawing/2014/main" id="{48F10849-A968-0E41-B269-A4ACD2021998}"/>
                </a:ext>
              </a:extLst>
            </p:cNvPr>
            <p:cNvCxnSpPr>
              <a:cxnSpLocks/>
            </p:cNvCxnSpPr>
            <p:nvPr/>
          </p:nvCxnSpPr>
          <p:spPr>
            <a:xfrm>
              <a:off x="10007831" y="4746376"/>
              <a:ext cx="834041"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93275A7-3031-8041-B280-3D87D9CB4D25}"/>
                </a:ext>
              </a:extLst>
            </p:cNvPr>
            <p:cNvCxnSpPr>
              <a:cxnSpLocks/>
            </p:cNvCxnSpPr>
            <p:nvPr/>
          </p:nvCxnSpPr>
          <p:spPr>
            <a:xfrm flipH="1">
              <a:off x="8307661" y="5074382"/>
              <a:ext cx="838361"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B2F7D50-AF3C-F64D-91E1-6F5C9934C100}"/>
                </a:ext>
              </a:extLst>
            </p:cNvPr>
            <p:cNvCxnSpPr>
              <a:cxnSpLocks/>
            </p:cNvCxnSpPr>
            <p:nvPr/>
          </p:nvCxnSpPr>
          <p:spPr>
            <a:xfrm>
              <a:off x="8319351" y="5197307"/>
              <a:ext cx="842270"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2AB5503-841E-D941-A6ED-37ED25CBC966}"/>
                </a:ext>
              </a:extLst>
            </p:cNvPr>
            <p:cNvCxnSpPr>
              <a:cxnSpLocks/>
            </p:cNvCxnSpPr>
            <p:nvPr/>
          </p:nvCxnSpPr>
          <p:spPr>
            <a:xfrm>
              <a:off x="9162996" y="5338257"/>
              <a:ext cx="2975413"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24D0A48A-DB50-874E-B10C-2F8FA6A6CE36}"/>
                </a:ext>
              </a:extLst>
            </p:cNvPr>
            <p:cNvSpPr/>
            <p:nvPr/>
          </p:nvSpPr>
          <p:spPr>
            <a:xfrm>
              <a:off x="8201941" y="6153850"/>
              <a:ext cx="218207" cy="128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8" name="Rectangle 117">
              <a:extLst>
                <a:ext uri="{FF2B5EF4-FFF2-40B4-BE49-F238E27FC236}">
                  <a16:creationId xmlns:a16="http://schemas.microsoft.com/office/drawing/2014/main" id="{30C9BA9E-88DF-4447-9BD2-E32954B8BC9E}"/>
                </a:ext>
              </a:extLst>
            </p:cNvPr>
            <p:cNvSpPr/>
            <p:nvPr/>
          </p:nvSpPr>
          <p:spPr>
            <a:xfrm>
              <a:off x="9049119" y="6153850"/>
              <a:ext cx="218207" cy="128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9" name="Rectangle 118">
              <a:extLst>
                <a:ext uri="{FF2B5EF4-FFF2-40B4-BE49-F238E27FC236}">
                  <a16:creationId xmlns:a16="http://schemas.microsoft.com/office/drawing/2014/main" id="{E3A24F23-7542-B64A-B646-AD55026B1B2C}"/>
                </a:ext>
              </a:extLst>
            </p:cNvPr>
            <p:cNvSpPr/>
            <p:nvPr/>
          </p:nvSpPr>
          <p:spPr>
            <a:xfrm>
              <a:off x="9890044" y="6154384"/>
              <a:ext cx="218207" cy="128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0" name="Rectangle 119">
              <a:extLst>
                <a:ext uri="{FF2B5EF4-FFF2-40B4-BE49-F238E27FC236}">
                  <a16:creationId xmlns:a16="http://schemas.microsoft.com/office/drawing/2014/main" id="{0E857DE1-16E6-534E-9F43-8AAD22BE969C}"/>
                </a:ext>
              </a:extLst>
            </p:cNvPr>
            <p:cNvSpPr/>
            <p:nvPr/>
          </p:nvSpPr>
          <p:spPr>
            <a:xfrm>
              <a:off x="10748280" y="6154384"/>
              <a:ext cx="218207" cy="12860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21" name="Straight Connector 120">
              <a:extLst>
                <a:ext uri="{FF2B5EF4-FFF2-40B4-BE49-F238E27FC236}">
                  <a16:creationId xmlns:a16="http://schemas.microsoft.com/office/drawing/2014/main" id="{353684C7-748F-3F41-BA9B-2E106EB1E990}"/>
                </a:ext>
              </a:extLst>
            </p:cNvPr>
            <p:cNvCxnSpPr>
              <a:cxnSpLocks/>
            </p:cNvCxnSpPr>
            <p:nvPr/>
          </p:nvCxnSpPr>
          <p:spPr>
            <a:xfrm flipH="1">
              <a:off x="8312433" y="5556784"/>
              <a:ext cx="1688521" cy="0"/>
            </a:xfrm>
            <a:prstGeom prst="line">
              <a:avLst/>
            </a:prstGeom>
            <a:ln w="38100">
              <a:solidFill>
                <a:schemeClr val="accent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8A71927-7E1B-344B-896E-7D9F1AF55795}"/>
                </a:ext>
              </a:extLst>
            </p:cNvPr>
            <p:cNvCxnSpPr>
              <a:cxnSpLocks/>
            </p:cNvCxnSpPr>
            <p:nvPr/>
          </p:nvCxnSpPr>
          <p:spPr>
            <a:xfrm>
              <a:off x="8307661" y="5705394"/>
              <a:ext cx="1693048" cy="0"/>
            </a:xfrm>
            <a:prstGeom prst="line">
              <a:avLst/>
            </a:prstGeom>
            <a:ln w="38100">
              <a:solidFill>
                <a:schemeClr val="accent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61D53A2-8D89-8A48-BD1C-3D72646C1ABD}"/>
                </a:ext>
              </a:extLst>
            </p:cNvPr>
            <p:cNvCxnSpPr>
              <a:cxnSpLocks/>
            </p:cNvCxnSpPr>
            <p:nvPr/>
          </p:nvCxnSpPr>
          <p:spPr>
            <a:xfrm flipH="1">
              <a:off x="10004906" y="5869667"/>
              <a:ext cx="852477"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B358B08-CCCE-9548-BC53-1D139C8CB348}"/>
                </a:ext>
              </a:extLst>
            </p:cNvPr>
            <p:cNvCxnSpPr>
              <a:cxnSpLocks/>
            </p:cNvCxnSpPr>
            <p:nvPr/>
          </p:nvCxnSpPr>
          <p:spPr>
            <a:xfrm flipH="1">
              <a:off x="9165274" y="5992849"/>
              <a:ext cx="831307"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00E6B0D4-C1B8-7946-9B4D-DBEC68FF9D53}"/>
                </a:ext>
              </a:extLst>
            </p:cNvPr>
            <p:cNvSpPr/>
            <p:nvPr/>
          </p:nvSpPr>
          <p:spPr>
            <a:xfrm>
              <a:off x="11497412" y="4514520"/>
              <a:ext cx="13153" cy="17693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6" name="Rectangle 125">
              <a:extLst>
                <a:ext uri="{FF2B5EF4-FFF2-40B4-BE49-F238E27FC236}">
                  <a16:creationId xmlns:a16="http://schemas.microsoft.com/office/drawing/2014/main" id="{F85D3A4F-B8BF-0A46-9DF0-B219020A7F19}"/>
                </a:ext>
              </a:extLst>
            </p:cNvPr>
            <p:cNvSpPr/>
            <p:nvPr/>
          </p:nvSpPr>
          <p:spPr>
            <a:xfrm>
              <a:off x="11310192" y="4362704"/>
              <a:ext cx="400746" cy="1497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7" name="Rectangle 126">
              <a:extLst>
                <a:ext uri="{FF2B5EF4-FFF2-40B4-BE49-F238E27FC236}">
                  <a16:creationId xmlns:a16="http://schemas.microsoft.com/office/drawing/2014/main" id="{0F13F0FC-6748-FD4E-A756-2E7694C4076F}"/>
                </a:ext>
              </a:extLst>
            </p:cNvPr>
            <p:cNvSpPr/>
            <p:nvPr/>
          </p:nvSpPr>
          <p:spPr>
            <a:xfrm>
              <a:off x="11398126" y="6158793"/>
              <a:ext cx="218207" cy="12860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8" name="Rectangle 127">
              <a:extLst>
                <a:ext uri="{FF2B5EF4-FFF2-40B4-BE49-F238E27FC236}">
                  <a16:creationId xmlns:a16="http://schemas.microsoft.com/office/drawing/2014/main" id="{FFDEF24F-53EB-7B40-844F-66C90987B2E1}"/>
                </a:ext>
              </a:extLst>
            </p:cNvPr>
            <p:cNvSpPr/>
            <p:nvPr/>
          </p:nvSpPr>
          <p:spPr>
            <a:xfrm>
              <a:off x="12118356" y="4514520"/>
              <a:ext cx="13153" cy="176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9" name="Rectangle 128">
              <a:extLst>
                <a:ext uri="{FF2B5EF4-FFF2-40B4-BE49-F238E27FC236}">
                  <a16:creationId xmlns:a16="http://schemas.microsoft.com/office/drawing/2014/main" id="{F9A1AB33-AACF-B74C-A08F-1F0CAF7463E4}"/>
                </a:ext>
              </a:extLst>
            </p:cNvPr>
            <p:cNvSpPr/>
            <p:nvPr/>
          </p:nvSpPr>
          <p:spPr>
            <a:xfrm>
              <a:off x="11931136" y="4362704"/>
              <a:ext cx="400746" cy="149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0" name="Rectangle 129">
              <a:extLst>
                <a:ext uri="{FF2B5EF4-FFF2-40B4-BE49-F238E27FC236}">
                  <a16:creationId xmlns:a16="http://schemas.microsoft.com/office/drawing/2014/main" id="{E9C151DB-2F87-D84E-8FC8-EAB1D49CCF1D}"/>
                </a:ext>
              </a:extLst>
            </p:cNvPr>
            <p:cNvSpPr/>
            <p:nvPr/>
          </p:nvSpPr>
          <p:spPr>
            <a:xfrm>
              <a:off x="12019070" y="6158793"/>
              <a:ext cx="218207" cy="128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32" name="Straight Connector 131">
              <a:extLst>
                <a:ext uri="{FF2B5EF4-FFF2-40B4-BE49-F238E27FC236}">
                  <a16:creationId xmlns:a16="http://schemas.microsoft.com/office/drawing/2014/main" id="{AD5222C6-121B-CB43-9020-5B195B3E8651}"/>
                </a:ext>
              </a:extLst>
            </p:cNvPr>
            <p:cNvCxnSpPr>
              <a:cxnSpLocks/>
            </p:cNvCxnSpPr>
            <p:nvPr/>
          </p:nvCxnSpPr>
          <p:spPr>
            <a:xfrm>
              <a:off x="10886314" y="4749302"/>
              <a:ext cx="624251"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7B4686D-F123-1049-BE5D-5B964C3D7CFF}"/>
                </a:ext>
              </a:extLst>
            </p:cNvPr>
            <p:cNvCxnSpPr>
              <a:cxnSpLocks/>
            </p:cNvCxnSpPr>
            <p:nvPr/>
          </p:nvCxnSpPr>
          <p:spPr>
            <a:xfrm>
              <a:off x="11534826" y="4746376"/>
              <a:ext cx="596683"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4ED3186-269C-5E42-B683-3125785A9ECF}"/>
                </a:ext>
              </a:extLst>
            </p:cNvPr>
            <p:cNvCxnSpPr>
              <a:cxnSpLocks/>
            </p:cNvCxnSpPr>
            <p:nvPr/>
          </p:nvCxnSpPr>
          <p:spPr>
            <a:xfrm flipH="1">
              <a:off x="10857384" y="5705394"/>
              <a:ext cx="653181"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61020AC-721C-F742-B287-116337F969F8}"/>
                </a:ext>
              </a:extLst>
            </p:cNvPr>
            <p:cNvCxnSpPr>
              <a:cxnSpLocks/>
            </p:cNvCxnSpPr>
            <p:nvPr/>
          </p:nvCxnSpPr>
          <p:spPr>
            <a:xfrm flipH="1">
              <a:off x="11478328" y="5556784"/>
              <a:ext cx="653181"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48" name="Bent Arrow 147">
            <a:extLst>
              <a:ext uri="{FF2B5EF4-FFF2-40B4-BE49-F238E27FC236}">
                <a16:creationId xmlns:a16="http://schemas.microsoft.com/office/drawing/2014/main" id="{BE219876-9309-5A4A-A85F-1D791B19F03E}"/>
              </a:ext>
            </a:extLst>
          </p:cNvPr>
          <p:cNvSpPr/>
          <p:nvPr/>
        </p:nvSpPr>
        <p:spPr>
          <a:xfrm flipH="1">
            <a:off x="7515488" y="2192520"/>
            <a:ext cx="2390593" cy="1513064"/>
          </a:xfrm>
          <a:prstGeom prst="bentArrow">
            <a:avLst>
              <a:gd name="adj1" fmla="val 25000"/>
              <a:gd name="adj2" fmla="val 25000"/>
              <a:gd name="adj3" fmla="val 25000"/>
              <a:gd name="adj4" fmla="val 6613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endParaRPr lang="en-US" sz="800" dirty="0">
              <a:solidFill>
                <a:schemeClr val="bg1"/>
              </a:solidFill>
            </a:endParaRPr>
          </a:p>
          <a:p>
            <a:r>
              <a:rPr lang="en-US" dirty="0">
                <a:solidFill>
                  <a:schemeClr val="bg1"/>
                </a:solidFill>
              </a:rPr>
              <a:t>        Conforms</a:t>
            </a:r>
          </a:p>
        </p:txBody>
      </p:sp>
      <p:sp>
        <p:nvSpPr>
          <p:cNvPr id="151" name="Right Arrow 150">
            <a:extLst>
              <a:ext uri="{FF2B5EF4-FFF2-40B4-BE49-F238E27FC236}">
                <a16:creationId xmlns:a16="http://schemas.microsoft.com/office/drawing/2014/main" id="{374455BB-3817-0049-9101-26369D58AE12}"/>
              </a:ext>
            </a:extLst>
          </p:cNvPr>
          <p:cNvSpPr/>
          <p:nvPr/>
        </p:nvSpPr>
        <p:spPr>
          <a:xfrm>
            <a:off x="2496362" y="2171629"/>
            <a:ext cx="2363972" cy="792235"/>
          </a:xfrm>
          <a:prstGeom prst="rightArrow">
            <a:avLst>
              <a:gd name="adj1" fmla="val 43394"/>
              <a:gd name="adj2" fmla="val 5091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Assume Same Traces</a:t>
            </a:r>
          </a:p>
        </p:txBody>
      </p:sp>
      <p:sp>
        <p:nvSpPr>
          <p:cNvPr id="152" name="Slide Number Placeholder 8">
            <a:extLst>
              <a:ext uri="{FF2B5EF4-FFF2-40B4-BE49-F238E27FC236}">
                <a16:creationId xmlns:a16="http://schemas.microsoft.com/office/drawing/2014/main" id="{4D60EA27-D9A3-6F48-A273-B9EBFE65E5D8}"/>
              </a:ext>
            </a:extLst>
          </p:cNvPr>
          <p:cNvSpPr>
            <a:spLocks noGrp="1"/>
          </p:cNvSpPr>
          <p:nvPr>
            <p:ph type="sldNum" sz="quarter" idx="12"/>
          </p:nvPr>
        </p:nvSpPr>
        <p:spPr>
          <a:xfrm>
            <a:off x="8610600" y="6356350"/>
            <a:ext cx="2743200" cy="365125"/>
          </a:xfrm>
        </p:spPr>
        <p:txBody>
          <a:bodyPr/>
          <a:lstStyle/>
          <a:p>
            <a:fld id="{C5A27ED4-BC28-3744-9665-B9C127FFDCF7}" type="slidenum">
              <a:rPr lang="en-US" sz="1800" smtClean="0">
                <a:solidFill>
                  <a:schemeClr val="tx1"/>
                </a:solidFill>
              </a:rPr>
              <a:t>25</a:t>
            </a:fld>
            <a:endParaRPr lang="en-US" sz="1800" dirty="0">
              <a:solidFill>
                <a:schemeClr val="tx1"/>
              </a:solidFill>
            </a:endParaRPr>
          </a:p>
        </p:txBody>
      </p:sp>
    </p:spTree>
    <p:extLst>
      <p:ext uri="{BB962C8B-B14F-4D97-AF65-F5344CB8AC3E}">
        <p14:creationId xmlns:p14="http://schemas.microsoft.com/office/powerpoint/2010/main" val="803005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A1FC-2154-D84F-8E7D-EAB5D0F57E9C}"/>
              </a:ext>
            </a:extLst>
          </p:cNvPr>
          <p:cNvSpPr>
            <a:spLocks noGrp="1"/>
          </p:cNvSpPr>
          <p:nvPr>
            <p:ph type="title"/>
          </p:nvPr>
        </p:nvSpPr>
        <p:spPr/>
        <p:txBody>
          <a:bodyPr/>
          <a:lstStyle/>
          <a:p>
            <a:r>
              <a:rPr lang="en-US" dirty="0"/>
              <a:t>Summary of results and proposed work</a:t>
            </a:r>
          </a:p>
        </p:txBody>
      </p:sp>
      <p:sp>
        <p:nvSpPr>
          <p:cNvPr id="3" name="Content Placeholder 2">
            <a:extLst>
              <a:ext uri="{FF2B5EF4-FFF2-40B4-BE49-F238E27FC236}">
                <a16:creationId xmlns:a16="http://schemas.microsoft.com/office/drawing/2014/main" id="{3336598D-E44B-D748-AA03-533624BADE86}"/>
              </a:ext>
            </a:extLst>
          </p:cNvPr>
          <p:cNvSpPr>
            <a:spLocks noGrp="1"/>
          </p:cNvSpPr>
          <p:nvPr>
            <p:ph idx="1"/>
          </p:nvPr>
        </p:nvSpPr>
        <p:spPr>
          <a:xfrm>
            <a:off x="522316" y="1080654"/>
            <a:ext cx="10409844" cy="5085945"/>
          </a:xfrm>
        </p:spPr>
        <p:txBody>
          <a:bodyPr>
            <a:normAutofit/>
          </a:bodyPr>
          <a:lstStyle/>
          <a:p>
            <a:pPr>
              <a:lnSpc>
                <a:spcPct val="150000"/>
              </a:lnSpc>
            </a:pPr>
            <a:r>
              <a:rPr lang="en-US" dirty="0"/>
              <a:t>Model a system with 1 of each type of agent in Spin</a:t>
            </a:r>
          </a:p>
          <a:p>
            <a:pPr>
              <a:lnSpc>
                <a:spcPct val="150000"/>
              </a:lnSpc>
            </a:pPr>
            <a:r>
              <a:rPr lang="en-US" dirty="0"/>
              <a:t>Model a system with 3 sequential relay nodes in Spin</a:t>
            </a:r>
          </a:p>
          <a:p>
            <a:pPr>
              <a:lnSpc>
                <a:spcPct val="150000"/>
              </a:lnSpc>
            </a:pPr>
            <a:r>
              <a:rPr lang="en-US" dirty="0"/>
              <a:t>Define the partial order of events imposed by the protocol in Coq</a:t>
            </a:r>
          </a:p>
          <a:p>
            <a:pPr>
              <a:lnSpc>
                <a:spcPct val="150000"/>
              </a:lnSpc>
            </a:pPr>
            <a:r>
              <a:rPr lang="en-US" dirty="0"/>
              <a:t>Define the set of all possible traces that satisfy the partial order</a:t>
            </a:r>
          </a:p>
          <a:p>
            <a:pPr>
              <a:lnSpc>
                <a:spcPct val="150000"/>
              </a:lnSpc>
            </a:pPr>
            <a:r>
              <a:rPr lang="en-US" dirty="0"/>
              <a:t>Prove that all possible traces conform to at least one verified system</a:t>
            </a:r>
          </a:p>
          <a:p>
            <a:endParaRPr lang="en-US" sz="2400" dirty="0"/>
          </a:p>
        </p:txBody>
      </p:sp>
      <p:sp>
        <p:nvSpPr>
          <p:cNvPr id="7" name="Oval 6">
            <a:extLst>
              <a:ext uri="{FF2B5EF4-FFF2-40B4-BE49-F238E27FC236}">
                <a16:creationId xmlns:a16="http://schemas.microsoft.com/office/drawing/2014/main" id="{88AFEC70-58FF-B247-A223-CB27DFC52E44}"/>
              </a:ext>
            </a:extLst>
          </p:cNvPr>
          <p:cNvSpPr/>
          <p:nvPr/>
        </p:nvSpPr>
        <p:spPr>
          <a:xfrm>
            <a:off x="8610600" y="1231220"/>
            <a:ext cx="551447" cy="551447"/>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11" dirty="0">
                <a:ln>
                  <a:solidFill>
                    <a:schemeClr val="accent6"/>
                  </a:solidFill>
                </a:ln>
                <a:latin typeface="Arial" panose="020B0604020202020204" pitchFamily="34" charset="0"/>
                <a:cs typeface="Arial" panose="020B0604020202020204" pitchFamily="34" charset="0"/>
              </a:rPr>
              <a:t>✓</a:t>
            </a:r>
            <a:endParaRPr lang="en-US" sz="1392" dirty="0">
              <a:ln>
                <a:solidFill>
                  <a:schemeClr val="accent6"/>
                </a:solidFill>
              </a:ln>
              <a:latin typeface="Arial" panose="020B0604020202020204" pitchFamily="34" charset="0"/>
              <a:cs typeface="Arial" panose="020B0604020202020204" pitchFamily="34" charset="0"/>
            </a:endParaRPr>
          </a:p>
        </p:txBody>
      </p:sp>
      <p:sp>
        <p:nvSpPr>
          <p:cNvPr id="8" name="Slide Number Placeholder 8">
            <a:extLst>
              <a:ext uri="{FF2B5EF4-FFF2-40B4-BE49-F238E27FC236}">
                <a16:creationId xmlns:a16="http://schemas.microsoft.com/office/drawing/2014/main" id="{AAE9A5FB-4798-9D49-9519-67219D3D6D71}"/>
              </a:ext>
            </a:extLst>
          </p:cNvPr>
          <p:cNvSpPr>
            <a:spLocks noGrp="1"/>
          </p:cNvSpPr>
          <p:nvPr>
            <p:ph type="sldNum" sz="quarter" idx="12"/>
          </p:nvPr>
        </p:nvSpPr>
        <p:spPr>
          <a:xfrm>
            <a:off x="8610600" y="6356350"/>
            <a:ext cx="2743200" cy="365125"/>
          </a:xfrm>
        </p:spPr>
        <p:txBody>
          <a:bodyPr/>
          <a:lstStyle/>
          <a:p>
            <a:fld id="{C5A27ED4-BC28-3744-9665-B9C127FFDCF7}" type="slidenum">
              <a:rPr lang="en-US" sz="1800" smtClean="0">
                <a:solidFill>
                  <a:schemeClr val="tx1"/>
                </a:solidFill>
              </a:rPr>
              <a:t>26</a:t>
            </a:fld>
            <a:endParaRPr lang="en-US" sz="1800" dirty="0">
              <a:solidFill>
                <a:schemeClr val="tx1"/>
              </a:solidFill>
            </a:endParaRPr>
          </a:p>
        </p:txBody>
      </p:sp>
    </p:spTree>
    <p:extLst>
      <p:ext uri="{BB962C8B-B14F-4D97-AF65-F5344CB8AC3E}">
        <p14:creationId xmlns:p14="http://schemas.microsoft.com/office/powerpoint/2010/main" val="3868910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283E8-775D-A94E-A6F3-23778003868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BC7428E-7500-3D40-91EE-6EAD37F6E090}"/>
              </a:ext>
            </a:extLst>
          </p:cNvPr>
          <p:cNvSpPr>
            <a:spLocks noGrp="1"/>
          </p:cNvSpPr>
          <p:nvPr>
            <p:ph idx="1"/>
          </p:nvPr>
        </p:nvSpPr>
        <p:spPr/>
        <p:txBody>
          <a:bodyPr/>
          <a:lstStyle/>
          <a:p>
            <a:endParaRPr lang="en-US" dirty="0"/>
          </a:p>
        </p:txBody>
      </p:sp>
      <p:sp>
        <p:nvSpPr>
          <p:cNvPr id="6" name="Slide Number Placeholder 8">
            <a:extLst>
              <a:ext uri="{FF2B5EF4-FFF2-40B4-BE49-F238E27FC236}">
                <a16:creationId xmlns:a16="http://schemas.microsoft.com/office/drawing/2014/main" id="{44CFAE1B-D86C-AF44-BC71-EA3EF504DFE5}"/>
              </a:ext>
            </a:extLst>
          </p:cNvPr>
          <p:cNvSpPr>
            <a:spLocks noGrp="1"/>
          </p:cNvSpPr>
          <p:nvPr>
            <p:ph type="sldNum" sz="quarter" idx="12"/>
          </p:nvPr>
        </p:nvSpPr>
        <p:spPr>
          <a:xfrm>
            <a:off x="8610600" y="6356350"/>
            <a:ext cx="2743200" cy="365125"/>
          </a:xfrm>
        </p:spPr>
        <p:txBody>
          <a:bodyPr/>
          <a:lstStyle/>
          <a:p>
            <a:fld id="{C5A27ED4-BC28-3744-9665-B9C127FFDCF7}" type="slidenum">
              <a:rPr lang="en-US" sz="1800" smtClean="0">
                <a:solidFill>
                  <a:schemeClr val="tx1"/>
                </a:solidFill>
              </a:rPr>
              <a:t>27</a:t>
            </a:fld>
            <a:endParaRPr lang="en-US" sz="1800" dirty="0">
              <a:solidFill>
                <a:schemeClr val="tx1"/>
              </a:solidFill>
            </a:endParaRPr>
          </a:p>
        </p:txBody>
      </p:sp>
    </p:spTree>
    <p:extLst>
      <p:ext uri="{BB962C8B-B14F-4D97-AF65-F5344CB8AC3E}">
        <p14:creationId xmlns:p14="http://schemas.microsoft.com/office/powerpoint/2010/main" val="2908805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Group 104">
            <a:extLst>
              <a:ext uri="{FF2B5EF4-FFF2-40B4-BE49-F238E27FC236}">
                <a16:creationId xmlns:a16="http://schemas.microsoft.com/office/drawing/2014/main" id="{C4B55FB5-845A-CB4E-860B-C811530065B2}"/>
              </a:ext>
            </a:extLst>
          </p:cNvPr>
          <p:cNvGrpSpPr/>
          <p:nvPr/>
        </p:nvGrpSpPr>
        <p:grpSpPr>
          <a:xfrm>
            <a:off x="1906858" y="307717"/>
            <a:ext cx="8378284" cy="5885899"/>
            <a:chOff x="2377440" y="444565"/>
            <a:chExt cx="7437122" cy="5224715"/>
          </a:xfrm>
        </p:grpSpPr>
        <p:sp>
          <p:nvSpPr>
            <p:cNvPr id="4" name="Oval 3">
              <a:extLst>
                <a:ext uri="{FF2B5EF4-FFF2-40B4-BE49-F238E27FC236}">
                  <a16:creationId xmlns:a16="http://schemas.microsoft.com/office/drawing/2014/main" id="{674AC0BA-F153-7049-850D-2D0F774E8F3B}"/>
                </a:ext>
              </a:extLst>
            </p:cNvPr>
            <p:cNvSpPr/>
            <p:nvPr/>
          </p:nvSpPr>
          <p:spPr>
            <a:xfrm>
              <a:off x="5381625" y="444565"/>
              <a:ext cx="1428750" cy="1428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Originator</a:t>
              </a:r>
            </a:p>
          </p:txBody>
        </p:sp>
        <p:sp>
          <p:nvSpPr>
            <p:cNvPr id="5" name="Oval 4">
              <a:extLst>
                <a:ext uri="{FF2B5EF4-FFF2-40B4-BE49-F238E27FC236}">
                  <a16:creationId xmlns:a16="http://schemas.microsoft.com/office/drawing/2014/main" id="{63EAC20C-2738-8E4F-A3DB-8D2DBB4FA692}"/>
                </a:ext>
              </a:extLst>
            </p:cNvPr>
            <p:cNvSpPr/>
            <p:nvPr/>
          </p:nvSpPr>
          <p:spPr>
            <a:xfrm>
              <a:off x="2377440" y="2714625"/>
              <a:ext cx="1428750" cy="1428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Relay 1</a:t>
              </a:r>
            </a:p>
          </p:txBody>
        </p:sp>
        <p:sp>
          <p:nvSpPr>
            <p:cNvPr id="7" name="Oval 6">
              <a:extLst>
                <a:ext uri="{FF2B5EF4-FFF2-40B4-BE49-F238E27FC236}">
                  <a16:creationId xmlns:a16="http://schemas.microsoft.com/office/drawing/2014/main" id="{CF14498E-CE9D-D745-AFA1-8DD84345C1F7}"/>
                </a:ext>
              </a:extLst>
            </p:cNvPr>
            <p:cNvSpPr/>
            <p:nvPr/>
          </p:nvSpPr>
          <p:spPr>
            <a:xfrm>
              <a:off x="8385812" y="2714625"/>
              <a:ext cx="1428750" cy="1428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Relay 2</a:t>
              </a:r>
            </a:p>
          </p:txBody>
        </p:sp>
        <p:cxnSp>
          <p:nvCxnSpPr>
            <p:cNvPr id="11" name="Curved Connector 10">
              <a:extLst>
                <a:ext uri="{FF2B5EF4-FFF2-40B4-BE49-F238E27FC236}">
                  <a16:creationId xmlns:a16="http://schemas.microsoft.com/office/drawing/2014/main" id="{3FCE3BFB-7916-2047-BD8D-A00C21C60DFA}"/>
                </a:ext>
              </a:extLst>
            </p:cNvPr>
            <p:cNvCxnSpPr>
              <a:stCxn id="5" idx="0"/>
              <a:endCxn id="4" idx="2"/>
            </p:cNvCxnSpPr>
            <p:nvPr/>
          </p:nvCxnSpPr>
          <p:spPr>
            <a:xfrm rot="5400000" flipH="1" flipV="1">
              <a:off x="3458878" y="791878"/>
              <a:ext cx="1555685" cy="2289810"/>
            </a:xfrm>
            <a:prstGeom prst="curved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97980771-6C86-AF44-802F-5E8D678E731A}"/>
                </a:ext>
              </a:extLst>
            </p:cNvPr>
            <p:cNvCxnSpPr>
              <a:cxnSpLocks/>
              <a:endCxn id="5" idx="4"/>
            </p:cNvCxnSpPr>
            <p:nvPr/>
          </p:nvCxnSpPr>
          <p:spPr>
            <a:xfrm rot="10800000">
              <a:off x="3091815" y="4143375"/>
              <a:ext cx="2289810" cy="1451610"/>
            </a:xfrm>
            <a:prstGeom prst="curved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73CD4C93-99BB-C843-94A5-B9D562D18B60}"/>
                </a:ext>
              </a:extLst>
            </p:cNvPr>
            <p:cNvCxnSpPr>
              <a:cxnSpLocks/>
              <a:stCxn id="7" idx="4"/>
            </p:cNvCxnSpPr>
            <p:nvPr/>
          </p:nvCxnSpPr>
          <p:spPr>
            <a:xfrm rot="5400000">
              <a:off x="7229476" y="3724274"/>
              <a:ext cx="1451610" cy="2289812"/>
            </a:xfrm>
            <a:prstGeom prst="curved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227BA5D2-6CD8-9C49-9250-C6748C06F03D}"/>
                </a:ext>
              </a:extLst>
            </p:cNvPr>
            <p:cNvCxnSpPr>
              <a:cxnSpLocks/>
              <a:stCxn id="4" idx="6"/>
              <a:endCxn id="7" idx="0"/>
            </p:cNvCxnSpPr>
            <p:nvPr/>
          </p:nvCxnSpPr>
          <p:spPr>
            <a:xfrm>
              <a:off x="6810375" y="1158940"/>
              <a:ext cx="2289812" cy="1555685"/>
            </a:xfrm>
            <a:prstGeom prst="curved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006CCCFC-BA48-7148-AB44-197AD633DB8F}"/>
                </a:ext>
              </a:extLst>
            </p:cNvPr>
            <p:cNvGrpSpPr/>
            <p:nvPr/>
          </p:nvGrpSpPr>
          <p:grpSpPr>
            <a:xfrm>
              <a:off x="5711659" y="5520690"/>
              <a:ext cx="768682" cy="148590"/>
              <a:chOff x="5463540" y="4869180"/>
              <a:chExt cx="768682" cy="148590"/>
            </a:xfrm>
          </p:grpSpPr>
          <p:sp>
            <p:nvSpPr>
              <p:cNvPr id="20" name="Oval 19">
                <a:extLst>
                  <a:ext uri="{FF2B5EF4-FFF2-40B4-BE49-F238E27FC236}">
                    <a16:creationId xmlns:a16="http://schemas.microsoft.com/office/drawing/2014/main" id="{68A14B2C-B9BD-4446-810C-D1C24F9CD26C}"/>
                  </a:ext>
                </a:extLst>
              </p:cNvPr>
              <p:cNvSpPr/>
              <p:nvPr/>
            </p:nvSpPr>
            <p:spPr>
              <a:xfrm>
                <a:off x="5463540" y="4869180"/>
                <a:ext cx="14859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2"/>
              </a:p>
            </p:txBody>
          </p:sp>
          <p:sp>
            <p:nvSpPr>
              <p:cNvPr id="21" name="Oval 20">
                <a:extLst>
                  <a:ext uri="{FF2B5EF4-FFF2-40B4-BE49-F238E27FC236}">
                    <a16:creationId xmlns:a16="http://schemas.microsoft.com/office/drawing/2014/main" id="{AD5EED69-C966-BE4C-B39B-36964BDE94CD}"/>
                  </a:ext>
                </a:extLst>
              </p:cNvPr>
              <p:cNvSpPr/>
              <p:nvPr/>
            </p:nvSpPr>
            <p:spPr>
              <a:xfrm>
                <a:off x="5773586" y="4869180"/>
                <a:ext cx="14859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2"/>
              </a:p>
            </p:txBody>
          </p:sp>
          <p:sp>
            <p:nvSpPr>
              <p:cNvPr id="22" name="Oval 21">
                <a:extLst>
                  <a:ext uri="{FF2B5EF4-FFF2-40B4-BE49-F238E27FC236}">
                    <a16:creationId xmlns:a16="http://schemas.microsoft.com/office/drawing/2014/main" id="{4F6AE606-4843-7640-8D8C-01E5416A1357}"/>
                  </a:ext>
                </a:extLst>
              </p:cNvPr>
              <p:cNvSpPr/>
              <p:nvPr/>
            </p:nvSpPr>
            <p:spPr>
              <a:xfrm>
                <a:off x="6083632" y="4869180"/>
                <a:ext cx="14859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2"/>
              </a:p>
            </p:txBody>
          </p:sp>
        </p:grpSp>
        <p:sp>
          <p:nvSpPr>
            <p:cNvPr id="27" name="Diamond 26">
              <a:extLst>
                <a:ext uri="{FF2B5EF4-FFF2-40B4-BE49-F238E27FC236}">
                  <a16:creationId xmlns:a16="http://schemas.microsoft.com/office/drawing/2014/main" id="{77E26F37-FC2E-CC43-AA33-71ABD2FB5AAD}"/>
                </a:ext>
              </a:extLst>
            </p:cNvPr>
            <p:cNvSpPr/>
            <p:nvPr/>
          </p:nvSpPr>
          <p:spPr>
            <a:xfrm>
              <a:off x="5381625" y="2714625"/>
              <a:ext cx="1428750" cy="145161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2" dirty="0"/>
                <a:t>Referee</a:t>
              </a:r>
            </a:p>
          </p:txBody>
        </p:sp>
        <p:sp>
          <p:nvSpPr>
            <p:cNvPr id="94" name="TextBox 93">
              <a:extLst>
                <a:ext uri="{FF2B5EF4-FFF2-40B4-BE49-F238E27FC236}">
                  <a16:creationId xmlns:a16="http://schemas.microsoft.com/office/drawing/2014/main" id="{4C4AF7FB-140A-804D-AFAF-78B4719FC9D1}"/>
                </a:ext>
              </a:extLst>
            </p:cNvPr>
            <p:cNvSpPr txBox="1"/>
            <p:nvPr/>
          </p:nvSpPr>
          <p:spPr>
            <a:xfrm>
              <a:off x="6120660" y="2160677"/>
              <a:ext cx="1117856" cy="303311"/>
            </a:xfrm>
            <a:prstGeom prst="rect">
              <a:avLst/>
            </a:prstGeom>
            <a:noFill/>
          </p:spPr>
          <p:txBody>
            <a:bodyPr wrap="square" rtlCol="0">
              <a:spAutoFit/>
            </a:bodyPr>
            <a:lstStyle/>
            <a:p>
              <a:r>
                <a:rPr lang="en-US" sz="1392" dirty="0"/>
                <a:t>Validate</a:t>
              </a:r>
            </a:p>
          </p:txBody>
        </p:sp>
        <p:cxnSp>
          <p:nvCxnSpPr>
            <p:cNvPr id="95" name="Straight Arrow Connector 94">
              <a:extLst>
                <a:ext uri="{FF2B5EF4-FFF2-40B4-BE49-F238E27FC236}">
                  <a16:creationId xmlns:a16="http://schemas.microsoft.com/office/drawing/2014/main" id="{3FF2F772-CCD4-ED4D-91DA-1937165608D0}"/>
                </a:ext>
              </a:extLst>
            </p:cNvPr>
            <p:cNvCxnSpPr>
              <a:cxnSpLocks/>
              <a:stCxn id="27" idx="3"/>
              <a:endCxn id="7" idx="2"/>
            </p:cNvCxnSpPr>
            <p:nvPr/>
          </p:nvCxnSpPr>
          <p:spPr>
            <a:xfrm flipV="1">
              <a:off x="6810375" y="3429000"/>
              <a:ext cx="1575437" cy="11430"/>
            </a:xfrm>
            <a:prstGeom prst="straightConnector1">
              <a:avLst/>
            </a:prstGeom>
            <a:ln w="57150">
              <a:solidFill>
                <a:schemeClr val="accent6"/>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81F667E5-BB1C-C74A-94AB-F4398F44736C}"/>
                </a:ext>
              </a:extLst>
            </p:cNvPr>
            <p:cNvCxnSpPr>
              <a:cxnSpLocks/>
            </p:cNvCxnSpPr>
            <p:nvPr/>
          </p:nvCxnSpPr>
          <p:spPr>
            <a:xfrm flipV="1">
              <a:off x="3806188" y="3451860"/>
              <a:ext cx="1575437" cy="11430"/>
            </a:xfrm>
            <a:prstGeom prst="straightConnector1">
              <a:avLst/>
            </a:prstGeom>
            <a:ln w="57150">
              <a:solidFill>
                <a:schemeClr val="accent6"/>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A40CC207-CA76-FB4F-B472-99FCE5CF713B}"/>
                </a:ext>
              </a:extLst>
            </p:cNvPr>
            <p:cNvSpPr txBox="1"/>
            <p:nvPr/>
          </p:nvSpPr>
          <p:spPr>
            <a:xfrm>
              <a:off x="3924065" y="3142850"/>
              <a:ext cx="2054062" cy="303311"/>
            </a:xfrm>
            <a:prstGeom prst="rect">
              <a:avLst/>
            </a:prstGeom>
            <a:noFill/>
          </p:spPr>
          <p:txBody>
            <a:bodyPr wrap="square" rtlCol="0">
              <a:spAutoFit/>
            </a:bodyPr>
            <a:lstStyle/>
            <a:p>
              <a:r>
                <a:rPr lang="en-US" sz="1392" dirty="0"/>
                <a:t>Validate (Option)</a:t>
              </a:r>
            </a:p>
          </p:txBody>
        </p:sp>
        <p:sp>
          <p:nvSpPr>
            <p:cNvPr id="100" name="TextBox 99">
              <a:extLst>
                <a:ext uri="{FF2B5EF4-FFF2-40B4-BE49-F238E27FC236}">
                  <a16:creationId xmlns:a16="http://schemas.microsoft.com/office/drawing/2014/main" id="{B85AA070-94D4-2D48-A2FC-FBF5997D1F90}"/>
                </a:ext>
              </a:extLst>
            </p:cNvPr>
            <p:cNvSpPr txBox="1"/>
            <p:nvPr/>
          </p:nvSpPr>
          <p:spPr>
            <a:xfrm>
              <a:off x="6810373" y="3088242"/>
              <a:ext cx="2054062" cy="303311"/>
            </a:xfrm>
            <a:prstGeom prst="rect">
              <a:avLst/>
            </a:prstGeom>
            <a:noFill/>
          </p:spPr>
          <p:txBody>
            <a:bodyPr wrap="square" rtlCol="0">
              <a:spAutoFit/>
            </a:bodyPr>
            <a:lstStyle/>
            <a:p>
              <a:r>
                <a:rPr lang="en-US" sz="1392" dirty="0"/>
                <a:t>Validate (Option)</a:t>
              </a:r>
            </a:p>
          </p:txBody>
        </p:sp>
        <p:cxnSp>
          <p:nvCxnSpPr>
            <p:cNvPr id="101" name="Straight Arrow Connector 100">
              <a:extLst>
                <a:ext uri="{FF2B5EF4-FFF2-40B4-BE49-F238E27FC236}">
                  <a16:creationId xmlns:a16="http://schemas.microsoft.com/office/drawing/2014/main" id="{AF9BB563-8588-F747-ACE4-DACAAE5CC504}"/>
                </a:ext>
              </a:extLst>
            </p:cNvPr>
            <p:cNvCxnSpPr>
              <a:cxnSpLocks/>
              <a:stCxn id="27" idx="2"/>
            </p:cNvCxnSpPr>
            <p:nvPr/>
          </p:nvCxnSpPr>
          <p:spPr>
            <a:xfrm>
              <a:off x="6096000" y="4166235"/>
              <a:ext cx="0" cy="1261193"/>
            </a:xfrm>
            <a:prstGeom prst="straightConnector1">
              <a:avLst/>
            </a:prstGeom>
            <a:ln w="57150">
              <a:solidFill>
                <a:schemeClr val="accent6"/>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39D28487-957C-6843-852F-C3DB17C361EB}"/>
                </a:ext>
              </a:extLst>
            </p:cNvPr>
            <p:cNvSpPr txBox="1"/>
            <p:nvPr/>
          </p:nvSpPr>
          <p:spPr>
            <a:xfrm>
              <a:off x="6120660" y="4658796"/>
              <a:ext cx="2054062" cy="303311"/>
            </a:xfrm>
            <a:prstGeom prst="rect">
              <a:avLst/>
            </a:prstGeom>
            <a:noFill/>
          </p:spPr>
          <p:txBody>
            <a:bodyPr wrap="square" rtlCol="0">
              <a:spAutoFit/>
            </a:bodyPr>
            <a:lstStyle/>
            <a:p>
              <a:r>
                <a:rPr lang="en-US" sz="1392" dirty="0"/>
                <a:t>Validate (Option)</a:t>
              </a:r>
            </a:p>
          </p:txBody>
        </p:sp>
      </p:grpSp>
      <p:cxnSp>
        <p:nvCxnSpPr>
          <p:cNvPr id="36" name="Straight Arrow Connector 35">
            <a:extLst>
              <a:ext uri="{FF2B5EF4-FFF2-40B4-BE49-F238E27FC236}">
                <a16:creationId xmlns:a16="http://schemas.microsoft.com/office/drawing/2014/main" id="{F006B20B-7732-D64F-B8A6-552ACBFF92F7}"/>
              </a:ext>
            </a:extLst>
          </p:cNvPr>
          <p:cNvCxnSpPr>
            <a:cxnSpLocks/>
            <a:stCxn id="4" idx="4"/>
            <a:endCxn id="27" idx="0"/>
          </p:cNvCxnSpPr>
          <p:nvPr/>
        </p:nvCxnSpPr>
        <p:spPr>
          <a:xfrm>
            <a:off x="6095999" y="1917274"/>
            <a:ext cx="0" cy="947777"/>
          </a:xfrm>
          <a:prstGeom prst="straightConnector1">
            <a:avLst/>
          </a:prstGeom>
          <a:ln w="57150">
            <a:solidFill>
              <a:schemeClr val="accent6"/>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425ADBA9-EBDB-3642-9FD9-505698D90F6D}"/>
              </a:ext>
            </a:extLst>
          </p:cNvPr>
          <p:cNvSpPr>
            <a:spLocks noGrp="1"/>
          </p:cNvSpPr>
          <p:nvPr>
            <p:ph type="title"/>
          </p:nvPr>
        </p:nvSpPr>
        <p:spPr>
          <a:xfrm>
            <a:off x="522316" y="346391"/>
            <a:ext cx="11147367" cy="544512"/>
          </a:xfrm>
        </p:spPr>
        <p:txBody>
          <a:bodyPr>
            <a:normAutofit fontScale="90000"/>
          </a:bodyPr>
          <a:lstStyle/>
          <a:p>
            <a:r>
              <a:rPr lang="en-US" dirty="0"/>
              <a:t>Agents in a credit lift</a:t>
            </a:r>
          </a:p>
        </p:txBody>
      </p:sp>
      <p:sp>
        <p:nvSpPr>
          <p:cNvPr id="3" name="Slide Number Placeholder 2">
            <a:extLst>
              <a:ext uri="{FF2B5EF4-FFF2-40B4-BE49-F238E27FC236}">
                <a16:creationId xmlns:a16="http://schemas.microsoft.com/office/drawing/2014/main" id="{5500A70E-734B-7445-8602-655C7D0A3100}"/>
              </a:ext>
            </a:extLst>
          </p:cNvPr>
          <p:cNvSpPr>
            <a:spLocks noGrp="1"/>
          </p:cNvSpPr>
          <p:nvPr>
            <p:ph type="sldNum" sz="quarter" idx="12"/>
          </p:nvPr>
        </p:nvSpPr>
        <p:spPr/>
        <p:txBody>
          <a:bodyPr/>
          <a:lstStyle/>
          <a:p>
            <a:fld id="{C5A27ED4-BC28-3744-9665-B9C127FFDCF7}" type="slidenum">
              <a:rPr lang="en-US" sz="1800" smtClean="0">
                <a:solidFill>
                  <a:schemeClr val="tx1"/>
                </a:solidFill>
              </a:rPr>
              <a:t>3</a:t>
            </a:fld>
            <a:endParaRPr lang="en-US" sz="1800" dirty="0">
              <a:solidFill>
                <a:schemeClr val="tx1"/>
              </a:solidFill>
            </a:endParaRPr>
          </a:p>
        </p:txBody>
      </p:sp>
    </p:spTree>
    <p:extLst>
      <p:ext uri="{BB962C8B-B14F-4D97-AF65-F5344CB8AC3E}">
        <p14:creationId xmlns:p14="http://schemas.microsoft.com/office/powerpoint/2010/main" val="354871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C985368-D47F-AA48-A852-ECF17F27208C}"/>
              </a:ext>
            </a:extLst>
          </p:cNvPr>
          <p:cNvGrpSpPr/>
          <p:nvPr/>
        </p:nvGrpSpPr>
        <p:grpSpPr>
          <a:xfrm>
            <a:off x="1429889" y="1041842"/>
            <a:ext cx="11072716" cy="5678503"/>
            <a:chOff x="680033" y="196591"/>
            <a:chExt cx="12608891" cy="6466310"/>
          </a:xfrm>
        </p:grpSpPr>
        <p:grpSp>
          <p:nvGrpSpPr>
            <p:cNvPr id="69" name="Group 68">
              <a:extLst>
                <a:ext uri="{FF2B5EF4-FFF2-40B4-BE49-F238E27FC236}">
                  <a16:creationId xmlns:a16="http://schemas.microsoft.com/office/drawing/2014/main" id="{40913834-728A-8142-9FE9-B3D6C955A190}"/>
                </a:ext>
              </a:extLst>
            </p:cNvPr>
            <p:cNvGrpSpPr/>
            <p:nvPr/>
          </p:nvGrpSpPr>
          <p:grpSpPr>
            <a:xfrm>
              <a:off x="680033" y="196591"/>
              <a:ext cx="9925053" cy="6466310"/>
              <a:chOff x="175378" y="414275"/>
              <a:chExt cx="12835941" cy="8362796"/>
            </a:xfrm>
          </p:grpSpPr>
          <p:sp>
            <p:nvSpPr>
              <p:cNvPr id="6" name="Rectangle 5">
                <a:extLst>
                  <a:ext uri="{FF2B5EF4-FFF2-40B4-BE49-F238E27FC236}">
                    <a16:creationId xmlns:a16="http://schemas.microsoft.com/office/drawing/2014/main" id="{607BB454-9EA7-FE46-A809-50B4415D9C34}"/>
                  </a:ext>
                </a:extLst>
              </p:cNvPr>
              <p:cNvSpPr/>
              <p:nvPr/>
            </p:nvSpPr>
            <p:spPr>
              <a:xfrm>
                <a:off x="4698644" y="1073913"/>
                <a:ext cx="57150" cy="768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8" name="Group 17">
                <a:extLst>
                  <a:ext uri="{FF2B5EF4-FFF2-40B4-BE49-F238E27FC236}">
                    <a16:creationId xmlns:a16="http://schemas.microsoft.com/office/drawing/2014/main" id="{724FA29E-ADC7-DF47-9FCD-9A1C2413AD83}"/>
                  </a:ext>
                </a:extLst>
              </p:cNvPr>
              <p:cNvGrpSpPr/>
              <p:nvPr/>
            </p:nvGrpSpPr>
            <p:grpSpPr>
              <a:xfrm>
                <a:off x="4713829" y="1290783"/>
                <a:ext cx="3672986" cy="679900"/>
                <a:chOff x="4886122" y="1273047"/>
                <a:chExt cx="3381047" cy="679900"/>
              </a:xfrm>
            </p:grpSpPr>
            <p:cxnSp>
              <p:nvCxnSpPr>
                <p:cNvPr id="3" name="Straight Connector 2">
                  <a:extLst>
                    <a:ext uri="{FF2B5EF4-FFF2-40B4-BE49-F238E27FC236}">
                      <a16:creationId xmlns:a16="http://schemas.microsoft.com/office/drawing/2014/main" id="{8811B2D3-E1AB-3C4E-908E-53E579B566ED}"/>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5662814-DC09-054E-8A27-2F8606BD8E98}"/>
                    </a:ext>
                  </a:extLst>
                </p:cNvPr>
                <p:cNvSpPr txBox="1"/>
                <p:nvPr/>
              </p:nvSpPr>
              <p:spPr>
                <a:xfrm>
                  <a:off x="4886122" y="1273047"/>
                  <a:ext cx="3327164" cy="679900"/>
                </a:xfrm>
                <a:prstGeom prst="rect">
                  <a:avLst/>
                </a:prstGeom>
                <a:noFill/>
              </p:spPr>
              <p:txBody>
                <a:bodyPr wrap="square" rtlCol="0">
                  <a:spAutoFit/>
                </a:bodyPr>
                <a:lstStyle/>
                <a:p>
                  <a:pPr algn="ctr"/>
                  <a:r>
                    <a:rPr lang="en-US" sz="2400" dirty="0"/>
                    <a:t>Promise</a:t>
                  </a:r>
                </a:p>
              </p:txBody>
            </p:sp>
          </p:grpSp>
          <p:grpSp>
            <p:nvGrpSpPr>
              <p:cNvPr id="30" name="Group 29">
                <a:extLst>
                  <a:ext uri="{FF2B5EF4-FFF2-40B4-BE49-F238E27FC236}">
                    <a16:creationId xmlns:a16="http://schemas.microsoft.com/office/drawing/2014/main" id="{A4B4D572-8BA1-314F-8828-7A85D6D1615F}"/>
                  </a:ext>
                </a:extLst>
              </p:cNvPr>
              <p:cNvGrpSpPr/>
              <p:nvPr/>
            </p:nvGrpSpPr>
            <p:grpSpPr>
              <a:xfrm flipH="1">
                <a:off x="3722453" y="2640202"/>
                <a:ext cx="8385542" cy="679900"/>
                <a:chOff x="4931304" y="1230798"/>
                <a:chExt cx="3792331" cy="679900"/>
              </a:xfrm>
            </p:grpSpPr>
            <p:cxnSp>
              <p:nvCxnSpPr>
                <p:cNvPr id="31" name="Straight Connector 30">
                  <a:extLst>
                    <a:ext uri="{FF2B5EF4-FFF2-40B4-BE49-F238E27FC236}">
                      <a16:creationId xmlns:a16="http://schemas.microsoft.com/office/drawing/2014/main" id="{796456F1-C0F3-AD4D-A8CC-338EF1F8C3A8}"/>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2A2710F-4C6E-7946-B2EF-1C617AFE5C2F}"/>
                    </a:ext>
                  </a:extLst>
                </p:cNvPr>
                <p:cNvSpPr txBox="1"/>
                <p:nvPr/>
              </p:nvSpPr>
              <p:spPr>
                <a:xfrm>
                  <a:off x="5396472" y="1230798"/>
                  <a:ext cx="3327163" cy="679900"/>
                </a:xfrm>
                <a:prstGeom prst="rect">
                  <a:avLst/>
                </a:prstGeom>
                <a:noFill/>
              </p:spPr>
              <p:txBody>
                <a:bodyPr wrap="square" rtlCol="0">
                  <a:spAutoFit/>
                </a:bodyPr>
                <a:lstStyle/>
                <a:p>
                  <a:pPr algn="ctr"/>
                  <a:r>
                    <a:rPr lang="en-US" sz="2400" dirty="0"/>
                    <a:t>Promise</a:t>
                  </a:r>
                </a:p>
              </p:txBody>
            </p:sp>
          </p:grpSp>
          <p:sp>
            <p:nvSpPr>
              <p:cNvPr id="33" name="Rectangle 32">
                <a:extLst>
                  <a:ext uri="{FF2B5EF4-FFF2-40B4-BE49-F238E27FC236}">
                    <a16:creationId xmlns:a16="http://schemas.microsoft.com/office/drawing/2014/main" id="{B35C2681-046D-3942-839E-86C7B16067B6}"/>
                  </a:ext>
                </a:extLst>
              </p:cNvPr>
              <p:cNvSpPr/>
              <p:nvPr/>
            </p:nvSpPr>
            <p:spPr>
              <a:xfrm>
                <a:off x="8354374" y="1063797"/>
                <a:ext cx="57150" cy="768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E185CEEC-289F-5242-9E8D-84C2D8AB0AB7}"/>
                  </a:ext>
                </a:extLst>
              </p:cNvPr>
              <p:cNvSpPr/>
              <p:nvPr/>
            </p:nvSpPr>
            <p:spPr>
              <a:xfrm>
                <a:off x="12065338" y="1073913"/>
                <a:ext cx="57150" cy="768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Rectangle 34">
                <a:extLst>
                  <a:ext uri="{FF2B5EF4-FFF2-40B4-BE49-F238E27FC236}">
                    <a16:creationId xmlns:a16="http://schemas.microsoft.com/office/drawing/2014/main" id="{830C3786-044F-8B49-9B6A-D75A0790D84A}"/>
                  </a:ext>
                </a:extLst>
              </p:cNvPr>
              <p:cNvSpPr/>
              <p:nvPr/>
            </p:nvSpPr>
            <p:spPr>
              <a:xfrm>
                <a:off x="1029469" y="1063094"/>
                <a:ext cx="57150" cy="768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6" name="Rectangle 35">
                <a:extLst>
                  <a:ext uri="{FF2B5EF4-FFF2-40B4-BE49-F238E27FC236}">
                    <a16:creationId xmlns:a16="http://schemas.microsoft.com/office/drawing/2014/main" id="{4A430CCE-3FE0-0040-8B12-7778F846384E}"/>
                  </a:ext>
                </a:extLst>
              </p:cNvPr>
              <p:cNvSpPr/>
              <p:nvPr/>
            </p:nvSpPr>
            <p:spPr>
              <a:xfrm>
                <a:off x="175378" y="422790"/>
                <a:ext cx="1741239" cy="6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Referee</a:t>
                </a:r>
              </a:p>
            </p:txBody>
          </p:sp>
          <p:sp>
            <p:nvSpPr>
              <p:cNvPr id="37" name="Rectangle 36">
                <a:extLst>
                  <a:ext uri="{FF2B5EF4-FFF2-40B4-BE49-F238E27FC236}">
                    <a16:creationId xmlns:a16="http://schemas.microsoft.com/office/drawing/2014/main" id="{A150ED47-BA70-3144-A259-AC29C50C23F6}"/>
                  </a:ext>
                </a:extLst>
              </p:cNvPr>
              <p:cNvSpPr/>
              <p:nvPr/>
            </p:nvSpPr>
            <p:spPr>
              <a:xfrm>
                <a:off x="3643621" y="423422"/>
                <a:ext cx="2146506" cy="6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Originator</a:t>
                </a:r>
              </a:p>
            </p:txBody>
          </p:sp>
          <p:sp>
            <p:nvSpPr>
              <p:cNvPr id="38" name="Rectangle 37">
                <a:extLst>
                  <a:ext uri="{FF2B5EF4-FFF2-40B4-BE49-F238E27FC236}">
                    <a16:creationId xmlns:a16="http://schemas.microsoft.com/office/drawing/2014/main" id="{CBA74781-D243-294E-95C5-56A2044ADB4D}"/>
                  </a:ext>
                </a:extLst>
              </p:cNvPr>
              <p:cNvSpPr/>
              <p:nvPr/>
            </p:nvSpPr>
            <p:spPr>
              <a:xfrm>
                <a:off x="7546643" y="442323"/>
                <a:ext cx="1725931" cy="6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Relay 1</a:t>
                </a:r>
              </a:p>
            </p:txBody>
          </p:sp>
          <p:sp>
            <p:nvSpPr>
              <p:cNvPr id="39" name="Rectangle 38">
                <a:extLst>
                  <a:ext uri="{FF2B5EF4-FFF2-40B4-BE49-F238E27FC236}">
                    <a16:creationId xmlns:a16="http://schemas.microsoft.com/office/drawing/2014/main" id="{2BBDB9C5-5728-C048-AE99-4863587CBCD3}"/>
                  </a:ext>
                </a:extLst>
              </p:cNvPr>
              <p:cNvSpPr/>
              <p:nvPr/>
            </p:nvSpPr>
            <p:spPr>
              <a:xfrm>
                <a:off x="11251868" y="414275"/>
                <a:ext cx="1741240" cy="6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Relay 2</a:t>
                </a:r>
              </a:p>
            </p:txBody>
          </p:sp>
          <p:grpSp>
            <p:nvGrpSpPr>
              <p:cNvPr id="40" name="Group 39">
                <a:extLst>
                  <a:ext uri="{FF2B5EF4-FFF2-40B4-BE49-F238E27FC236}">
                    <a16:creationId xmlns:a16="http://schemas.microsoft.com/office/drawing/2014/main" id="{48D47A3F-1447-0842-9524-F346A9D84847}"/>
                  </a:ext>
                </a:extLst>
              </p:cNvPr>
              <p:cNvGrpSpPr/>
              <p:nvPr/>
            </p:nvGrpSpPr>
            <p:grpSpPr>
              <a:xfrm>
                <a:off x="8408322" y="1415177"/>
                <a:ext cx="3632278" cy="685310"/>
                <a:chOff x="4923594" y="657184"/>
                <a:chExt cx="3343575" cy="685310"/>
              </a:xfrm>
            </p:grpSpPr>
            <p:cxnSp>
              <p:nvCxnSpPr>
                <p:cNvPr id="41" name="Straight Connector 40">
                  <a:extLst>
                    <a:ext uri="{FF2B5EF4-FFF2-40B4-BE49-F238E27FC236}">
                      <a16:creationId xmlns:a16="http://schemas.microsoft.com/office/drawing/2014/main" id="{E63271E4-734F-AF42-9F02-7D190BB0EA00}"/>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508268A-FFE0-2042-8E88-9364D012B1D4}"/>
                    </a:ext>
                  </a:extLst>
                </p:cNvPr>
                <p:cNvSpPr txBox="1"/>
                <p:nvPr/>
              </p:nvSpPr>
              <p:spPr>
                <a:xfrm>
                  <a:off x="4923594" y="657184"/>
                  <a:ext cx="3327164" cy="679900"/>
                </a:xfrm>
                <a:prstGeom prst="rect">
                  <a:avLst/>
                </a:prstGeom>
                <a:noFill/>
              </p:spPr>
              <p:txBody>
                <a:bodyPr wrap="square" rtlCol="0">
                  <a:spAutoFit/>
                </a:bodyPr>
                <a:lstStyle/>
                <a:p>
                  <a:pPr algn="ctr"/>
                  <a:r>
                    <a:rPr lang="en-US" sz="2400" dirty="0"/>
                    <a:t>Promise</a:t>
                  </a:r>
                </a:p>
              </p:txBody>
            </p:sp>
          </p:grpSp>
          <p:grpSp>
            <p:nvGrpSpPr>
              <p:cNvPr id="43" name="Group 42">
                <a:extLst>
                  <a:ext uri="{FF2B5EF4-FFF2-40B4-BE49-F238E27FC236}">
                    <a16:creationId xmlns:a16="http://schemas.microsoft.com/office/drawing/2014/main" id="{A8E953A2-8F74-C149-B653-A88F3B650733}"/>
                  </a:ext>
                </a:extLst>
              </p:cNvPr>
              <p:cNvGrpSpPr/>
              <p:nvPr/>
            </p:nvGrpSpPr>
            <p:grpSpPr>
              <a:xfrm flipH="1">
                <a:off x="1029469" y="2929524"/>
                <a:ext cx="3647870" cy="679900"/>
                <a:chOff x="4926542" y="746348"/>
                <a:chExt cx="3340627" cy="679900"/>
              </a:xfrm>
            </p:grpSpPr>
            <p:cxnSp>
              <p:nvCxnSpPr>
                <p:cNvPr id="44" name="Straight Connector 43">
                  <a:extLst>
                    <a:ext uri="{FF2B5EF4-FFF2-40B4-BE49-F238E27FC236}">
                      <a16:creationId xmlns:a16="http://schemas.microsoft.com/office/drawing/2014/main" id="{B2668C6B-69DE-114C-854A-4B5945D3D76B}"/>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7F62E25-6D4C-E64E-90BB-F3236CC01222}"/>
                    </a:ext>
                  </a:extLst>
                </p:cNvPr>
                <p:cNvSpPr txBox="1"/>
                <p:nvPr/>
              </p:nvSpPr>
              <p:spPr>
                <a:xfrm>
                  <a:off x="4926542" y="746348"/>
                  <a:ext cx="3327163" cy="679900"/>
                </a:xfrm>
                <a:prstGeom prst="rect">
                  <a:avLst/>
                </a:prstGeom>
                <a:noFill/>
              </p:spPr>
              <p:txBody>
                <a:bodyPr wrap="square" rtlCol="0">
                  <a:spAutoFit/>
                </a:bodyPr>
                <a:lstStyle/>
                <a:p>
                  <a:pPr algn="ctr"/>
                  <a:r>
                    <a:rPr lang="en-US" sz="2400" dirty="0"/>
                    <a:t>Commit</a:t>
                  </a:r>
                </a:p>
              </p:txBody>
            </p:sp>
          </p:grpSp>
          <p:grpSp>
            <p:nvGrpSpPr>
              <p:cNvPr id="46" name="Group 45">
                <a:extLst>
                  <a:ext uri="{FF2B5EF4-FFF2-40B4-BE49-F238E27FC236}">
                    <a16:creationId xmlns:a16="http://schemas.microsoft.com/office/drawing/2014/main" id="{A0F013CD-7457-3E4B-AF91-73E03AC76797}"/>
                  </a:ext>
                </a:extLst>
              </p:cNvPr>
              <p:cNvGrpSpPr/>
              <p:nvPr/>
            </p:nvGrpSpPr>
            <p:grpSpPr>
              <a:xfrm>
                <a:off x="1080264" y="3969019"/>
                <a:ext cx="3666490" cy="679899"/>
                <a:chOff x="4931304" y="1257265"/>
                <a:chExt cx="3342090" cy="638491"/>
              </a:xfrm>
            </p:grpSpPr>
            <p:cxnSp>
              <p:nvCxnSpPr>
                <p:cNvPr id="47" name="Straight Connector 46">
                  <a:extLst>
                    <a:ext uri="{FF2B5EF4-FFF2-40B4-BE49-F238E27FC236}">
                      <a16:creationId xmlns:a16="http://schemas.microsoft.com/office/drawing/2014/main" id="{DEE64861-CC94-A846-9DC4-8AF8C96C09D9}"/>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1CEB2C5-8EE6-424D-BE23-5E0CC0960FBD}"/>
                    </a:ext>
                  </a:extLst>
                </p:cNvPr>
                <p:cNvSpPr txBox="1"/>
                <p:nvPr/>
              </p:nvSpPr>
              <p:spPr>
                <a:xfrm>
                  <a:off x="4946230" y="1257265"/>
                  <a:ext cx="3327164" cy="638491"/>
                </a:xfrm>
                <a:prstGeom prst="rect">
                  <a:avLst/>
                </a:prstGeom>
                <a:noFill/>
              </p:spPr>
              <p:txBody>
                <a:bodyPr wrap="square" rtlCol="0">
                  <a:spAutoFit/>
                </a:bodyPr>
                <a:lstStyle/>
                <a:p>
                  <a:pPr algn="ctr"/>
                  <a:r>
                    <a:rPr lang="en-US" sz="2400" dirty="0"/>
                    <a:t>Signature</a:t>
                  </a:r>
                </a:p>
              </p:txBody>
            </p:sp>
          </p:grpSp>
          <p:grpSp>
            <p:nvGrpSpPr>
              <p:cNvPr id="49" name="Group 48">
                <a:extLst>
                  <a:ext uri="{FF2B5EF4-FFF2-40B4-BE49-F238E27FC236}">
                    <a16:creationId xmlns:a16="http://schemas.microsoft.com/office/drawing/2014/main" id="{A894F866-D10E-E844-B780-F79E24669AE2}"/>
                  </a:ext>
                </a:extLst>
              </p:cNvPr>
              <p:cNvGrpSpPr/>
              <p:nvPr/>
            </p:nvGrpSpPr>
            <p:grpSpPr>
              <a:xfrm>
                <a:off x="4745893" y="3965034"/>
                <a:ext cx="8265426" cy="707169"/>
                <a:chOff x="4931304" y="635323"/>
                <a:chExt cx="3767001" cy="707171"/>
              </a:xfrm>
            </p:grpSpPr>
            <p:cxnSp>
              <p:nvCxnSpPr>
                <p:cNvPr id="50" name="Straight Connector 49">
                  <a:extLst>
                    <a:ext uri="{FF2B5EF4-FFF2-40B4-BE49-F238E27FC236}">
                      <a16:creationId xmlns:a16="http://schemas.microsoft.com/office/drawing/2014/main" id="{6A1E8F88-B010-BB4F-B052-1A4F5655F824}"/>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118405A-8F1D-1745-ABF4-0B4B6AA38BBE}"/>
                    </a:ext>
                  </a:extLst>
                </p:cNvPr>
                <p:cNvSpPr txBox="1"/>
                <p:nvPr/>
              </p:nvSpPr>
              <p:spPr>
                <a:xfrm>
                  <a:off x="5371142" y="635323"/>
                  <a:ext cx="3327163" cy="679902"/>
                </a:xfrm>
                <a:prstGeom prst="rect">
                  <a:avLst/>
                </a:prstGeom>
                <a:noFill/>
              </p:spPr>
              <p:txBody>
                <a:bodyPr wrap="square" rtlCol="0">
                  <a:spAutoFit/>
                </a:bodyPr>
                <a:lstStyle/>
                <a:p>
                  <a:pPr algn="ctr"/>
                  <a:r>
                    <a:rPr lang="en-US" sz="2400" dirty="0"/>
                    <a:t>Signature</a:t>
                  </a:r>
                </a:p>
              </p:txBody>
            </p:sp>
          </p:grpSp>
          <p:sp>
            <p:nvSpPr>
              <p:cNvPr id="52" name="Rectangle 51">
                <a:extLst>
                  <a:ext uri="{FF2B5EF4-FFF2-40B4-BE49-F238E27FC236}">
                    <a16:creationId xmlns:a16="http://schemas.microsoft.com/office/drawing/2014/main" id="{8566D075-3768-B548-A0A4-A9EDCD7FE24F}"/>
                  </a:ext>
                </a:extLst>
              </p:cNvPr>
              <p:cNvSpPr/>
              <p:nvPr/>
            </p:nvSpPr>
            <p:spPr>
              <a:xfrm>
                <a:off x="570117" y="8215949"/>
                <a:ext cx="948110" cy="558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3" name="Rectangle 52">
                <a:extLst>
                  <a:ext uri="{FF2B5EF4-FFF2-40B4-BE49-F238E27FC236}">
                    <a16:creationId xmlns:a16="http://schemas.microsoft.com/office/drawing/2014/main" id="{F008F529-4166-1547-A500-A8159AFC97A4}"/>
                  </a:ext>
                </a:extLst>
              </p:cNvPr>
              <p:cNvSpPr/>
              <p:nvPr/>
            </p:nvSpPr>
            <p:spPr>
              <a:xfrm>
                <a:off x="4251098" y="8215949"/>
                <a:ext cx="948110" cy="558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4" name="Rectangle 53">
                <a:extLst>
                  <a:ext uri="{FF2B5EF4-FFF2-40B4-BE49-F238E27FC236}">
                    <a16:creationId xmlns:a16="http://schemas.microsoft.com/office/drawing/2014/main" id="{9E514D36-DB26-804F-81CB-586FBC3CF1FC}"/>
                  </a:ext>
                </a:extLst>
              </p:cNvPr>
              <p:cNvSpPr/>
              <p:nvPr/>
            </p:nvSpPr>
            <p:spPr>
              <a:xfrm>
                <a:off x="7904912" y="8218270"/>
                <a:ext cx="948110" cy="558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5" name="Rectangle 54">
                <a:extLst>
                  <a:ext uri="{FF2B5EF4-FFF2-40B4-BE49-F238E27FC236}">
                    <a16:creationId xmlns:a16="http://schemas.microsoft.com/office/drawing/2014/main" id="{2530850E-3817-FB42-A48E-6036364C4848}"/>
                  </a:ext>
                </a:extLst>
              </p:cNvPr>
              <p:cNvSpPr/>
              <p:nvPr/>
            </p:nvSpPr>
            <p:spPr>
              <a:xfrm>
                <a:off x="11633940" y="8218269"/>
                <a:ext cx="948110" cy="558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56" name="Group 55">
                <a:extLst>
                  <a:ext uri="{FF2B5EF4-FFF2-40B4-BE49-F238E27FC236}">
                    <a16:creationId xmlns:a16="http://schemas.microsoft.com/office/drawing/2014/main" id="{3436C4DA-8FFD-114D-BF3E-1FAE6070B448}"/>
                  </a:ext>
                </a:extLst>
              </p:cNvPr>
              <p:cNvGrpSpPr/>
              <p:nvPr/>
            </p:nvGrpSpPr>
            <p:grpSpPr>
              <a:xfrm flipH="1">
                <a:off x="229169" y="4965649"/>
                <a:ext cx="8157646" cy="679899"/>
                <a:chOff x="4931304" y="743514"/>
                <a:chExt cx="3709178" cy="620751"/>
              </a:xfrm>
            </p:grpSpPr>
            <p:cxnSp>
              <p:nvCxnSpPr>
                <p:cNvPr id="57" name="Straight Connector 56">
                  <a:extLst>
                    <a:ext uri="{FF2B5EF4-FFF2-40B4-BE49-F238E27FC236}">
                      <a16:creationId xmlns:a16="http://schemas.microsoft.com/office/drawing/2014/main" id="{5F64E119-DF1B-F743-8448-63D268A0803B}"/>
                    </a:ext>
                  </a:extLst>
                </p:cNvPr>
                <p:cNvCxnSpPr>
                  <a:cxnSpLocks/>
                </p:cNvCxnSpPr>
                <p:nvPr/>
              </p:nvCxnSpPr>
              <p:spPr>
                <a:xfrm>
                  <a:off x="4931304" y="1342494"/>
                  <a:ext cx="3335865" cy="0"/>
                </a:xfrm>
                <a:prstGeom prst="line">
                  <a:avLst/>
                </a:prstGeom>
                <a:ln w="57150">
                  <a:solidFill>
                    <a:schemeClr val="accent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F388AAD-8409-334F-9347-6B7308FDE35C}"/>
                    </a:ext>
                  </a:extLst>
                </p:cNvPr>
                <p:cNvSpPr txBox="1"/>
                <p:nvPr/>
              </p:nvSpPr>
              <p:spPr>
                <a:xfrm>
                  <a:off x="5313319" y="743514"/>
                  <a:ext cx="3327163" cy="620751"/>
                </a:xfrm>
                <a:prstGeom prst="rect">
                  <a:avLst/>
                </a:prstGeom>
                <a:noFill/>
              </p:spPr>
              <p:txBody>
                <a:bodyPr wrap="square" rtlCol="0">
                  <a:spAutoFit/>
                </a:bodyPr>
                <a:lstStyle/>
                <a:p>
                  <a:pPr algn="ctr"/>
                  <a:r>
                    <a:rPr lang="en-US" sz="2400" dirty="0"/>
                    <a:t>Status</a:t>
                  </a:r>
                </a:p>
              </p:txBody>
            </p:sp>
          </p:grpSp>
          <p:grpSp>
            <p:nvGrpSpPr>
              <p:cNvPr id="59" name="Group 58">
                <a:extLst>
                  <a:ext uri="{FF2B5EF4-FFF2-40B4-BE49-F238E27FC236}">
                    <a16:creationId xmlns:a16="http://schemas.microsoft.com/office/drawing/2014/main" id="{A0338220-BF02-E744-9FA4-4208A4FDF20A}"/>
                  </a:ext>
                </a:extLst>
              </p:cNvPr>
              <p:cNvGrpSpPr/>
              <p:nvPr/>
            </p:nvGrpSpPr>
            <p:grpSpPr>
              <a:xfrm>
                <a:off x="1029469" y="5615217"/>
                <a:ext cx="8467243" cy="679898"/>
                <a:chOff x="4931304" y="747035"/>
                <a:chExt cx="3839654" cy="620750"/>
              </a:xfrm>
            </p:grpSpPr>
            <p:cxnSp>
              <p:nvCxnSpPr>
                <p:cNvPr id="60" name="Straight Connector 59">
                  <a:extLst>
                    <a:ext uri="{FF2B5EF4-FFF2-40B4-BE49-F238E27FC236}">
                      <a16:creationId xmlns:a16="http://schemas.microsoft.com/office/drawing/2014/main" id="{A18129A7-B136-4F4C-B943-0EE6133D15E6}"/>
                    </a:ext>
                  </a:extLst>
                </p:cNvPr>
                <p:cNvCxnSpPr>
                  <a:cxnSpLocks/>
                </p:cNvCxnSpPr>
                <p:nvPr/>
              </p:nvCxnSpPr>
              <p:spPr>
                <a:xfrm>
                  <a:off x="4931304" y="1342494"/>
                  <a:ext cx="3335865" cy="0"/>
                </a:xfrm>
                <a:prstGeom prst="line">
                  <a:avLst/>
                </a:prstGeom>
                <a:ln w="57150">
                  <a:solidFill>
                    <a:schemeClr val="accent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3614FBC-5CB6-CE4B-AD02-21D1F94F3F6C}"/>
                    </a:ext>
                  </a:extLst>
                </p:cNvPr>
                <p:cNvSpPr txBox="1"/>
                <p:nvPr/>
              </p:nvSpPr>
              <p:spPr>
                <a:xfrm>
                  <a:off x="5443795" y="747035"/>
                  <a:ext cx="3327163" cy="620750"/>
                </a:xfrm>
                <a:prstGeom prst="rect">
                  <a:avLst/>
                </a:prstGeom>
                <a:noFill/>
              </p:spPr>
              <p:txBody>
                <a:bodyPr wrap="square" rtlCol="0">
                  <a:spAutoFit/>
                </a:bodyPr>
                <a:lstStyle/>
                <a:p>
                  <a:pPr algn="ctr"/>
                  <a:r>
                    <a:rPr lang="en-US" sz="2400" dirty="0"/>
                    <a:t>Signature</a:t>
                  </a:r>
                </a:p>
              </p:txBody>
            </p:sp>
          </p:grpSp>
          <p:grpSp>
            <p:nvGrpSpPr>
              <p:cNvPr id="63" name="Group 62">
                <a:extLst>
                  <a:ext uri="{FF2B5EF4-FFF2-40B4-BE49-F238E27FC236}">
                    <a16:creationId xmlns:a16="http://schemas.microsoft.com/office/drawing/2014/main" id="{5F2F689F-36A4-F544-A317-AC122F1C8716}"/>
                  </a:ext>
                </a:extLst>
              </p:cNvPr>
              <p:cNvGrpSpPr/>
              <p:nvPr/>
            </p:nvGrpSpPr>
            <p:grpSpPr>
              <a:xfrm flipH="1">
                <a:off x="8403987" y="6301439"/>
                <a:ext cx="3704005" cy="679899"/>
                <a:chOff x="4931304" y="690444"/>
                <a:chExt cx="3335865" cy="652204"/>
              </a:xfrm>
            </p:grpSpPr>
            <p:cxnSp>
              <p:nvCxnSpPr>
                <p:cNvPr id="64" name="Straight Connector 63">
                  <a:extLst>
                    <a:ext uri="{FF2B5EF4-FFF2-40B4-BE49-F238E27FC236}">
                      <a16:creationId xmlns:a16="http://schemas.microsoft.com/office/drawing/2014/main" id="{E47E3293-36FE-D348-A638-0C504D45145F}"/>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89F9CC5-F3BD-274E-A940-4AEA5DC434AE}"/>
                    </a:ext>
                  </a:extLst>
                </p:cNvPr>
                <p:cNvSpPr txBox="1"/>
                <p:nvPr/>
              </p:nvSpPr>
              <p:spPr>
                <a:xfrm>
                  <a:off x="4969723" y="690444"/>
                  <a:ext cx="3255206" cy="652204"/>
                </a:xfrm>
                <a:prstGeom prst="rect">
                  <a:avLst/>
                </a:prstGeom>
                <a:noFill/>
              </p:spPr>
              <p:txBody>
                <a:bodyPr wrap="square" rtlCol="0">
                  <a:spAutoFit/>
                </a:bodyPr>
                <a:lstStyle/>
                <a:p>
                  <a:pPr algn="ctr"/>
                  <a:r>
                    <a:rPr lang="en-US" sz="2400" dirty="0"/>
                    <a:t>Signature</a:t>
                  </a:r>
                </a:p>
              </p:txBody>
            </p:sp>
          </p:grpSp>
          <p:grpSp>
            <p:nvGrpSpPr>
              <p:cNvPr id="66" name="Group 65">
                <a:extLst>
                  <a:ext uri="{FF2B5EF4-FFF2-40B4-BE49-F238E27FC236}">
                    <a16:creationId xmlns:a16="http://schemas.microsoft.com/office/drawing/2014/main" id="{90CB29CE-33A3-1B40-AA49-0DFB355A0551}"/>
                  </a:ext>
                </a:extLst>
              </p:cNvPr>
              <p:cNvGrpSpPr/>
              <p:nvPr/>
            </p:nvGrpSpPr>
            <p:grpSpPr>
              <a:xfrm flipH="1">
                <a:off x="4755793" y="6837367"/>
                <a:ext cx="3612025" cy="679899"/>
                <a:chOff x="4931304" y="691120"/>
                <a:chExt cx="3335865" cy="652204"/>
              </a:xfrm>
            </p:grpSpPr>
            <p:cxnSp>
              <p:nvCxnSpPr>
                <p:cNvPr id="67" name="Straight Connector 66">
                  <a:extLst>
                    <a:ext uri="{FF2B5EF4-FFF2-40B4-BE49-F238E27FC236}">
                      <a16:creationId xmlns:a16="http://schemas.microsoft.com/office/drawing/2014/main" id="{C8692B3C-538D-8743-8B5F-479BE0329F2F}"/>
                    </a:ext>
                  </a:extLst>
                </p:cNvPr>
                <p:cNvCxnSpPr>
                  <a:cxnSpLocks/>
                </p:cNvCxnSpPr>
                <p:nvPr/>
              </p:nvCxnSpPr>
              <p:spPr>
                <a:xfrm>
                  <a:off x="4931304" y="1342494"/>
                  <a:ext cx="3335865" cy="0"/>
                </a:xfrm>
                <a:prstGeom prst="line">
                  <a:avLst/>
                </a:prstGeom>
                <a:ln w="5715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777FAE6F-8323-FD48-A4D6-F4E646857E9F}"/>
                    </a:ext>
                  </a:extLst>
                </p:cNvPr>
                <p:cNvSpPr txBox="1"/>
                <p:nvPr/>
              </p:nvSpPr>
              <p:spPr>
                <a:xfrm>
                  <a:off x="4967819" y="691120"/>
                  <a:ext cx="3255205" cy="652204"/>
                </a:xfrm>
                <a:prstGeom prst="rect">
                  <a:avLst/>
                </a:prstGeom>
                <a:noFill/>
              </p:spPr>
              <p:txBody>
                <a:bodyPr wrap="square" rtlCol="0">
                  <a:spAutoFit/>
                </a:bodyPr>
                <a:lstStyle/>
                <a:p>
                  <a:pPr algn="ctr"/>
                  <a:r>
                    <a:rPr lang="en-US" sz="2400" dirty="0"/>
                    <a:t>Signature</a:t>
                  </a:r>
                </a:p>
              </p:txBody>
            </p:sp>
          </p:grpSp>
        </p:grpSp>
        <p:sp>
          <p:nvSpPr>
            <p:cNvPr id="70" name="Right Brace 69">
              <a:extLst>
                <a:ext uri="{FF2B5EF4-FFF2-40B4-BE49-F238E27FC236}">
                  <a16:creationId xmlns:a16="http://schemas.microsoft.com/office/drawing/2014/main" id="{7D8FF14E-9E57-AC44-AE66-2F33A99E0976}"/>
                </a:ext>
              </a:extLst>
            </p:cNvPr>
            <p:cNvSpPr/>
            <p:nvPr/>
          </p:nvSpPr>
          <p:spPr>
            <a:xfrm>
              <a:off x="10749799" y="724462"/>
              <a:ext cx="439297" cy="1662964"/>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71" name="Right Brace 70">
              <a:extLst>
                <a:ext uri="{FF2B5EF4-FFF2-40B4-BE49-F238E27FC236}">
                  <a16:creationId xmlns:a16="http://schemas.microsoft.com/office/drawing/2014/main" id="{5535E83B-3B49-C247-B468-BF9FCFAF7406}"/>
                </a:ext>
              </a:extLst>
            </p:cNvPr>
            <p:cNvSpPr/>
            <p:nvPr/>
          </p:nvSpPr>
          <p:spPr>
            <a:xfrm>
              <a:off x="10680154" y="3235925"/>
              <a:ext cx="439297" cy="2650141"/>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72" name="TextBox 71">
              <a:extLst>
                <a:ext uri="{FF2B5EF4-FFF2-40B4-BE49-F238E27FC236}">
                  <a16:creationId xmlns:a16="http://schemas.microsoft.com/office/drawing/2014/main" id="{F3FB37EF-050F-E54B-96F2-2B5532E3B5FE}"/>
                </a:ext>
              </a:extLst>
            </p:cNvPr>
            <p:cNvSpPr txBox="1"/>
            <p:nvPr/>
          </p:nvSpPr>
          <p:spPr>
            <a:xfrm>
              <a:off x="10605085" y="1137184"/>
              <a:ext cx="2683839" cy="946285"/>
            </a:xfrm>
            <a:prstGeom prst="rect">
              <a:avLst/>
            </a:prstGeom>
            <a:noFill/>
          </p:spPr>
          <p:txBody>
            <a:bodyPr wrap="square" rtlCol="0">
              <a:spAutoFit/>
            </a:bodyPr>
            <a:lstStyle/>
            <a:p>
              <a:pPr algn="ctr"/>
              <a:r>
                <a:rPr lang="en-US" sz="2400" dirty="0"/>
                <a:t>Promise </a:t>
              </a:r>
            </a:p>
            <a:p>
              <a:pPr algn="ctr"/>
              <a:r>
                <a:rPr lang="en-US" sz="2400" dirty="0"/>
                <a:t>Phase</a:t>
              </a:r>
            </a:p>
          </p:txBody>
        </p:sp>
        <p:sp>
          <p:nvSpPr>
            <p:cNvPr id="73" name="TextBox 72">
              <a:extLst>
                <a:ext uri="{FF2B5EF4-FFF2-40B4-BE49-F238E27FC236}">
                  <a16:creationId xmlns:a16="http://schemas.microsoft.com/office/drawing/2014/main" id="{361B0B43-6021-F942-8C99-D871AB250288}"/>
                </a:ext>
              </a:extLst>
            </p:cNvPr>
            <p:cNvSpPr txBox="1"/>
            <p:nvPr/>
          </p:nvSpPr>
          <p:spPr>
            <a:xfrm>
              <a:off x="10768075" y="4185918"/>
              <a:ext cx="2289667" cy="946285"/>
            </a:xfrm>
            <a:prstGeom prst="rect">
              <a:avLst/>
            </a:prstGeom>
            <a:noFill/>
          </p:spPr>
          <p:txBody>
            <a:bodyPr wrap="square" rtlCol="0">
              <a:spAutoFit/>
            </a:bodyPr>
            <a:lstStyle/>
            <a:p>
              <a:pPr algn="ctr"/>
              <a:r>
                <a:rPr lang="en-US" sz="2400" dirty="0"/>
                <a:t>Commit </a:t>
              </a:r>
            </a:p>
            <a:p>
              <a:pPr algn="ctr"/>
              <a:r>
                <a:rPr lang="en-US" sz="2400" dirty="0"/>
                <a:t>Phase</a:t>
              </a:r>
            </a:p>
          </p:txBody>
        </p:sp>
      </p:grpSp>
      <p:sp>
        <p:nvSpPr>
          <p:cNvPr id="62" name="Title 1">
            <a:extLst>
              <a:ext uri="{FF2B5EF4-FFF2-40B4-BE49-F238E27FC236}">
                <a16:creationId xmlns:a16="http://schemas.microsoft.com/office/drawing/2014/main" id="{0C611203-1009-794C-8631-3C459A0A8A2B}"/>
              </a:ext>
            </a:extLst>
          </p:cNvPr>
          <p:cNvSpPr>
            <a:spLocks noGrp="1"/>
          </p:cNvSpPr>
          <p:nvPr>
            <p:ph type="title"/>
          </p:nvPr>
        </p:nvSpPr>
        <p:spPr>
          <a:xfrm>
            <a:off x="522316" y="346391"/>
            <a:ext cx="11147367" cy="544512"/>
          </a:xfrm>
        </p:spPr>
        <p:txBody>
          <a:bodyPr>
            <a:noAutofit/>
          </a:bodyPr>
          <a:lstStyle/>
          <a:p>
            <a:r>
              <a:rPr lang="en-US" sz="3600" dirty="0"/>
              <a:t>Messages passed during a credit lift </a:t>
            </a:r>
          </a:p>
        </p:txBody>
      </p:sp>
      <p:sp>
        <p:nvSpPr>
          <p:cNvPr id="7" name="Slide Number Placeholder 6">
            <a:extLst>
              <a:ext uri="{FF2B5EF4-FFF2-40B4-BE49-F238E27FC236}">
                <a16:creationId xmlns:a16="http://schemas.microsoft.com/office/drawing/2014/main" id="{55F12DAC-F257-7D4D-9E36-63B09228E3DE}"/>
              </a:ext>
            </a:extLst>
          </p:cNvPr>
          <p:cNvSpPr>
            <a:spLocks noGrp="1"/>
          </p:cNvSpPr>
          <p:nvPr>
            <p:ph type="sldNum" sz="quarter" idx="12"/>
          </p:nvPr>
        </p:nvSpPr>
        <p:spPr/>
        <p:txBody>
          <a:bodyPr/>
          <a:lstStyle/>
          <a:p>
            <a:fld id="{C5A27ED4-BC28-3744-9665-B9C127FFDCF7}" type="slidenum">
              <a:rPr lang="en-US" sz="1800" smtClean="0">
                <a:solidFill>
                  <a:schemeClr val="tx1"/>
                </a:solidFill>
              </a:rPr>
              <a:t>4</a:t>
            </a:fld>
            <a:endParaRPr lang="en-US" sz="1800" dirty="0">
              <a:solidFill>
                <a:schemeClr val="tx1"/>
              </a:solidFill>
            </a:endParaRPr>
          </a:p>
        </p:txBody>
      </p:sp>
    </p:spTree>
    <p:extLst>
      <p:ext uri="{BB962C8B-B14F-4D97-AF65-F5344CB8AC3E}">
        <p14:creationId xmlns:p14="http://schemas.microsoft.com/office/powerpoint/2010/main" val="974998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D2E8C-5305-6749-AD71-B56A209C592E}"/>
              </a:ext>
            </a:extLst>
          </p:cNvPr>
          <p:cNvSpPr>
            <a:spLocks noGrp="1"/>
          </p:cNvSpPr>
          <p:nvPr>
            <p:ph type="title"/>
          </p:nvPr>
        </p:nvSpPr>
        <p:spPr/>
        <p:txBody>
          <a:bodyPr>
            <a:normAutofit fontScale="90000"/>
          </a:bodyPr>
          <a:lstStyle/>
          <a:p>
            <a:r>
              <a:rPr lang="en-US" dirty="0"/>
              <a:t>Properties we will verify</a:t>
            </a:r>
          </a:p>
        </p:txBody>
      </p:sp>
      <p:sp>
        <p:nvSpPr>
          <p:cNvPr id="3" name="Content Placeholder 2">
            <a:extLst>
              <a:ext uri="{FF2B5EF4-FFF2-40B4-BE49-F238E27FC236}">
                <a16:creationId xmlns:a16="http://schemas.microsoft.com/office/drawing/2014/main" id="{CBF01FF3-E9BD-C949-96AA-12375CB6DF89}"/>
              </a:ext>
            </a:extLst>
          </p:cNvPr>
          <p:cNvSpPr>
            <a:spLocks noGrp="1"/>
          </p:cNvSpPr>
          <p:nvPr>
            <p:ph idx="1"/>
          </p:nvPr>
        </p:nvSpPr>
        <p:spPr>
          <a:xfrm>
            <a:off x="522316" y="1080654"/>
            <a:ext cx="11147367" cy="5777346"/>
          </a:xfrm>
        </p:spPr>
        <p:txBody>
          <a:bodyPr>
            <a:normAutofit/>
          </a:bodyPr>
          <a:lstStyle/>
          <a:p>
            <a:pPr marL="514350" indent="-514350">
              <a:buFont typeface="+mj-lt"/>
              <a:buAutoNum type="arabicPeriod"/>
            </a:pPr>
            <a:r>
              <a:rPr lang="en-US" sz="3200" b="1" dirty="0"/>
              <a:t>Termination: </a:t>
            </a:r>
            <a:r>
              <a:rPr lang="en-US" sz="3200" dirty="0"/>
              <a:t>Lifts always eventually are committed or nullified for every active node. </a:t>
            </a:r>
          </a:p>
          <a:p>
            <a:pPr marL="514350" indent="-514350">
              <a:buFont typeface="+mj-lt"/>
              <a:buAutoNum type="arabicPeriod"/>
            </a:pPr>
            <a:r>
              <a:rPr lang="en-US" sz="3200" b="1" dirty="0"/>
              <a:t>Consensus: </a:t>
            </a:r>
            <a:r>
              <a:rPr lang="en-US" sz="3200" dirty="0"/>
              <a:t>At the final state of the lift, every active node agrees that the lift was committed, or every active node agrees the lift was nullified. </a:t>
            </a:r>
          </a:p>
          <a:p>
            <a:pPr marL="514350" indent="-514350">
              <a:buFont typeface="+mj-lt"/>
              <a:buAutoNum type="arabicPeriod"/>
            </a:pPr>
            <a:r>
              <a:rPr lang="en-US" sz="3200" b="1" dirty="0"/>
              <a:t>No Harm: </a:t>
            </a:r>
            <a:r>
              <a:rPr lang="en-US" sz="3200" dirty="0"/>
              <a:t>The balance of every active node on the final state of the lift is equal to or greater than its initial balance</a:t>
            </a:r>
          </a:p>
          <a:p>
            <a:pPr marL="514350" indent="-514350">
              <a:buFont typeface="+mj-lt"/>
              <a:buAutoNum type="arabicPeriod"/>
            </a:pPr>
            <a:r>
              <a:rPr lang="en-US" sz="3200" b="1" dirty="0"/>
              <a:t>Agreement:</a:t>
            </a:r>
            <a:r>
              <a:rPr lang="en-US" sz="3200" dirty="0"/>
              <a:t> Every active pair of nodes on the final state of the lift agree on their shared tally</a:t>
            </a:r>
          </a:p>
          <a:p>
            <a:pPr marL="0" indent="0">
              <a:buNone/>
            </a:pPr>
            <a:endParaRPr lang="en-US" sz="3200" dirty="0"/>
          </a:p>
        </p:txBody>
      </p:sp>
      <p:sp>
        <p:nvSpPr>
          <p:cNvPr id="6" name="Slide Number Placeholder 5">
            <a:extLst>
              <a:ext uri="{FF2B5EF4-FFF2-40B4-BE49-F238E27FC236}">
                <a16:creationId xmlns:a16="http://schemas.microsoft.com/office/drawing/2014/main" id="{78A42D7A-44CE-7543-BB90-DB7A5A67F636}"/>
              </a:ext>
            </a:extLst>
          </p:cNvPr>
          <p:cNvSpPr>
            <a:spLocks noGrp="1"/>
          </p:cNvSpPr>
          <p:nvPr>
            <p:ph type="sldNum" sz="quarter" idx="12"/>
          </p:nvPr>
        </p:nvSpPr>
        <p:spPr/>
        <p:txBody>
          <a:bodyPr/>
          <a:lstStyle/>
          <a:p>
            <a:fld id="{C5A27ED4-BC28-3744-9665-B9C127FFDCF7}" type="slidenum">
              <a:rPr lang="en-US" sz="1800" smtClean="0">
                <a:solidFill>
                  <a:schemeClr val="tx1"/>
                </a:solidFill>
              </a:rPr>
              <a:t>5</a:t>
            </a:fld>
            <a:endParaRPr lang="en-US" sz="1800" dirty="0">
              <a:solidFill>
                <a:schemeClr val="tx1"/>
              </a:solidFill>
            </a:endParaRPr>
          </a:p>
        </p:txBody>
      </p:sp>
    </p:spTree>
    <p:extLst>
      <p:ext uri="{BB962C8B-B14F-4D97-AF65-F5344CB8AC3E}">
        <p14:creationId xmlns:p14="http://schemas.microsoft.com/office/powerpoint/2010/main" val="4109237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F8B9-3514-C348-85E9-5FF37C9D864F}"/>
              </a:ext>
            </a:extLst>
          </p:cNvPr>
          <p:cNvSpPr>
            <a:spLocks noGrp="1"/>
          </p:cNvSpPr>
          <p:nvPr>
            <p:ph type="title"/>
          </p:nvPr>
        </p:nvSpPr>
        <p:spPr/>
        <p:txBody>
          <a:bodyPr/>
          <a:lstStyle/>
          <a:p>
            <a:r>
              <a:rPr lang="en-US" sz="3600" dirty="0"/>
              <a:t>Assumptions</a:t>
            </a:r>
            <a:endParaRPr lang="en-US" dirty="0"/>
          </a:p>
        </p:txBody>
      </p:sp>
      <p:sp>
        <p:nvSpPr>
          <p:cNvPr id="3" name="Content Placeholder 2">
            <a:extLst>
              <a:ext uri="{FF2B5EF4-FFF2-40B4-BE49-F238E27FC236}">
                <a16:creationId xmlns:a16="http://schemas.microsoft.com/office/drawing/2014/main" id="{092DAC00-F3DE-584C-A4BC-B44E20A43A26}"/>
              </a:ext>
            </a:extLst>
          </p:cNvPr>
          <p:cNvSpPr>
            <a:spLocks noGrp="1"/>
          </p:cNvSpPr>
          <p:nvPr>
            <p:ph idx="1"/>
          </p:nvPr>
        </p:nvSpPr>
        <p:spPr/>
        <p:txBody>
          <a:bodyPr>
            <a:normAutofit/>
          </a:bodyPr>
          <a:lstStyle/>
          <a:p>
            <a:r>
              <a:rPr lang="en-US" sz="3200" dirty="0"/>
              <a:t>The referee is always reachable: messages cannot be indefinitely delayed to or from the referee. </a:t>
            </a:r>
          </a:p>
          <a:p>
            <a:r>
              <a:rPr lang="en-US" sz="3200" dirty="0"/>
              <a:t>All agents behave according to the protocol or fail altogether: no malicious messages</a:t>
            </a:r>
          </a:p>
          <a:p>
            <a:r>
              <a:rPr lang="en-US" sz="3200" dirty="0"/>
              <a:t>Agents are all independent: An event on one agent does not affect the state of another agent.</a:t>
            </a:r>
          </a:p>
          <a:p>
            <a:r>
              <a:rPr lang="en-US" sz="3200" dirty="0"/>
              <a:t>Cryptography works as intended: Messages get to the right people. Signatures are only creatable by the signer. </a:t>
            </a:r>
          </a:p>
          <a:p>
            <a:endParaRPr lang="en-US" sz="3200" dirty="0"/>
          </a:p>
        </p:txBody>
      </p:sp>
      <p:sp>
        <p:nvSpPr>
          <p:cNvPr id="4" name="Slide Number Placeholder 3">
            <a:extLst>
              <a:ext uri="{FF2B5EF4-FFF2-40B4-BE49-F238E27FC236}">
                <a16:creationId xmlns:a16="http://schemas.microsoft.com/office/drawing/2014/main" id="{5DB91531-FF62-2B4B-9459-6F961CD2ECC5}"/>
              </a:ext>
            </a:extLst>
          </p:cNvPr>
          <p:cNvSpPr>
            <a:spLocks noGrp="1"/>
          </p:cNvSpPr>
          <p:nvPr>
            <p:ph type="sldNum" sz="quarter" idx="12"/>
          </p:nvPr>
        </p:nvSpPr>
        <p:spPr/>
        <p:txBody>
          <a:bodyPr/>
          <a:lstStyle/>
          <a:p>
            <a:fld id="{C5A27ED4-BC28-3744-9665-B9C127FFDCF7}" type="slidenum">
              <a:rPr lang="en-US" sz="1800" smtClean="0">
                <a:solidFill>
                  <a:schemeClr val="tx1"/>
                </a:solidFill>
              </a:rPr>
              <a:t>6</a:t>
            </a:fld>
            <a:endParaRPr lang="en-US" sz="1800" dirty="0">
              <a:solidFill>
                <a:schemeClr val="tx1"/>
              </a:solidFill>
            </a:endParaRPr>
          </a:p>
        </p:txBody>
      </p:sp>
    </p:spTree>
    <p:extLst>
      <p:ext uri="{BB962C8B-B14F-4D97-AF65-F5344CB8AC3E}">
        <p14:creationId xmlns:p14="http://schemas.microsoft.com/office/powerpoint/2010/main" val="1113714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ECCB47-A813-A44C-91F3-AB0C323BACE8}"/>
              </a:ext>
            </a:extLst>
          </p:cNvPr>
          <p:cNvSpPr>
            <a:spLocks noGrp="1"/>
          </p:cNvSpPr>
          <p:nvPr>
            <p:ph sz="half" idx="1"/>
          </p:nvPr>
        </p:nvSpPr>
        <p:spPr/>
        <p:txBody>
          <a:bodyPr>
            <a:normAutofit/>
          </a:bodyPr>
          <a:lstStyle/>
          <a:p>
            <a:pPr marL="0" indent="0">
              <a:buNone/>
            </a:pPr>
            <a:r>
              <a:rPr lang="en-US" sz="3200" dirty="0"/>
              <a:t>Model Checking</a:t>
            </a:r>
          </a:p>
          <a:p>
            <a:r>
              <a:rPr lang="en-US" sz="3200" dirty="0"/>
              <a:t>Handles concurrency elegantly</a:t>
            </a:r>
          </a:p>
          <a:p>
            <a:r>
              <a:rPr lang="en-US" sz="3200" dirty="0"/>
              <a:t>Can verify liveness properties</a:t>
            </a:r>
          </a:p>
          <a:p>
            <a:r>
              <a:rPr lang="en-US" sz="3200" dirty="0"/>
              <a:t>Only tractable on small examples</a:t>
            </a:r>
          </a:p>
          <a:p>
            <a:r>
              <a:rPr lang="en-US" sz="3200" dirty="0"/>
              <a:t>Modeled in Spin </a:t>
            </a:r>
          </a:p>
        </p:txBody>
      </p:sp>
      <p:sp>
        <p:nvSpPr>
          <p:cNvPr id="6" name="Content Placeholder 5">
            <a:extLst>
              <a:ext uri="{FF2B5EF4-FFF2-40B4-BE49-F238E27FC236}">
                <a16:creationId xmlns:a16="http://schemas.microsoft.com/office/drawing/2014/main" id="{D34C2A01-6595-864E-890A-206FC84A980B}"/>
              </a:ext>
            </a:extLst>
          </p:cNvPr>
          <p:cNvSpPr>
            <a:spLocks noGrp="1"/>
          </p:cNvSpPr>
          <p:nvPr>
            <p:ph sz="half" idx="2"/>
          </p:nvPr>
        </p:nvSpPr>
        <p:spPr/>
        <p:txBody>
          <a:bodyPr/>
          <a:lstStyle/>
          <a:p>
            <a:pPr marL="0" indent="0">
              <a:buNone/>
            </a:pPr>
            <a:r>
              <a:rPr lang="en-US" sz="3200" dirty="0"/>
              <a:t>Theorem Proving</a:t>
            </a:r>
          </a:p>
          <a:p>
            <a:r>
              <a:rPr lang="en-US" sz="3200" dirty="0"/>
              <a:t>Reasons inductively</a:t>
            </a:r>
          </a:p>
          <a:p>
            <a:r>
              <a:rPr lang="en-US" sz="3200" dirty="0"/>
              <a:t>Can prove that properties hold for any number of agents</a:t>
            </a:r>
          </a:p>
          <a:p>
            <a:r>
              <a:rPr lang="en-US" sz="3200" dirty="0"/>
              <a:t>Proved in Coq</a:t>
            </a:r>
          </a:p>
        </p:txBody>
      </p:sp>
      <p:sp>
        <p:nvSpPr>
          <p:cNvPr id="7" name="Title 1">
            <a:extLst>
              <a:ext uri="{FF2B5EF4-FFF2-40B4-BE49-F238E27FC236}">
                <a16:creationId xmlns:a16="http://schemas.microsoft.com/office/drawing/2014/main" id="{EA40A0C6-891E-E749-8147-23EE980E8067}"/>
              </a:ext>
            </a:extLst>
          </p:cNvPr>
          <p:cNvSpPr>
            <a:spLocks noGrp="1"/>
          </p:cNvSpPr>
          <p:nvPr>
            <p:ph type="title"/>
          </p:nvPr>
        </p:nvSpPr>
        <p:spPr>
          <a:xfrm>
            <a:off x="522316" y="346391"/>
            <a:ext cx="11147367" cy="544512"/>
          </a:xfrm>
        </p:spPr>
        <p:txBody>
          <a:bodyPr>
            <a:normAutofit fontScale="90000"/>
          </a:bodyPr>
          <a:lstStyle/>
          <a:p>
            <a:r>
              <a:rPr lang="en-US" dirty="0"/>
              <a:t>How will we verify these properties?</a:t>
            </a:r>
          </a:p>
        </p:txBody>
      </p:sp>
      <p:sp>
        <p:nvSpPr>
          <p:cNvPr id="9" name="Slide Number Placeholder 8">
            <a:extLst>
              <a:ext uri="{FF2B5EF4-FFF2-40B4-BE49-F238E27FC236}">
                <a16:creationId xmlns:a16="http://schemas.microsoft.com/office/drawing/2014/main" id="{55F74C1E-8292-074C-ABE8-AB30B213B0C4}"/>
              </a:ext>
            </a:extLst>
          </p:cNvPr>
          <p:cNvSpPr>
            <a:spLocks noGrp="1"/>
          </p:cNvSpPr>
          <p:nvPr>
            <p:ph type="sldNum" sz="quarter" idx="12"/>
          </p:nvPr>
        </p:nvSpPr>
        <p:spPr/>
        <p:txBody>
          <a:bodyPr/>
          <a:lstStyle/>
          <a:p>
            <a:fld id="{C5A27ED4-BC28-3744-9665-B9C127FFDCF7}" type="slidenum">
              <a:rPr lang="en-US" sz="1800" smtClean="0">
                <a:solidFill>
                  <a:schemeClr val="tx1"/>
                </a:solidFill>
              </a:rPr>
              <a:t>7</a:t>
            </a:fld>
            <a:endParaRPr lang="en-US" sz="1800" dirty="0">
              <a:solidFill>
                <a:schemeClr val="tx1"/>
              </a:solidFill>
            </a:endParaRPr>
          </a:p>
        </p:txBody>
      </p:sp>
    </p:spTree>
    <p:extLst>
      <p:ext uri="{BB962C8B-B14F-4D97-AF65-F5344CB8AC3E}">
        <p14:creationId xmlns:p14="http://schemas.microsoft.com/office/powerpoint/2010/main" val="1811372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D498BBA4-C5B6-F742-AE35-F0EFB9AD99DB}"/>
              </a:ext>
            </a:extLst>
          </p:cNvPr>
          <p:cNvSpPr/>
          <p:nvPr/>
        </p:nvSpPr>
        <p:spPr>
          <a:xfrm>
            <a:off x="4168286" y="776752"/>
            <a:ext cx="7621781" cy="58673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a:solidFill>
                  <a:schemeClr val="tx1"/>
                </a:solidFill>
              </a:rPr>
              <a:t>Theorem Proving</a:t>
            </a:r>
          </a:p>
        </p:txBody>
      </p:sp>
      <p:sp>
        <p:nvSpPr>
          <p:cNvPr id="5" name="Title 4">
            <a:extLst>
              <a:ext uri="{FF2B5EF4-FFF2-40B4-BE49-F238E27FC236}">
                <a16:creationId xmlns:a16="http://schemas.microsoft.com/office/drawing/2014/main" id="{E6E9F224-F660-E441-AC4D-DE67085487D4}"/>
              </a:ext>
            </a:extLst>
          </p:cNvPr>
          <p:cNvSpPr>
            <a:spLocks noGrp="1"/>
          </p:cNvSpPr>
          <p:nvPr>
            <p:ph type="title"/>
          </p:nvPr>
        </p:nvSpPr>
        <p:spPr>
          <a:xfrm>
            <a:off x="522316" y="129515"/>
            <a:ext cx="11147367" cy="544512"/>
          </a:xfrm>
        </p:spPr>
        <p:txBody>
          <a:bodyPr/>
          <a:lstStyle/>
          <a:p>
            <a:r>
              <a:rPr lang="en-US" dirty="0"/>
              <a:t>Verification flow</a:t>
            </a:r>
          </a:p>
        </p:txBody>
      </p:sp>
      <p:sp>
        <p:nvSpPr>
          <p:cNvPr id="6" name="Rectangle 5">
            <a:extLst>
              <a:ext uri="{FF2B5EF4-FFF2-40B4-BE49-F238E27FC236}">
                <a16:creationId xmlns:a16="http://schemas.microsoft.com/office/drawing/2014/main" id="{BD51E57E-FAE5-DB43-9270-99AD593B3792}"/>
              </a:ext>
            </a:extLst>
          </p:cNvPr>
          <p:cNvSpPr/>
          <p:nvPr/>
        </p:nvSpPr>
        <p:spPr>
          <a:xfrm>
            <a:off x="162015" y="776752"/>
            <a:ext cx="3871744" cy="58576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a:solidFill>
                  <a:schemeClr val="tx1"/>
                </a:solidFill>
              </a:rPr>
              <a:t>Model Checking</a:t>
            </a: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900" dirty="0">
              <a:solidFill>
                <a:schemeClr val="tx1"/>
              </a:solidFill>
            </a:endParaRPr>
          </a:p>
          <a:p>
            <a:endParaRPr lang="en-US" sz="900" dirty="0">
              <a:solidFill>
                <a:schemeClr val="tx1"/>
              </a:solidFill>
            </a:endParaRPr>
          </a:p>
          <a:p>
            <a:endParaRPr lang="en-US" sz="900" dirty="0">
              <a:solidFill>
                <a:schemeClr val="tx1"/>
              </a:solidFill>
            </a:endParaRPr>
          </a:p>
          <a:p>
            <a:endParaRPr lang="en-US" sz="900" dirty="0">
              <a:solidFill>
                <a:schemeClr val="tx1"/>
              </a:solidFill>
            </a:endParaRPr>
          </a:p>
          <a:p>
            <a:endParaRPr lang="en-US" sz="900" dirty="0">
              <a:solidFill>
                <a:schemeClr val="tx1"/>
              </a:solidFill>
            </a:endParaRPr>
          </a:p>
          <a:p>
            <a:r>
              <a:rPr lang="en-US" sz="3200" dirty="0">
                <a:solidFill>
                  <a:schemeClr val="tx1"/>
                </a:solidFill>
              </a:rPr>
              <a:t>P1: Termination</a:t>
            </a:r>
          </a:p>
          <a:p>
            <a:r>
              <a:rPr lang="en-US" sz="3200" dirty="0">
                <a:solidFill>
                  <a:schemeClr val="tx1"/>
                </a:solidFill>
              </a:rPr>
              <a:t>P2: Consensus</a:t>
            </a:r>
          </a:p>
          <a:p>
            <a:r>
              <a:rPr lang="en-US" sz="3200" dirty="0">
                <a:solidFill>
                  <a:schemeClr val="tx1"/>
                </a:solidFill>
              </a:rPr>
              <a:t>P3: No harm</a:t>
            </a:r>
          </a:p>
          <a:p>
            <a:r>
              <a:rPr lang="en-US" sz="3200" dirty="0">
                <a:solidFill>
                  <a:schemeClr val="tx1"/>
                </a:solidFill>
              </a:rPr>
              <a:t>P4: Agreement </a:t>
            </a:r>
          </a:p>
        </p:txBody>
      </p:sp>
      <p:grpSp>
        <p:nvGrpSpPr>
          <p:cNvPr id="7" name="Group 6">
            <a:extLst>
              <a:ext uri="{FF2B5EF4-FFF2-40B4-BE49-F238E27FC236}">
                <a16:creationId xmlns:a16="http://schemas.microsoft.com/office/drawing/2014/main" id="{3FEB371D-F902-334F-BE34-4C996FE4A448}"/>
              </a:ext>
            </a:extLst>
          </p:cNvPr>
          <p:cNvGrpSpPr/>
          <p:nvPr/>
        </p:nvGrpSpPr>
        <p:grpSpPr>
          <a:xfrm>
            <a:off x="311385" y="1510528"/>
            <a:ext cx="3549995" cy="2493937"/>
            <a:chOff x="2377440" y="444565"/>
            <a:chExt cx="7437122" cy="5224720"/>
          </a:xfrm>
        </p:grpSpPr>
        <p:sp>
          <p:nvSpPr>
            <p:cNvPr id="8" name="Oval 7">
              <a:extLst>
                <a:ext uri="{FF2B5EF4-FFF2-40B4-BE49-F238E27FC236}">
                  <a16:creationId xmlns:a16="http://schemas.microsoft.com/office/drawing/2014/main" id="{974A2C7B-8CEA-4046-9C92-E253E4766C32}"/>
                </a:ext>
              </a:extLst>
            </p:cNvPr>
            <p:cNvSpPr/>
            <p:nvPr/>
          </p:nvSpPr>
          <p:spPr>
            <a:xfrm>
              <a:off x="5381624" y="444565"/>
              <a:ext cx="1428749" cy="14287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2" dirty="0"/>
            </a:p>
          </p:txBody>
        </p:sp>
        <p:sp>
          <p:nvSpPr>
            <p:cNvPr id="9" name="Oval 8">
              <a:extLst>
                <a:ext uri="{FF2B5EF4-FFF2-40B4-BE49-F238E27FC236}">
                  <a16:creationId xmlns:a16="http://schemas.microsoft.com/office/drawing/2014/main" id="{88BE585E-9A73-DC49-B0C5-E0AADCE85B6A}"/>
                </a:ext>
              </a:extLst>
            </p:cNvPr>
            <p:cNvSpPr/>
            <p:nvPr/>
          </p:nvSpPr>
          <p:spPr>
            <a:xfrm>
              <a:off x="2377440" y="2714626"/>
              <a:ext cx="1428749" cy="14287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2" dirty="0"/>
            </a:p>
          </p:txBody>
        </p:sp>
        <p:sp>
          <p:nvSpPr>
            <p:cNvPr id="10" name="Oval 9">
              <a:extLst>
                <a:ext uri="{FF2B5EF4-FFF2-40B4-BE49-F238E27FC236}">
                  <a16:creationId xmlns:a16="http://schemas.microsoft.com/office/drawing/2014/main" id="{DE8905EA-66C8-B946-8FA8-ECD749A79E30}"/>
                </a:ext>
              </a:extLst>
            </p:cNvPr>
            <p:cNvSpPr/>
            <p:nvPr/>
          </p:nvSpPr>
          <p:spPr>
            <a:xfrm>
              <a:off x="8385813" y="2714626"/>
              <a:ext cx="1428749" cy="14287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2" dirty="0"/>
            </a:p>
          </p:txBody>
        </p:sp>
        <p:cxnSp>
          <p:nvCxnSpPr>
            <p:cNvPr id="11" name="Curved Connector 10">
              <a:extLst>
                <a:ext uri="{FF2B5EF4-FFF2-40B4-BE49-F238E27FC236}">
                  <a16:creationId xmlns:a16="http://schemas.microsoft.com/office/drawing/2014/main" id="{737BFF9C-2462-4041-955B-73F9144BC2C4}"/>
                </a:ext>
              </a:extLst>
            </p:cNvPr>
            <p:cNvCxnSpPr>
              <a:stCxn id="9" idx="0"/>
              <a:endCxn id="8" idx="2"/>
            </p:cNvCxnSpPr>
            <p:nvPr/>
          </p:nvCxnSpPr>
          <p:spPr>
            <a:xfrm rot="5400000" flipH="1" flipV="1">
              <a:off x="3458878" y="791880"/>
              <a:ext cx="1555687" cy="2289811"/>
            </a:xfrm>
            <a:prstGeom prst="curved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CD33433F-4F01-F744-88CD-47C70782B80D}"/>
                </a:ext>
              </a:extLst>
            </p:cNvPr>
            <p:cNvCxnSpPr>
              <a:cxnSpLocks/>
              <a:endCxn id="9" idx="4"/>
            </p:cNvCxnSpPr>
            <p:nvPr/>
          </p:nvCxnSpPr>
          <p:spPr>
            <a:xfrm rot="10800000">
              <a:off x="3091817" y="4143379"/>
              <a:ext cx="2289811" cy="1451611"/>
            </a:xfrm>
            <a:prstGeom prst="curved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84B97673-E2E4-4B4A-94D2-E7952BCCF5B2}"/>
                </a:ext>
              </a:extLst>
            </p:cNvPr>
            <p:cNvCxnSpPr>
              <a:cxnSpLocks/>
              <a:stCxn id="10" idx="4"/>
            </p:cNvCxnSpPr>
            <p:nvPr/>
          </p:nvCxnSpPr>
          <p:spPr>
            <a:xfrm rot="5400000">
              <a:off x="7229477" y="3724278"/>
              <a:ext cx="1451611" cy="2289813"/>
            </a:xfrm>
            <a:prstGeom prst="curved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A9CCE3B1-AB36-2749-8AA4-FE8F4ADB192C}"/>
                </a:ext>
              </a:extLst>
            </p:cNvPr>
            <p:cNvCxnSpPr>
              <a:cxnSpLocks/>
              <a:stCxn id="8" idx="6"/>
              <a:endCxn id="10" idx="0"/>
            </p:cNvCxnSpPr>
            <p:nvPr/>
          </p:nvCxnSpPr>
          <p:spPr>
            <a:xfrm>
              <a:off x="6810378" y="1158941"/>
              <a:ext cx="2289813" cy="1555687"/>
            </a:xfrm>
            <a:prstGeom prst="curved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1E153CD2-6FDA-C048-8AF6-EB44D24A9431}"/>
                </a:ext>
              </a:extLst>
            </p:cNvPr>
            <p:cNvGrpSpPr/>
            <p:nvPr/>
          </p:nvGrpSpPr>
          <p:grpSpPr>
            <a:xfrm>
              <a:off x="5711661" y="5520694"/>
              <a:ext cx="768683" cy="148591"/>
              <a:chOff x="5463540" y="4869180"/>
              <a:chExt cx="768682" cy="148590"/>
            </a:xfrm>
          </p:grpSpPr>
          <p:sp>
            <p:nvSpPr>
              <p:cNvPr id="24" name="Oval 23">
                <a:extLst>
                  <a:ext uri="{FF2B5EF4-FFF2-40B4-BE49-F238E27FC236}">
                    <a16:creationId xmlns:a16="http://schemas.microsoft.com/office/drawing/2014/main" id="{D31A90F8-F8BB-DB4E-925E-BB40D66F4A24}"/>
                  </a:ext>
                </a:extLst>
              </p:cNvPr>
              <p:cNvSpPr/>
              <p:nvPr/>
            </p:nvSpPr>
            <p:spPr>
              <a:xfrm>
                <a:off x="5463540" y="4869180"/>
                <a:ext cx="14859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2"/>
              </a:p>
            </p:txBody>
          </p:sp>
          <p:sp>
            <p:nvSpPr>
              <p:cNvPr id="25" name="Oval 24">
                <a:extLst>
                  <a:ext uri="{FF2B5EF4-FFF2-40B4-BE49-F238E27FC236}">
                    <a16:creationId xmlns:a16="http://schemas.microsoft.com/office/drawing/2014/main" id="{A99F3BF3-D0FB-F64F-83B9-6CA89B56C3AD}"/>
                  </a:ext>
                </a:extLst>
              </p:cNvPr>
              <p:cNvSpPr/>
              <p:nvPr/>
            </p:nvSpPr>
            <p:spPr>
              <a:xfrm>
                <a:off x="5773586" y="4869180"/>
                <a:ext cx="14859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2"/>
              </a:p>
            </p:txBody>
          </p:sp>
          <p:sp>
            <p:nvSpPr>
              <p:cNvPr id="26" name="Oval 25">
                <a:extLst>
                  <a:ext uri="{FF2B5EF4-FFF2-40B4-BE49-F238E27FC236}">
                    <a16:creationId xmlns:a16="http://schemas.microsoft.com/office/drawing/2014/main" id="{1322E4C1-5C91-D24C-8EE8-8FC8F6C037C3}"/>
                  </a:ext>
                </a:extLst>
              </p:cNvPr>
              <p:cNvSpPr/>
              <p:nvPr/>
            </p:nvSpPr>
            <p:spPr>
              <a:xfrm>
                <a:off x="6083632" y="4869180"/>
                <a:ext cx="148590" cy="148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2"/>
              </a:p>
            </p:txBody>
          </p:sp>
        </p:grpSp>
        <p:sp>
          <p:nvSpPr>
            <p:cNvPr id="16" name="Diamond 15">
              <a:extLst>
                <a:ext uri="{FF2B5EF4-FFF2-40B4-BE49-F238E27FC236}">
                  <a16:creationId xmlns:a16="http://schemas.microsoft.com/office/drawing/2014/main" id="{3E234F43-3146-D747-8ECB-E8FA3B4509D6}"/>
                </a:ext>
              </a:extLst>
            </p:cNvPr>
            <p:cNvSpPr/>
            <p:nvPr/>
          </p:nvSpPr>
          <p:spPr>
            <a:xfrm>
              <a:off x="5381626" y="2714626"/>
              <a:ext cx="1428750" cy="14516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2" dirty="0"/>
            </a:p>
          </p:txBody>
        </p:sp>
        <p:cxnSp>
          <p:nvCxnSpPr>
            <p:cNvPr id="18" name="Straight Arrow Connector 17">
              <a:extLst>
                <a:ext uri="{FF2B5EF4-FFF2-40B4-BE49-F238E27FC236}">
                  <a16:creationId xmlns:a16="http://schemas.microsoft.com/office/drawing/2014/main" id="{14A6DE65-4623-0E4E-87C7-427D6DA55FEA}"/>
                </a:ext>
              </a:extLst>
            </p:cNvPr>
            <p:cNvCxnSpPr>
              <a:cxnSpLocks/>
              <a:stCxn id="16" idx="3"/>
              <a:endCxn id="10" idx="2"/>
            </p:cNvCxnSpPr>
            <p:nvPr/>
          </p:nvCxnSpPr>
          <p:spPr>
            <a:xfrm flipV="1">
              <a:off x="6810376" y="3429003"/>
              <a:ext cx="1575439" cy="11430"/>
            </a:xfrm>
            <a:prstGeom prst="straightConnector1">
              <a:avLst/>
            </a:prstGeom>
            <a:ln w="57150">
              <a:solidFill>
                <a:schemeClr val="accent6"/>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2620CD1-F621-1F4D-A191-6C964C02FBBD}"/>
                </a:ext>
              </a:extLst>
            </p:cNvPr>
            <p:cNvCxnSpPr>
              <a:cxnSpLocks/>
            </p:cNvCxnSpPr>
            <p:nvPr/>
          </p:nvCxnSpPr>
          <p:spPr>
            <a:xfrm flipV="1">
              <a:off x="3806189" y="3451863"/>
              <a:ext cx="1575437" cy="11430"/>
            </a:xfrm>
            <a:prstGeom prst="straightConnector1">
              <a:avLst/>
            </a:prstGeom>
            <a:ln w="57150">
              <a:solidFill>
                <a:schemeClr val="accent6"/>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DC7BBA9-67B2-034A-9B31-B745F67A69A3}"/>
                </a:ext>
              </a:extLst>
            </p:cNvPr>
            <p:cNvCxnSpPr>
              <a:cxnSpLocks/>
              <a:stCxn id="16" idx="2"/>
            </p:cNvCxnSpPr>
            <p:nvPr/>
          </p:nvCxnSpPr>
          <p:spPr>
            <a:xfrm>
              <a:off x="6096002" y="4166239"/>
              <a:ext cx="0" cy="1261195"/>
            </a:xfrm>
            <a:prstGeom prst="straightConnector1">
              <a:avLst/>
            </a:prstGeom>
            <a:ln w="57150">
              <a:solidFill>
                <a:schemeClr val="accent6"/>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7C636AE-EA03-2744-BE75-7722F6A934F8}"/>
                </a:ext>
              </a:extLst>
            </p:cNvPr>
            <p:cNvSpPr txBox="1"/>
            <p:nvPr/>
          </p:nvSpPr>
          <p:spPr>
            <a:xfrm>
              <a:off x="6120660" y="4658796"/>
              <a:ext cx="2054062" cy="585077"/>
            </a:xfrm>
            <a:prstGeom prst="rect">
              <a:avLst/>
            </a:prstGeom>
            <a:noFill/>
          </p:spPr>
          <p:txBody>
            <a:bodyPr wrap="square" rtlCol="0">
              <a:spAutoFit/>
            </a:bodyPr>
            <a:lstStyle/>
            <a:p>
              <a:endParaRPr lang="en-US" sz="1392" dirty="0"/>
            </a:p>
          </p:txBody>
        </p:sp>
      </p:grpSp>
      <p:grpSp>
        <p:nvGrpSpPr>
          <p:cNvPr id="52" name="Group 51">
            <a:extLst>
              <a:ext uri="{FF2B5EF4-FFF2-40B4-BE49-F238E27FC236}">
                <a16:creationId xmlns:a16="http://schemas.microsoft.com/office/drawing/2014/main" id="{F92A4CBD-5BD2-5B4F-B89B-8461E005D585}"/>
              </a:ext>
            </a:extLst>
          </p:cNvPr>
          <p:cNvGrpSpPr/>
          <p:nvPr/>
        </p:nvGrpSpPr>
        <p:grpSpPr>
          <a:xfrm>
            <a:off x="4374753" y="1663318"/>
            <a:ext cx="2950000" cy="1924697"/>
            <a:chOff x="175378" y="414275"/>
            <a:chExt cx="12817730" cy="8362796"/>
          </a:xfrm>
        </p:grpSpPr>
        <p:sp>
          <p:nvSpPr>
            <p:cNvPr id="57" name="Rectangle 56">
              <a:extLst>
                <a:ext uri="{FF2B5EF4-FFF2-40B4-BE49-F238E27FC236}">
                  <a16:creationId xmlns:a16="http://schemas.microsoft.com/office/drawing/2014/main" id="{838C3E02-9FF8-A44C-AD7E-DB4C178EA170}"/>
                </a:ext>
              </a:extLst>
            </p:cNvPr>
            <p:cNvSpPr/>
            <p:nvPr/>
          </p:nvSpPr>
          <p:spPr>
            <a:xfrm>
              <a:off x="4698644" y="1073913"/>
              <a:ext cx="57150" cy="768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97" name="Straight Connector 96">
              <a:extLst>
                <a:ext uri="{FF2B5EF4-FFF2-40B4-BE49-F238E27FC236}">
                  <a16:creationId xmlns:a16="http://schemas.microsoft.com/office/drawing/2014/main" id="{BBC12255-10BF-E345-93E0-D739784A9E05}"/>
                </a:ext>
              </a:extLst>
            </p:cNvPr>
            <p:cNvCxnSpPr>
              <a:cxnSpLocks/>
            </p:cNvCxnSpPr>
            <p:nvPr/>
          </p:nvCxnSpPr>
          <p:spPr>
            <a:xfrm>
              <a:off x="4762913" y="1705711"/>
              <a:ext cx="3623898"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76240D2-81C7-AF4A-8E71-F62B41E666E8}"/>
                </a:ext>
              </a:extLst>
            </p:cNvPr>
            <p:cNvCxnSpPr>
              <a:cxnSpLocks/>
            </p:cNvCxnSpPr>
            <p:nvPr/>
          </p:nvCxnSpPr>
          <p:spPr>
            <a:xfrm flipH="1">
              <a:off x="4731783" y="2751896"/>
              <a:ext cx="7376211"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89DFC4A-3185-2A48-A7CB-904BAF909BDC}"/>
                </a:ext>
              </a:extLst>
            </p:cNvPr>
            <p:cNvSpPr/>
            <p:nvPr/>
          </p:nvSpPr>
          <p:spPr>
            <a:xfrm>
              <a:off x="8354374" y="1063797"/>
              <a:ext cx="57150" cy="768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1" name="Rectangle 60">
              <a:extLst>
                <a:ext uri="{FF2B5EF4-FFF2-40B4-BE49-F238E27FC236}">
                  <a16:creationId xmlns:a16="http://schemas.microsoft.com/office/drawing/2014/main" id="{9FF517BA-19D1-4F4F-8E1A-7E243036BC0D}"/>
                </a:ext>
              </a:extLst>
            </p:cNvPr>
            <p:cNvSpPr/>
            <p:nvPr/>
          </p:nvSpPr>
          <p:spPr>
            <a:xfrm>
              <a:off x="12065338" y="1073913"/>
              <a:ext cx="57150" cy="768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2" name="Rectangle 61">
              <a:extLst>
                <a:ext uri="{FF2B5EF4-FFF2-40B4-BE49-F238E27FC236}">
                  <a16:creationId xmlns:a16="http://schemas.microsoft.com/office/drawing/2014/main" id="{ACD46E4D-57A3-6944-8A19-00D9780F01FA}"/>
                </a:ext>
              </a:extLst>
            </p:cNvPr>
            <p:cNvSpPr/>
            <p:nvPr/>
          </p:nvSpPr>
          <p:spPr>
            <a:xfrm>
              <a:off x="1029469" y="1063094"/>
              <a:ext cx="57150" cy="768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3" name="Rectangle 62">
              <a:extLst>
                <a:ext uri="{FF2B5EF4-FFF2-40B4-BE49-F238E27FC236}">
                  <a16:creationId xmlns:a16="http://schemas.microsoft.com/office/drawing/2014/main" id="{43690E86-8F65-0B46-94BC-1FDB844824E0}"/>
                </a:ext>
              </a:extLst>
            </p:cNvPr>
            <p:cNvSpPr/>
            <p:nvPr/>
          </p:nvSpPr>
          <p:spPr>
            <a:xfrm>
              <a:off x="175378" y="422790"/>
              <a:ext cx="1741239" cy="6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4" name="Rectangle 63">
              <a:extLst>
                <a:ext uri="{FF2B5EF4-FFF2-40B4-BE49-F238E27FC236}">
                  <a16:creationId xmlns:a16="http://schemas.microsoft.com/office/drawing/2014/main" id="{81A280CB-1BAD-2F4C-BF91-FE1975A50757}"/>
                </a:ext>
              </a:extLst>
            </p:cNvPr>
            <p:cNvSpPr/>
            <p:nvPr/>
          </p:nvSpPr>
          <p:spPr>
            <a:xfrm>
              <a:off x="3643621" y="423422"/>
              <a:ext cx="2146506" cy="6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5" name="Rectangle 64">
              <a:extLst>
                <a:ext uri="{FF2B5EF4-FFF2-40B4-BE49-F238E27FC236}">
                  <a16:creationId xmlns:a16="http://schemas.microsoft.com/office/drawing/2014/main" id="{F9B58D15-7F1C-BB45-9B77-BF339B417A2A}"/>
                </a:ext>
              </a:extLst>
            </p:cNvPr>
            <p:cNvSpPr/>
            <p:nvPr/>
          </p:nvSpPr>
          <p:spPr>
            <a:xfrm>
              <a:off x="7546643" y="442323"/>
              <a:ext cx="1725931" cy="6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6" name="Rectangle 65">
              <a:extLst>
                <a:ext uri="{FF2B5EF4-FFF2-40B4-BE49-F238E27FC236}">
                  <a16:creationId xmlns:a16="http://schemas.microsoft.com/office/drawing/2014/main" id="{5261C10B-8425-C64B-AB81-26AB38B11E46}"/>
                </a:ext>
              </a:extLst>
            </p:cNvPr>
            <p:cNvSpPr/>
            <p:nvPr/>
          </p:nvSpPr>
          <p:spPr>
            <a:xfrm>
              <a:off x="11251868" y="414275"/>
              <a:ext cx="1741240" cy="6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93" name="Straight Connector 92">
              <a:extLst>
                <a:ext uri="{FF2B5EF4-FFF2-40B4-BE49-F238E27FC236}">
                  <a16:creationId xmlns:a16="http://schemas.microsoft.com/office/drawing/2014/main" id="{D882D357-2BBD-B44F-B806-F37BA4398D0A}"/>
                </a:ext>
              </a:extLst>
            </p:cNvPr>
            <p:cNvCxnSpPr>
              <a:cxnSpLocks/>
            </p:cNvCxnSpPr>
            <p:nvPr/>
          </p:nvCxnSpPr>
          <p:spPr>
            <a:xfrm>
              <a:off x="8416698" y="2100485"/>
              <a:ext cx="3623904"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29E267D-6CFD-464D-A310-E49A2977A138}"/>
                </a:ext>
              </a:extLst>
            </p:cNvPr>
            <p:cNvCxnSpPr>
              <a:cxnSpLocks/>
            </p:cNvCxnSpPr>
            <p:nvPr/>
          </p:nvCxnSpPr>
          <p:spPr>
            <a:xfrm flipH="1">
              <a:off x="1029469" y="3525670"/>
              <a:ext cx="3642672"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67E1A16-C661-544F-BF9C-94B407127B53}"/>
                </a:ext>
              </a:extLst>
            </p:cNvPr>
            <p:cNvCxnSpPr>
              <a:cxnSpLocks/>
            </p:cNvCxnSpPr>
            <p:nvPr/>
          </p:nvCxnSpPr>
          <p:spPr>
            <a:xfrm>
              <a:off x="1080264" y="4059775"/>
              <a:ext cx="3659659"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936E08C-2822-7C41-BAD1-C6452909CFF4}"/>
                </a:ext>
              </a:extLst>
            </p:cNvPr>
            <p:cNvCxnSpPr>
              <a:cxnSpLocks/>
            </p:cNvCxnSpPr>
            <p:nvPr/>
          </p:nvCxnSpPr>
          <p:spPr>
            <a:xfrm>
              <a:off x="4745892" y="4672203"/>
              <a:ext cx="7319443"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22358C5-1B71-F94D-AC96-9D3D7752F8C7}"/>
                </a:ext>
              </a:extLst>
            </p:cNvPr>
            <p:cNvSpPr/>
            <p:nvPr/>
          </p:nvSpPr>
          <p:spPr>
            <a:xfrm>
              <a:off x="570117" y="8215949"/>
              <a:ext cx="948110" cy="558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2" name="Rectangle 71">
              <a:extLst>
                <a:ext uri="{FF2B5EF4-FFF2-40B4-BE49-F238E27FC236}">
                  <a16:creationId xmlns:a16="http://schemas.microsoft.com/office/drawing/2014/main" id="{389E694F-2902-994F-85CD-C997A8B2DB09}"/>
                </a:ext>
              </a:extLst>
            </p:cNvPr>
            <p:cNvSpPr/>
            <p:nvPr/>
          </p:nvSpPr>
          <p:spPr>
            <a:xfrm>
              <a:off x="4251098" y="8215949"/>
              <a:ext cx="948110" cy="558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D96ECB82-C4ED-DA4C-9D75-D5AC1DE17766}"/>
                </a:ext>
              </a:extLst>
            </p:cNvPr>
            <p:cNvSpPr/>
            <p:nvPr/>
          </p:nvSpPr>
          <p:spPr>
            <a:xfrm>
              <a:off x="7904912" y="8218270"/>
              <a:ext cx="948110" cy="558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2DDC7874-2358-804A-BD2B-DB509D02446A}"/>
                </a:ext>
              </a:extLst>
            </p:cNvPr>
            <p:cNvSpPr/>
            <p:nvPr/>
          </p:nvSpPr>
          <p:spPr>
            <a:xfrm>
              <a:off x="11633940" y="8218269"/>
              <a:ext cx="948110" cy="558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85" name="Straight Connector 84">
              <a:extLst>
                <a:ext uri="{FF2B5EF4-FFF2-40B4-BE49-F238E27FC236}">
                  <a16:creationId xmlns:a16="http://schemas.microsoft.com/office/drawing/2014/main" id="{D06087CB-3CD9-794A-A9CD-858C7089633D}"/>
                </a:ext>
              </a:extLst>
            </p:cNvPr>
            <p:cNvCxnSpPr>
              <a:cxnSpLocks/>
            </p:cNvCxnSpPr>
            <p:nvPr/>
          </p:nvCxnSpPr>
          <p:spPr>
            <a:xfrm flipH="1">
              <a:off x="1050203" y="5621703"/>
              <a:ext cx="7336614" cy="0"/>
            </a:xfrm>
            <a:prstGeom prst="line">
              <a:avLst/>
            </a:prstGeom>
            <a:ln w="38100">
              <a:solidFill>
                <a:schemeClr val="accent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36AF63F-CFFC-2842-A5E5-E2190C38C407}"/>
                </a:ext>
              </a:extLst>
            </p:cNvPr>
            <p:cNvCxnSpPr>
              <a:cxnSpLocks/>
            </p:cNvCxnSpPr>
            <p:nvPr/>
          </p:nvCxnSpPr>
          <p:spPr>
            <a:xfrm>
              <a:off x="1029469" y="6267413"/>
              <a:ext cx="7356283" cy="0"/>
            </a:xfrm>
            <a:prstGeom prst="line">
              <a:avLst/>
            </a:prstGeom>
            <a:ln w="38100">
              <a:solidFill>
                <a:schemeClr val="accent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810967E-E0E4-DA4E-B53E-5E610B57C710}"/>
                </a:ext>
              </a:extLst>
            </p:cNvPr>
            <p:cNvCxnSpPr>
              <a:cxnSpLocks/>
            </p:cNvCxnSpPr>
            <p:nvPr/>
          </p:nvCxnSpPr>
          <p:spPr>
            <a:xfrm flipH="1">
              <a:off x="8403985" y="6981175"/>
              <a:ext cx="3704005"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8B0A155-905F-1C42-B4C5-26B447FE5739}"/>
                </a:ext>
              </a:extLst>
            </p:cNvPr>
            <p:cNvCxnSpPr>
              <a:cxnSpLocks/>
            </p:cNvCxnSpPr>
            <p:nvPr/>
          </p:nvCxnSpPr>
          <p:spPr>
            <a:xfrm flipH="1">
              <a:off x="4755792" y="7516401"/>
              <a:ext cx="3612025"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a:extLst>
              <a:ext uri="{FF2B5EF4-FFF2-40B4-BE49-F238E27FC236}">
                <a16:creationId xmlns:a16="http://schemas.microsoft.com/office/drawing/2014/main" id="{441CE8C4-9572-AB4E-BB2E-E56229B61F7F}"/>
              </a:ext>
            </a:extLst>
          </p:cNvPr>
          <p:cNvCxnSpPr>
            <a:cxnSpLocks/>
            <a:stCxn id="8" idx="4"/>
            <a:endCxn id="16" idx="0"/>
          </p:cNvCxnSpPr>
          <p:nvPr/>
        </p:nvCxnSpPr>
        <p:spPr>
          <a:xfrm>
            <a:off x="2086382" y="2192520"/>
            <a:ext cx="1" cy="401586"/>
          </a:xfrm>
          <a:prstGeom prst="straightConnector1">
            <a:avLst/>
          </a:prstGeom>
          <a:ln w="57150">
            <a:solidFill>
              <a:schemeClr val="accent6"/>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32229912-B4AF-5A48-AF68-F23DE5A99E09}"/>
              </a:ext>
            </a:extLst>
          </p:cNvPr>
          <p:cNvGrpSpPr/>
          <p:nvPr/>
        </p:nvGrpSpPr>
        <p:grpSpPr>
          <a:xfrm>
            <a:off x="7448893" y="4139372"/>
            <a:ext cx="4220790" cy="1929106"/>
            <a:chOff x="8111092" y="4358295"/>
            <a:chExt cx="4220790" cy="1929106"/>
          </a:xfrm>
        </p:grpSpPr>
        <p:sp>
          <p:nvSpPr>
            <p:cNvPr id="103" name="Rectangle 102">
              <a:extLst>
                <a:ext uri="{FF2B5EF4-FFF2-40B4-BE49-F238E27FC236}">
                  <a16:creationId xmlns:a16="http://schemas.microsoft.com/office/drawing/2014/main" id="{89BE1249-0A55-334A-B232-3A6A79E31FAE}"/>
                </a:ext>
              </a:extLst>
            </p:cNvPr>
            <p:cNvSpPr/>
            <p:nvPr/>
          </p:nvSpPr>
          <p:spPr>
            <a:xfrm>
              <a:off x="9152121" y="4510111"/>
              <a:ext cx="13153" cy="176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104" name="Straight Connector 103">
              <a:extLst>
                <a:ext uri="{FF2B5EF4-FFF2-40B4-BE49-F238E27FC236}">
                  <a16:creationId xmlns:a16="http://schemas.microsoft.com/office/drawing/2014/main" id="{DF5CBB8B-D3B0-3241-851C-E18BE98C7C44}"/>
                </a:ext>
              </a:extLst>
            </p:cNvPr>
            <p:cNvCxnSpPr>
              <a:cxnSpLocks/>
            </p:cNvCxnSpPr>
            <p:nvPr/>
          </p:nvCxnSpPr>
          <p:spPr>
            <a:xfrm>
              <a:off x="9166913" y="4626806"/>
              <a:ext cx="834040"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199DD81-8B41-9244-B56D-C01F8BF2FCD7}"/>
                </a:ext>
              </a:extLst>
            </p:cNvPr>
            <p:cNvCxnSpPr>
              <a:cxnSpLocks/>
            </p:cNvCxnSpPr>
            <p:nvPr/>
          </p:nvCxnSpPr>
          <p:spPr>
            <a:xfrm flipH="1">
              <a:off x="9159750" y="4896298"/>
              <a:ext cx="2958606"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687A19FA-C04D-FC41-AFC8-88EF1BB625A4}"/>
                </a:ext>
              </a:extLst>
            </p:cNvPr>
            <p:cNvSpPr/>
            <p:nvPr/>
          </p:nvSpPr>
          <p:spPr>
            <a:xfrm>
              <a:off x="9993488" y="4507782"/>
              <a:ext cx="13153" cy="176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7" name="Rectangle 106">
              <a:extLst>
                <a:ext uri="{FF2B5EF4-FFF2-40B4-BE49-F238E27FC236}">
                  <a16:creationId xmlns:a16="http://schemas.microsoft.com/office/drawing/2014/main" id="{1C544CDD-1AEE-C44D-A738-E6923486BFC1}"/>
                </a:ext>
              </a:extLst>
            </p:cNvPr>
            <p:cNvSpPr/>
            <p:nvPr/>
          </p:nvSpPr>
          <p:spPr>
            <a:xfrm>
              <a:off x="10847566" y="4510111"/>
              <a:ext cx="13153" cy="17693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8" name="Rectangle 107">
              <a:extLst>
                <a:ext uri="{FF2B5EF4-FFF2-40B4-BE49-F238E27FC236}">
                  <a16:creationId xmlns:a16="http://schemas.microsoft.com/office/drawing/2014/main" id="{E3562ECF-49A7-4F42-8296-93F24D3D45FB}"/>
                </a:ext>
              </a:extLst>
            </p:cNvPr>
            <p:cNvSpPr/>
            <p:nvPr/>
          </p:nvSpPr>
          <p:spPr>
            <a:xfrm>
              <a:off x="8307661" y="4507621"/>
              <a:ext cx="13153" cy="176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9" name="Rectangle 108">
              <a:extLst>
                <a:ext uri="{FF2B5EF4-FFF2-40B4-BE49-F238E27FC236}">
                  <a16:creationId xmlns:a16="http://schemas.microsoft.com/office/drawing/2014/main" id="{AEB0D8B0-B345-F44D-B7BA-F6A31AC3E0EC}"/>
                </a:ext>
              </a:extLst>
            </p:cNvPr>
            <p:cNvSpPr/>
            <p:nvPr/>
          </p:nvSpPr>
          <p:spPr>
            <a:xfrm>
              <a:off x="8111092" y="4360255"/>
              <a:ext cx="400746" cy="149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0" name="Rectangle 109">
              <a:extLst>
                <a:ext uri="{FF2B5EF4-FFF2-40B4-BE49-F238E27FC236}">
                  <a16:creationId xmlns:a16="http://schemas.microsoft.com/office/drawing/2014/main" id="{AD8DF417-85BB-D64C-ABEB-B2282CCD1C7B}"/>
                </a:ext>
              </a:extLst>
            </p:cNvPr>
            <p:cNvSpPr/>
            <p:nvPr/>
          </p:nvSpPr>
          <p:spPr>
            <a:xfrm>
              <a:off x="8909308" y="4360400"/>
              <a:ext cx="494018" cy="149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1" name="Rectangle 110">
              <a:extLst>
                <a:ext uri="{FF2B5EF4-FFF2-40B4-BE49-F238E27FC236}">
                  <a16:creationId xmlns:a16="http://schemas.microsoft.com/office/drawing/2014/main" id="{66DA2146-5A7E-3842-87D2-2B2B9662BED1}"/>
                </a:ext>
              </a:extLst>
            </p:cNvPr>
            <p:cNvSpPr/>
            <p:nvPr/>
          </p:nvSpPr>
          <p:spPr>
            <a:xfrm>
              <a:off x="9807588" y="4364750"/>
              <a:ext cx="397223" cy="149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2" name="Rectangle 111">
              <a:extLst>
                <a:ext uri="{FF2B5EF4-FFF2-40B4-BE49-F238E27FC236}">
                  <a16:creationId xmlns:a16="http://schemas.microsoft.com/office/drawing/2014/main" id="{429C9D5E-C560-C541-BF9A-A713389DC52C}"/>
                </a:ext>
              </a:extLst>
            </p:cNvPr>
            <p:cNvSpPr/>
            <p:nvPr/>
          </p:nvSpPr>
          <p:spPr>
            <a:xfrm>
              <a:off x="10660346" y="4358295"/>
              <a:ext cx="400746" cy="1497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13" name="Straight Connector 112">
              <a:extLst>
                <a:ext uri="{FF2B5EF4-FFF2-40B4-BE49-F238E27FC236}">
                  <a16:creationId xmlns:a16="http://schemas.microsoft.com/office/drawing/2014/main" id="{48F10849-A968-0E41-B269-A4ACD2021998}"/>
                </a:ext>
              </a:extLst>
            </p:cNvPr>
            <p:cNvCxnSpPr>
              <a:cxnSpLocks/>
            </p:cNvCxnSpPr>
            <p:nvPr/>
          </p:nvCxnSpPr>
          <p:spPr>
            <a:xfrm>
              <a:off x="10007831" y="4746376"/>
              <a:ext cx="834041"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93275A7-3031-8041-B280-3D87D9CB4D25}"/>
                </a:ext>
              </a:extLst>
            </p:cNvPr>
            <p:cNvCxnSpPr>
              <a:cxnSpLocks/>
            </p:cNvCxnSpPr>
            <p:nvPr/>
          </p:nvCxnSpPr>
          <p:spPr>
            <a:xfrm flipH="1">
              <a:off x="8307661" y="5074382"/>
              <a:ext cx="838361"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B2F7D50-AF3C-F64D-91E1-6F5C9934C100}"/>
                </a:ext>
              </a:extLst>
            </p:cNvPr>
            <p:cNvCxnSpPr>
              <a:cxnSpLocks/>
            </p:cNvCxnSpPr>
            <p:nvPr/>
          </p:nvCxnSpPr>
          <p:spPr>
            <a:xfrm>
              <a:off x="8319351" y="5197307"/>
              <a:ext cx="842270"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2AB5503-841E-D941-A6ED-37ED25CBC966}"/>
                </a:ext>
              </a:extLst>
            </p:cNvPr>
            <p:cNvCxnSpPr>
              <a:cxnSpLocks/>
            </p:cNvCxnSpPr>
            <p:nvPr/>
          </p:nvCxnSpPr>
          <p:spPr>
            <a:xfrm>
              <a:off x="9162996" y="5338257"/>
              <a:ext cx="2975413"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24D0A48A-DB50-874E-B10C-2F8FA6A6CE36}"/>
                </a:ext>
              </a:extLst>
            </p:cNvPr>
            <p:cNvSpPr/>
            <p:nvPr/>
          </p:nvSpPr>
          <p:spPr>
            <a:xfrm>
              <a:off x="8201941" y="6153850"/>
              <a:ext cx="218207" cy="128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8" name="Rectangle 117">
              <a:extLst>
                <a:ext uri="{FF2B5EF4-FFF2-40B4-BE49-F238E27FC236}">
                  <a16:creationId xmlns:a16="http://schemas.microsoft.com/office/drawing/2014/main" id="{30C9BA9E-88DF-4447-9BD2-E32954B8BC9E}"/>
                </a:ext>
              </a:extLst>
            </p:cNvPr>
            <p:cNvSpPr/>
            <p:nvPr/>
          </p:nvSpPr>
          <p:spPr>
            <a:xfrm>
              <a:off x="9049119" y="6153850"/>
              <a:ext cx="218207" cy="128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9" name="Rectangle 118">
              <a:extLst>
                <a:ext uri="{FF2B5EF4-FFF2-40B4-BE49-F238E27FC236}">
                  <a16:creationId xmlns:a16="http://schemas.microsoft.com/office/drawing/2014/main" id="{E3A24F23-7542-B64A-B646-AD55026B1B2C}"/>
                </a:ext>
              </a:extLst>
            </p:cNvPr>
            <p:cNvSpPr/>
            <p:nvPr/>
          </p:nvSpPr>
          <p:spPr>
            <a:xfrm>
              <a:off x="9890044" y="6154384"/>
              <a:ext cx="218207" cy="128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0" name="Rectangle 119">
              <a:extLst>
                <a:ext uri="{FF2B5EF4-FFF2-40B4-BE49-F238E27FC236}">
                  <a16:creationId xmlns:a16="http://schemas.microsoft.com/office/drawing/2014/main" id="{0E857DE1-16E6-534E-9F43-8AAD22BE969C}"/>
                </a:ext>
              </a:extLst>
            </p:cNvPr>
            <p:cNvSpPr/>
            <p:nvPr/>
          </p:nvSpPr>
          <p:spPr>
            <a:xfrm>
              <a:off x="10748280" y="6154384"/>
              <a:ext cx="218207" cy="12860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21" name="Straight Connector 120">
              <a:extLst>
                <a:ext uri="{FF2B5EF4-FFF2-40B4-BE49-F238E27FC236}">
                  <a16:creationId xmlns:a16="http://schemas.microsoft.com/office/drawing/2014/main" id="{353684C7-748F-3F41-BA9B-2E106EB1E990}"/>
                </a:ext>
              </a:extLst>
            </p:cNvPr>
            <p:cNvCxnSpPr>
              <a:cxnSpLocks/>
            </p:cNvCxnSpPr>
            <p:nvPr/>
          </p:nvCxnSpPr>
          <p:spPr>
            <a:xfrm flipH="1">
              <a:off x="8312433" y="5556784"/>
              <a:ext cx="1688521" cy="0"/>
            </a:xfrm>
            <a:prstGeom prst="line">
              <a:avLst/>
            </a:prstGeom>
            <a:ln w="38100">
              <a:solidFill>
                <a:schemeClr val="accent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8A71927-7E1B-344B-896E-7D9F1AF55795}"/>
                </a:ext>
              </a:extLst>
            </p:cNvPr>
            <p:cNvCxnSpPr>
              <a:cxnSpLocks/>
            </p:cNvCxnSpPr>
            <p:nvPr/>
          </p:nvCxnSpPr>
          <p:spPr>
            <a:xfrm>
              <a:off x="8307661" y="5705394"/>
              <a:ext cx="1693048" cy="0"/>
            </a:xfrm>
            <a:prstGeom prst="line">
              <a:avLst/>
            </a:prstGeom>
            <a:ln w="38100">
              <a:solidFill>
                <a:schemeClr val="accent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61D53A2-8D89-8A48-BD1C-3D72646C1ABD}"/>
                </a:ext>
              </a:extLst>
            </p:cNvPr>
            <p:cNvCxnSpPr>
              <a:cxnSpLocks/>
            </p:cNvCxnSpPr>
            <p:nvPr/>
          </p:nvCxnSpPr>
          <p:spPr>
            <a:xfrm flipH="1">
              <a:off x="10004906" y="5869667"/>
              <a:ext cx="852477"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B358B08-CCCE-9548-BC53-1D139C8CB348}"/>
                </a:ext>
              </a:extLst>
            </p:cNvPr>
            <p:cNvCxnSpPr>
              <a:cxnSpLocks/>
            </p:cNvCxnSpPr>
            <p:nvPr/>
          </p:nvCxnSpPr>
          <p:spPr>
            <a:xfrm flipH="1">
              <a:off x="9165274" y="5992849"/>
              <a:ext cx="831307"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00E6B0D4-C1B8-7946-9B4D-DBEC68FF9D53}"/>
                </a:ext>
              </a:extLst>
            </p:cNvPr>
            <p:cNvSpPr/>
            <p:nvPr/>
          </p:nvSpPr>
          <p:spPr>
            <a:xfrm>
              <a:off x="11497412" y="4514520"/>
              <a:ext cx="13153" cy="17693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6" name="Rectangle 125">
              <a:extLst>
                <a:ext uri="{FF2B5EF4-FFF2-40B4-BE49-F238E27FC236}">
                  <a16:creationId xmlns:a16="http://schemas.microsoft.com/office/drawing/2014/main" id="{F85D3A4F-B8BF-0A46-9DF0-B219020A7F19}"/>
                </a:ext>
              </a:extLst>
            </p:cNvPr>
            <p:cNvSpPr/>
            <p:nvPr/>
          </p:nvSpPr>
          <p:spPr>
            <a:xfrm>
              <a:off x="11310192" y="4362704"/>
              <a:ext cx="400746" cy="1497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7" name="Rectangle 126">
              <a:extLst>
                <a:ext uri="{FF2B5EF4-FFF2-40B4-BE49-F238E27FC236}">
                  <a16:creationId xmlns:a16="http://schemas.microsoft.com/office/drawing/2014/main" id="{0F13F0FC-6748-FD4E-A756-2E7694C4076F}"/>
                </a:ext>
              </a:extLst>
            </p:cNvPr>
            <p:cNvSpPr/>
            <p:nvPr/>
          </p:nvSpPr>
          <p:spPr>
            <a:xfrm>
              <a:off x="11398126" y="6158793"/>
              <a:ext cx="218207" cy="12860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8" name="Rectangle 127">
              <a:extLst>
                <a:ext uri="{FF2B5EF4-FFF2-40B4-BE49-F238E27FC236}">
                  <a16:creationId xmlns:a16="http://schemas.microsoft.com/office/drawing/2014/main" id="{FFDEF24F-53EB-7B40-844F-66C90987B2E1}"/>
                </a:ext>
              </a:extLst>
            </p:cNvPr>
            <p:cNvSpPr/>
            <p:nvPr/>
          </p:nvSpPr>
          <p:spPr>
            <a:xfrm>
              <a:off x="12118356" y="4514520"/>
              <a:ext cx="13153" cy="176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9" name="Rectangle 128">
              <a:extLst>
                <a:ext uri="{FF2B5EF4-FFF2-40B4-BE49-F238E27FC236}">
                  <a16:creationId xmlns:a16="http://schemas.microsoft.com/office/drawing/2014/main" id="{F9A1AB33-AACF-B74C-A08F-1F0CAF7463E4}"/>
                </a:ext>
              </a:extLst>
            </p:cNvPr>
            <p:cNvSpPr/>
            <p:nvPr/>
          </p:nvSpPr>
          <p:spPr>
            <a:xfrm>
              <a:off x="11931136" y="4362704"/>
              <a:ext cx="400746" cy="149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0" name="Rectangle 129">
              <a:extLst>
                <a:ext uri="{FF2B5EF4-FFF2-40B4-BE49-F238E27FC236}">
                  <a16:creationId xmlns:a16="http://schemas.microsoft.com/office/drawing/2014/main" id="{E9C151DB-2F87-D84E-8FC8-EAB1D49CCF1D}"/>
                </a:ext>
              </a:extLst>
            </p:cNvPr>
            <p:cNvSpPr/>
            <p:nvPr/>
          </p:nvSpPr>
          <p:spPr>
            <a:xfrm>
              <a:off x="12019070" y="6158793"/>
              <a:ext cx="218207" cy="128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32" name="Straight Connector 131">
              <a:extLst>
                <a:ext uri="{FF2B5EF4-FFF2-40B4-BE49-F238E27FC236}">
                  <a16:creationId xmlns:a16="http://schemas.microsoft.com/office/drawing/2014/main" id="{AD5222C6-121B-CB43-9020-5B195B3E8651}"/>
                </a:ext>
              </a:extLst>
            </p:cNvPr>
            <p:cNvCxnSpPr>
              <a:cxnSpLocks/>
            </p:cNvCxnSpPr>
            <p:nvPr/>
          </p:nvCxnSpPr>
          <p:spPr>
            <a:xfrm>
              <a:off x="10886314" y="4749302"/>
              <a:ext cx="624251"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7B4686D-F123-1049-BE5D-5B964C3D7CFF}"/>
                </a:ext>
              </a:extLst>
            </p:cNvPr>
            <p:cNvCxnSpPr>
              <a:cxnSpLocks/>
            </p:cNvCxnSpPr>
            <p:nvPr/>
          </p:nvCxnSpPr>
          <p:spPr>
            <a:xfrm>
              <a:off x="11534826" y="4746376"/>
              <a:ext cx="596683"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4ED3186-269C-5E42-B683-3125785A9ECF}"/>
                </a:ext>
              </a:extLst>
            </p:cNvPr>
            <p:cNvCxnSpPr>
              <a:cxnSpLocks/>
            </p:cNvCxnSpPr>
            <p:nvPr/>
          </p:nvCxnSpPr>
          <p:spPr>
            <a:xfrm flipH="1">
              <a:off x="10857384" y="5705394"/>
              <a:ext cx="653181"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61020AC-721C-F742-B287-116337F969F8}"/>
                </a:ext>
              </a:extLst>
            </p:cNvPr>
            <p:cNvCxnSpPr>
              <a:cxnSpLocks/>
            </p:cNvCxnSpPr>
            <p:nvPr/>
          </p:nvCxnSpPr>
          <p:spPr>
            <a:xfrm flipH="1">
              <a:off x="11478328" y="5556784"/>
              <a:ext cx="653181" cy="0"/>
            </a:xfrm>
            <a:prstGeom prst="line">
              <a:avLst/>
            </a:prstGeom>
            <a:ln w="38100">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48" name="Bent Arrow 147">
            <a:extLst>
              <a:ext uri="{FF2B5EF4-FFF2-40B4-BE49-F238E27FC236}">
                <a16:creationId xmlns:a16="http://schemas.microsoft.com/office/drawing/2014/main" id="{BE219876-9309-5A4A-A85F-1D791B19F03E}"/>
              </a:ext>
            </a:extLst>
          </p:cNvPr>
          <p:cNvSpPr/>
          <p:nvPr/>
        </p:nvSpPr>
        <p:spPr>
          <a:xfrm flipH="1">
            <a:off x="7515488" y="2192520"/>
            <a:ext cx="2390593" cy="1513064"/>
          </a:xfrm>
          <a:prstGeom prst="bentArrow">
            <a:avLst>
              <a:gd name="adj1" fmla="val 25000"/>
              <a:gd name="adj2" fmla="val 25000"/>
              <a:gd name="adj3" fmla="val 25000"/>
              <a:gd name="adj4" fmla="val 6613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endParaRPr lang="en-US" sz="800" dirty="0">
              <a:solidFill>
                <a:schemeClr val="bg1"/>
              </a:solidFill>
            </a:endParaRPr>
          </a:p>
          <a:p>
            <a:r>
              <a:rPr lang="en-US" dirty="0">
                <a:solidFill>
                  <a:schemeClr val="bg1"/>
                </a:solidFill>
              </a:rPr>
              <a:t>        Conforms</a:t>
            </a:r>
          </a:p>
        </p:txBody>
      </p:sp>
      <p:sp>
        <p:nvSpPr>
          <p:cNvPr id="151" name="Right Arrow 150">
            <a:extLst>
              <a:ext uri="{FF2B5EF4-FFF2-40B4-BE49-F238E27FC236}">
                <a16:creationId xmlns:a16="http://schemas.microsoft.com/office/drawing/2014/main" id="{374455BB-3817-0049-9101-26369D58AE12}"/>
              </a:ext>
            </a:extLst>
          </p:cNvPr>
          <p:cNvSpPr/>
          <p:nvPr/>
        </p:nvSpPr>
        <p:spPr>
          <a:xfrm>
            <a:off x="2496362" y="2171629"/>
            <a:ext cx="2363972" cy="792235"/>
          </a:xfrm>
          <a:prstGeom prst="rightArrow">
            <a:avLst>
              <a:gd name="adj1" fmla="val 43394"/>
              <a:gd name="adj2" fmla="val 5091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Assume Same Traces</a:t>
            </a:r>
          </a:p>
        </p:txBody>
      </p:sp>
      <p:sp>
        <p:nvSpPr>
          <p:cNvPr id="152" name="Slide Number Placeholder 8">
            <a:extLst>
              <a:ext uri="{FF2B5EF4-FFF2-40B4-BE49-F238E27FC236}">
                <a16:creationId xmlns:a16="http://schemas.microsoft.com/office/drawing/2014/main" id="{4D60EA27-D9A3-6F48-A273-B9EBFE65E5D8}"/>
              </a:ext>
            </a:extLst>
          </p:cNvPr>
          <p:cNvSpPr>
            <a:spLocks noGrp="1"/>
          </p:cNvSpPr>
          <p:nvPr>
            <p:ph type="sldNum" sz="quarter" idx="12"/>
          </p:nvPr>
        </p:nvSpPr>
        <p:spPr>
          <a:xfrm>
            <a:off x="8610600" y="6356350"/>
            <a:ext cx="2743200" cy="365125"/>
          </a:xfrm>
        </p:spPr>
        <p:txBody>
          <a:bodyPr/>
          <a:lstStyle/>
          <a:p>
            <a:fld id="{C5A27ED4-BC28-3744-9665-B9C127FFDCF7}" type="slidenum">
              <a:rPr lang="en-US" sz="1800" smtClean="0">
                <a:solidFill>
                  <a:schemeClr val="tx1"/>
                </a:solidFill>
              </a:rPr>
              <a:t>8</a:t>
            </a:fld>
            <a:endParaRPr lang="en-US" sz="1800" dirty="0">
              <a:solidFill>
                <a:schemeClr val="tx1"/>
              </a:solidFill>
            </a:endParaRPr>
          </a:p>
        </p:txBody>
      </p:sp>
    </p:spTree>
    <p:extLst>
      <p:ext uri="{BB962C8B-B14F-4D97-AF65-F5344CB8AC3E}">
        <p14:creationId xmlns:p14="http://schemas.microsoft.com/office/powerpoint/2010/main" val="47343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500"/>
                                        <p:tgtEl>
                                          <p:spTgt spid="1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fade">
                                      <p:cBhvr>
                                        <p:cTn id="12"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15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A8AD-9D3C-9540-861E-360FDC5AE7DF}"/>
              </a:ext>
            </a:extLst>
          </p:cNvPr>
          <p:cNvSpPr>
            <a:spLocks noGrp="1"/>
          </p:cNvSpPr>
          <p:nvPr>
            <p:ph type="title"/>
          </p:nvPr>
        </p:nvSpPr>
        <p:spPr>
          <a:xfrm>
            <a:off x="831850" y="1028700"/>
            <a:ext cx="10515600" cy="3533775"/>
          </a:xfrm>
        </p:spPr>
        <p:txBody>
          <a:bodyPr anchor="ctr"/>
          <a:lstStyle/>
          <a:p>
            <a:pPr algn="ctr"/>
            <a:r>
              <a:rPr lang="en-US" dirty="0"/>
              <a:t>Model Checking</a:t>
            </a:r>
          </a:p>
        </p:txBody>
      </p:sp>
      <p:sp>
        <p:nvSpPr>
          <p:cNvPr id="5" name="Text Placeholder 4">
            <a:extLst>
              <a:ext uri="{FF2B5EF4-FFF2-40B4-BE49-F238E27FC236}">
                <a16:creationId xmlns:a16="http://schemas.microsoft.com/office/drawing/2014/main" id="{774BD8DB-9F6C-E340-9050-E363D5F9421A}"/>
              </a:ext>
            </a:extLst>
          </p:cNvPr>
          <p:cNvSpPr>
            <a:spLocks noGrp="1"/>
          </p:cNvSpPr>
          <p:nvPr>
            <p:ph type="body" idx="1"/>
          </p:nvPr>
        </p:nvSpPr>
        <p:spPr/>
        <p:txBody>
          <a:bodyPr/>
          <a:lstStyle/>
          <a:p>
            <a:pPr algn="ctr"/>
            <a:r>
              <a:rPr lang="en-US" dirty="0"/>
              <a:t>Model and Implementation in Spin</a:t>
            </a:r>
          </a:p>
        </p:txBody>
      </p:sp>
      <p:sp>
        <p:nvSpPr>
          <p:cNvPr id="4" name="Slide Number Placeholder 3">
            <a:extLst>
              <a:ext uri="{FF2B5EF4-FFF2-40B4-BE49-F238E27FC236}">
                <a16:creationId xmlns:a16="http://schemas.microsoft.com/office/drawing/2014/main" id="{1311C3B7-BCDF-EF42-A957-8149294D3059}"/>
              </a:ext>
            </a:extLst>
          </p:cNvPr>
          <p:cNvSpPr>
            <a:spLocks noGrp="1"/>
          </p:cNvSpPr>
          <p:nvPr>
            <p:ph type="sldNum" sz="quarter" idx="12"/>
          </p:nvPr>
        </p:nvSpPr>
        <p:spPr/>
        <p:txBody>
          <a:bodyPr/>
          <a:lstStyle/>
          <a:p>
            <a:fld id="{C5A27ED4-BC28-3744-9665-B9C127FFDCF7}" type="slidenum">
              <a:rPr lang="en-US" sz="1800" smtClean="0">
                <a:solidFill>
                  <a:schemeClr val="tx1"/>
                </a:solidFill>
              </a:rPr>
              <a:t>9</a:t>
            </a:fld>
            <a:endParaRPr lang="en-US" sz="1800" dirty="0">
              <a:solidFill>
                <a:schemeClr val="tx1"/>
              </a:solidFill>
            </a:endParaRPr>
          </a:p>
        </p:txBody>
      </p:sp>
    </p:spTree>
    <p:extLst>
      <p:ext uri="{BB962C8B-B14F-4D97-AF65-F5344CB8AC3E}">
        <p14:creationId xmlns:p14="http://schemas.microsoft.com/office/powerpoint/2010/main" val="1647020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28126</TotalTime>
  <Words>2451</Words>
  <Application>Microsoft Macintosh PowerPoint</Application>
  <PresentationFormat>Widescreen</PresentationFormat>
  <Paragraphs>523</Paragraphs>
  <Slides>27</Slides>
  <Notes>14</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Utilizing Model Checking to Support Constructive Proofs of the MyCHIPs Distributed Digital Currency Protocol</vt:lpstr>
      <vt:lpstr>What is MyCHIPs?</vt:lpstr>
      <vt:lpstr>Agents in a credit lift</vt:lpstr>
      <vt:lpstr>Messages passed during a credit lift </vt:lpstr>
      <vt:lpstr>Properties we will verify</vt:lpstr>
      <vt:lpstr>Assumptions</vt:lpstr>
      <vt:lpstr>How will we verify these properties?</vt:lpstr>
      <vt:lpstr>Verification flow</vt:lpstr>
      <vt:lpstr>Model Checking</vt:lpstr>
      <vt:lpstr>The mealy machine model</vt:lpstr>
      <vt:lpstr>PowerPoint Presentation</vt:lpstr>
      <vt:lpstr>PowerPoint Presentation</vt:lpstr>
      <vt:lpstr>PowerPoint Presentation</vt:lpstr>
      <vt:lpstr>The mealy machine model</vt:lpstr>
      <vt:lpstr>PowerPoint Presentation</vt:lpstr>
      <vt:lpstr>PowerPoint Presentation</vt:lpstr>
      <vt:lpstr>Theorem Proving</vt:lpstr>
      <vt:lpstr>Defining the partial order using the sequence diagram</vt:lpstr>
      <vt:lpstr>Defining the partial order using the mealy machine</vt:lpstr>
      <vt:lpstr>Intuition of conformance</vt:lpstr>
      <vt:lpstr>Conformance</vt:lpstr>
      <vt:lpstr>PowerPoint Presentation</vt:lpstr>
      <vt:lpstr>PowerPoint Presentation</vt:lpstr>
      <vt:lpstr>PowerPoint Presentation</vt:lpstr>
      <vt:lpstr>Verification flow</vt:lpstr>
      <vt:lpstr>Summary of results and proposed work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kylona@comcast.net</dc:creator>
  <cp:lastModifiedBy>kylona@comcast.net</cp:lastModifiedBy>
  <cp:revision>8</cp:revision>
  <dcterms:created xsi:type="dcterms:W3CDTF">2021-12-03T03:08:44Z</dcterms:created>
  <dcterms:modified xsi:type="dcterms:W3CDTF">2022-02-24T17:37:34Z</dcterms:modified>
</cp:coreProperties>
</file>