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3333" y="2982029"/>
            <a:ext cx="10707749" cy="21378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100" spc="-300" kern="0" dirty="0" smtClean="0">
                <a:solidFill>
                  <a:srgbClr val="2f86ed"/>
                </a:solidFill>
                <a:latin typeface="S-Core Dream 8 Heavy" pitchFamily="34" charset="0"/>
                <a:cs typeface="S-Core Dream 8 Heavy" pitchFamily="34" charset="0"/>
              </a:rPr>
              <a:t>컴퓨터 그래픽스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253493" y="7608211"/>
            <a:ext cx="1527510" cy="19715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b="1" spc="-100" kern="0" dirty="0" smtClean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권동환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b="1" spc="-100" kern="0" dirty="0" smtClean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권승인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b="1" spc="-100" kern="0" dirty="0" smtClean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금경필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23631" y="8097546"/>
            <a:ext cx="4035193" cy="4035193"/>
            <a:chOff x="1823631" y="8097546"/>
            <a:chExt cx="4035193" cy="40351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631" y="8097546"/>
              <a:ext cx="4035193" cy="40351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3631" y="4887366"/>
            <a:ext cx="4035193" cy="4035193"/>
            <a:chOff x="1823631" y="4887366"/>
            <a:chExt cx="4035193" cy="403519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23631" y="4887366"/>
              <a:ext cx="4035193" cy="4035193"/>
              <a:chOff x="1823631" y="4887366"/>
              <a:chExt cx="4035193" cy="403519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23631" y="4887366"/>
                <a:ext cx="4035193" cy="403519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40241" y="5703976"/>
              <a:ext cx="2401973" cy="2401973"/>
              <a:chOff x="2640241" y="5703976"/>
              <a:chExt cx="2401973" cy="240197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40241" y="5703976"/>
                <a:ext cx="2401973" cy="240197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823631" y="-2004151"/>
            <a:ext cx="4035193" cy="4035193"/>
            <a:chOff x="1823631" y="-2004151"/>
            <a:chExt cx="4035193" cy="403519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823631" y="-2004151"/>
              <a:ext cx="4035193" cy="4035193"/>
              <a:chOff x="1823631" y="-2004151"/>
              <a:chExt cx="4035193" cy="403519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23631" y="-2004151"/>
                <a:ext cx="4035193" cy="403519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640241" y="-1187541"/>
              <a:ext cx="2401973" cy="2401973"/>
              <a:chOff x="2640241" y="-1187541"/>
              <a:chExt cx="2401973" cy="24019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40241" y="-1187541"/>
                <a:ext cx="2401973" cy="2401973"/>
              </a:xfrm>
              <a:prstGeom prst="rect">
                <a:avLst/>
              </a:prstGeom>
            </p:spPr>
          </p:pic>
        </p:grpSp>
      </p:grpSp>
      <p:sp>
        <p:nvSpPr>
          <p:cNvPr id="23" name="Object 23"/>
          <p:cNvSpPr txBox="1"/>
          <p:nvPr/>
        </p:nvSpPr>
        <p:spPr>
          <a:xfrm>
            <a:off x="9133333" y="4093438"/>
            <a:ext cx="7755154" cy="36697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100" spc="-300" kern="0" dirty="0" smtClean="0">
                <a:solidFill>
                  <a:srgbClr val="000a3e"/>
                </a:solidFill>
                <a:latin typeface="S-Core Dream 8 Heavy" pitchFamily="34" charset="0"/>
                <a:cs typeface="S-Core Dream 8 Heavy" pitchFamily="34" charset="0"/>
              </a:rPr>
              <a:t>얼굴 인식 시스템 제작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329" y="9600949"/>
            <a:ext cx="7635160" cy="428571"/>
            <a:chOff x="3964329" y="9600949"/>
            <a:chExt cx="7635160" cy="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4329" y="9600949"/>
              <a:ext cx="7635160" cy="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45794" y="5145270"/>
            <a:ext cx="4211067" cy="428571"/>
            <a:chOff x="8445794" y="5145270"/>
            <a:chExt cx="4211067" cy="4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5794" y="5145270"/>
              <a:ext cx="4211067" cy="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45794" y="1538888"/>
            <a:ext cx="4211067" cy="428571"/>
            <a:chOff x="8445794" y="1538888"/>
            <a:chExt cx="4211067" cy="4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5794" y="1538888"/>
              <a:ext cx="4211067" cy="4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32940" y="-1855480"/>
            <a:ext cx="7114286" cy="12161905"/>
            <a:chOff x="10832940" y="-1855480"/>
            <a:chExt cx="7114286" cy="1216190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832940" y="-1855480"/>
              <a:ext cx="7112349" cy="12157405"/>
              <a:chOff x="10832940" y="-1855480"/>
              <a:chExt cx="7112349" cy="1215740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32940" y="-1855480"/>
                <a:ext cx="7112349" cy="1215740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817761" y="5567689"/>
              <a:ext cx="3006818" cy="2723101"/>
              <a:chOff x="11817761" y="5567689"/>
              <a:chExt cx="3006818" cy="272310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817761" y="5567689"/>
                <a:ext cx="3006818" cy="272310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656860" y="394036"/>
              <a:ext cx="3006818" cy="2723101"/>
              <a:chOff x="12656860" y="394036"/>
              <a:chExt cx="3006818" cy="272310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656860" y="394036"/>
                <a:ext cx="3006818" cy="2723101"/>
              </a:xfrm>
              <a:prstGeom prst="rect">
                <a:avLst/>
              </a:prstGeom>
            </p:spPr>
          </p:pic>
        </p:grpSp>
      </p:grpSp>
      <p:sp>
        <p:nvSpPr>
          <p:cNvPr id="22" name="Object 22"/>
          <p:cNvSpPr txBox="1"/>
          <p:nvPr/>
        </p:nvSpPr>
        <p:spPr>
          <a:xfrm>
            <a:off x="-1625065" y="936309"/>
            <a:ext cx="11598416" cy="245059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웹캠을 이용하여 브라우저에 비디오를 실시간 출력한다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-1625065" y="4542695"/>
            <a:ext cx="11598416" cy="245059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캡처된 사진을 이용하여 학생들의 출석여부를 판단한다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2257346" y="7883046"/>
            <a:ext cx="3841820" cy="428571"/>
            <a:chOff x="2257346" y="7883046"/>
            <a:chExt cx="3841820" cy="428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2257346" y="7883046"/>
              <a:ext cx="3841820" cy="4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12748" y="2073828"/>
            <a:ext cx="1941014" cy="214286"/>
            <a:chOff x="13112748" y="2073828"/>
            <a:chExt cx="1941014" cy="2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140000">
              <a:off x="13112748" y="2073828"/>
              <a:ext cx="1941014" cy="2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19094" y="2065723"/>
            <a:ext cx="1905425" cy="214286"/>
            <a:chOff x="15019094" y="2065723"/>
            <a:chExt cx="1905425" cy="2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660000">
              <a:off x="15019094" y="2065723"/>
              <a:ext cx="1905425" cy="2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826961" y="2096881"/>
            <a:ext cx="417700" cy="214286"/>
            <a:chOff x="14826961" y="2096881"/>
            <a:chExt cx="417700" cy="2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826961" y="2096881"/>
              <a:ext cx="417700" cy="2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91734" y="7804414"/>
            <a:ext cx="6962085" cy="90145"/>
            <a:chOff x="10091734" y="7804414"/>
            <a:chExt cx="6962085" cy="901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091734" y="7804414"/>
              <a:ext cx="6962085" cy="901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568631" y="5378837"/>
            <a:ext cx="4914743" cy="90145"/>
            <a:chOff x="14568631" y="5378837"/>
            <a:chExt cx="4914743" cy="901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4568631" y="5378837"/>
              <a:ext cx="4914743" cy="901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04364" y="4788105"/>
            <a:ext cx="4736508" cy="90145"/>
            <a:chOff x="10404364" y="4788105"/>
            <a:chExt cx="4736508" cy="901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404364" y="4788105"/>
              <a:ext cx="4736508" cy="901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96974" y="3904877"/>
            <a:ext cx="1860189" cy="90145"/>
            <a:chOff x="14196974" y="3904877"/>
            <a:chExt cx="1860189" cy="901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196974" y="3904877"/>
              <a:ext cx="1860189" cy="901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91591" y="1153615"/>
            <a:ext cx="2628838" cy="1943327"/>
            <a:chOff x="10091591" y="1153615"/>
            <a:chExt cx="2628838" cy="19433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91591" y="1153615"/>
              <a:ext cx="2628838" cy="194332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132523" y="2412873"/>
            <a:ext cx="5806577" cy="1011645"/>
            <a:chOff x="12132523" y="2412873"/>
            <a:chExt cx="5806577" cy="10116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32523" y="2412873"/>
              <a:ext cx="5806577" cy="10116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50097" y="312057"/>
            <a:ext cx="6171429" cy="1683117"/>
            <a:chOff x="11950097" y="312057"/>
            <a:chExt cx="6171429" cy="168311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50097" y="312057"/>
              <a:ext cx="6171429" cy="16831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32712" y="521758"/>
            <a:ext cx="6171429" cy="8485742"/>
            <a:chOff x="4232712" y="521758"/>
            <a:chExt cx="6171429" cy="84857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2712" y="521758"/>
              <a:ext cx="6171429" cy="848574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96334" y="514819"/>
            <a:ext cx="11769367" cy="245059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실시간으로 출력되는 영상을 캡처해서 캔버스에 옮긴다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-1952605" y="3790181"/>
            <a:ext cx="14828095" cy="245059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캡처한 사진을 기반으로 얼굴을 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인식하여 표에 출석 여부를 기입한다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-2147134" y="6958619"/>
            <a:ext cx="14828095" cy="245059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표에 표시된 자료를 엑셀로 변환하여 다운로드 할 수 있게 한다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2023-05-16T06:48:04Z</dcterms:created>
  <dcterms:modified xsi:type="dcterms:W3CDTF">2023-05-16T06:48:04Z</dcterms:modified>
</cp:coreProperties>
</file>