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D4747-5B74-405B-B5AB-EDAB7A0290C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B8A0E2E-FC5E-4068-A3FB-E1419AEAE54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FB0DF58-43B8-40C1-A3F0-C80296993FA9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D835F74-7DE4-40C9-9EDF-0E2C8A415F3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70677A-0908-46E1-9BB5-865CAF291B2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20FC39D6-98BD-4C85-A22A-591006A98EC7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CE8002E-EC2A-4EEB-BA15-946BB7D0673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1_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CC36319-2864-4A51-9D0A-8C08D6EF143B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59744E89-B8A4-43DB-A24C-D504BC43D7F4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C963711-62FA-4352-8494-6B3AE086F7F7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284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98F615-C578-4EF5-A66C-BC209552949D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6120" cy="388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FreeSerif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Прямоугольник 5"/>
          <p:cNvSpPr/>
          <p:nvPr/>
        </p:nvSpPr>
        <p:spPr>
          <a:xfrm>
            <a:off x="0" y="301680"/>
            <a:ext cx="10078560" cy="10940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sldNum" idx="12"/>
          </p:nvPr>
        </p:nvSpPr>
        <p:spPr>
          <a:xfrm>
            <a:off x="7008120" y="5218920"/>
            <a:ext cx="254880" cy="2836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D73C4ACC-5F2C-4C78-AD8A-93FA7FDC3FAC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 hidden="1"/>
          <p:cNvSpPr/>
          <p:nvPr/>
        </p:nvSpPr>
        <p:spPr>
          <a:xfrm>
            <a:off x="0" y="301680"/>
            <a:ext cx="10077480" cy="10933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360"/>
            <a:ext cx="10077480" cy="5667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8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240" cy="102024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9" name="Прямоугольник 9"/>
          <p:cNvSpPr/>
          <p:nvPr/>
        </p:nvSpPr>
        <p:spPr>
          <a:xfrm>
            <a:off x="803880" y="2115360"/>
            <a:ext cx="87840" cy="23295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" name="Прямоугольник 10"/>
          <p:cNvSpPr/>
          <p:nvPr/>
        </p:nvSpPr>
        <p:spPr>
          <a:xfrm>
            <a:off x="8533440" y="18936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" name="Прямоугольник 11"/>
          <p:cNvSpPr/>
          <p:nvPr/>
        </p:nvSpPr>
        <p:spPr>
          <a:xfrm>
            <a:off x="9068760" y="-23040"/>
            <a:ext cx="1008720" cy="10587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" name="Прямоугольник 12"/>
          <p:cNvSpPr/>
          <p:nvPr/>
        </p:nvSpPr>
        <p:spPr>
          <a:xfrm>
            <a:off x="8740800" y="532440"/>
            <a:ext cx="786600" cy="8254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3" name="Прямоугольник 13"/>
          <p:cNvSpPr/>
          <p:nvPr/>
        </p:nvSpPr>
        <p:spPr>
          <a:xfrm>
            <a:off x="9203760" y="4273560"/>
            <a:ext cx="873360" cy="91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4" name="Прямоугольник 14"/>
          <p:cNvSpPr/>
          <p:nvPr/>
        </p:nvSpPr>
        <p:spPr>
          <a:xfrm>
            <a:off x="9453240" y="3841560"/>
            <a:ext cx="471960" cy="495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5" name="Прямоугольник 15"/>
          <p:cNvSpPr/>
          <p:nvPr/>
        </p:nvSpPr>
        <p:spPr>
          <a:xfrm>
            <a:off x="8954280" y="4683240"/>
            <a:ext cx="818280" cy="85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6" name="Прямоугольник 16"/>
          <p:cNvSpPr/>
          <p:nvPr/>
        </p:nvSpPr>
        <p:spPr>
          <a:xfrm>
            <a:off x="8308440" y="3264120"/>
            <a:ext cx="489600" cy="514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7" name="Прямоугольник 17"/>
          <p:cNvSpPr/>
          <p:nvPr/>
        </p:nvSpPr>
        <p:spPr>
          <a:xfrm>
            <a:off x="8647920" y="310392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8" name="Прямоугольник 18"/>
          <p:cNvSpPr/>
          <p:nvPr/>
        </p:nvSpPr>
        <p:spPr>
          <a:xfrm>
            <a:off x="9336600" y="2078640"/>
            <a:ext cx="302760" cy="3178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9" name="Прямоугольник 19"/>
          <p:cNvSpPr/>
          <p:nvPr/>
        </p:nvSpPr>
        <p:spPr>
          <a:xfrm>
            <a:off x="309960" y="493488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0" name="Прямоугольник 20"/>
          <p:cNvSpPr/>
          <p:nvPr/>
        </p:nvSpPr>
        <p:spPr>
          <a:xfrm>
            <a:off x="-150120" y="501552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1" name="Прямоугольник 21"/>
          <p:cNvSpPr/>
          <p:nvPr/>
        </p:nvSpPr>
        <p:spPr>
          <a:xfrm>
            <a:off x="8736120" y="503820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4"/>
          </p:nvPr>
        </p:nvSpPr>
        <p:spPr>
          <a:xfrm>
            <a:off x="7118640" y="525528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9233024B-6FE3-4593-9979-F7F7FDCB9621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5" hidden="1"/>
          <p:cNvSpPr/>
          <p:nvPr/>
        </p:nvSpPr>
        <p:spPr>
          <a:xfrm>
            <a:off x="0" y="301680"/>
            <a:ext cx="10077480" cy="10933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28" name="Прямоугольник 6"/>
          <p:cNvSpPr/>
          <p:nvPr/>
        </p:nvSpPr>
        <p:spPr>
          <a:xfrm>
            <a:off x="0" y="360"/>
            <a:ext cx="10077480" cy="5667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29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240" cy="102024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30" name="Прямоугольник 9"/>
          <p:cNvSpPr/>
          <p:nvPr/>
        </p:nvSpPr>
        <p:spPr>
          <a:xfrm>
            <a:off x="803880" y="2115360"/>
            <a:ext cx="87840" cy="23295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1" name="Прямоугольник 10"/>
          <p:cNvSpPr/>
          <p:nvPr/>
        </p:nvSpPr>
        <p:spPr>
          <a:xfrm>
            <a:off x="8533440" y="18936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2" name="Прямоугольник 11"/>
          <p:cNvSpPr/>
          <p:nvPr/>
        </p:nvSpPr>
        <p:spPr>
          <a:xfrm>
            <a:off x="9068760" y="-23040"/>
            <a:ext cx="1008720" cy="10587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3" name="Прямоугольник 12"/>
          <p:cNvSpPr/>
          <p:nvPr/>
        </p:nvSpPr>
        <p:spPr>
          <a:xfrm>
            <a:off x="8740800" y="532440"/>
            <a:ext cx="786600" cy="8254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4" name="Прямоугольник 13"/>
          <p:cNvSpPr/>
          <p:nvPr/>
        </p:nvSpPr>
        <p:spPr>
          <a:xfrm>
            <a:off x="9203760" y="4273560"/>
            <a:ext cx="873360" cy="91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5" name="Прямоугольник 14"/>
          <p:cNvSpPr/>
          <p:nvPr/>
        </p:nvSpPr>
        <p:spPr>
          <a:xfrm>
            <a:off x="9453240" y="3841560"/>
            <a:ext cx="471960" cy="495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6" name="Прямоугольник 15"/>
          <p:cNvSpPr/>
          <p:nvPr/>
        </p:nvSpPr>
        <p:spPr>
          <a:xfrm>
            <a:off x="8954280" y="4683240"/>
            <a:ext cx="818280" cy="85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7" name="Прямоугольник 16"/>
          <p:cNvSpPr/>
          <p:nvPr/>
        </p:nvSpPr>
        <p:spPr>
          <a:xfrm>
            <a:off x="8308440" y="3264120"/>
            <a:ext cx="489600" cy="514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8" name="Прямоугольник 17"/>
          <p:cNvSpPr/>
          <p:nvPr/>
        </p:nvSpPr>
        <p:spPr>
          <a:xfrm>
            <a:off x="8647920" y="310392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39" name="Прямоугольник 18"/>
          <p:cNvSpPr/>
          <p:nvPr/>
        </p:nvSpPr>
        <p:spPr>
          <a:xfrm>
            <a:off x="9336600" y="2078640"/>
            <a:ext cx="302760" cy="3178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0" name="Прямоугольник 19"/>
          <p:cNvSpPr/>
          <p:nvPr/>
        </p:nvSpPr>
        <p:spPr>
          <a:xfrm>
            <a:off x="309960" y="493488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1" name="Прямоугольник 20"/>
          <p:cNvSpPr/>
          <p:nvPr/>
        </p:nvSpPr>
        <p:spPr>
          <a:xfrm>
            <a:off x="-150120" y="501552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2" name="Прямоугольник 21"/>
          <p:cNvSpPr/>
          <p:nvPr/>
        </p:nvSpPr>
        <p:spPr>
          <a:xfrm>
            <a:off x="8736120" y="503820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3" name="PlaceHolder 1"/>
          <p:cNvSpPr>
            <a:spLocks noGrp="1"/>
          </p:cNvSpPr>
          <p:nvPr>
            <p:ph type="sldNum" idx="5"/>
          </p:nvPr>
        </p:nvSpPr>
        <p:spPr>
          <a:xfrm>
            <a:off x="7118640" y="525528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590C7FC-81F8-497B-AED6-A4F3F8347D67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1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Прямоугольник 5" hidden="1"/>
          <p:cNvSpPr/>
          <p:nvPr/>
        </p:nvSpPr>
        <p:spPr>
          <a:xfrm>
            <a:off x="0" y="301680"/>
            <a:ext cx="10077480" cy="10933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5" name="Прямоугольник 6"/>
          <p:cNvSpPr/>
          <p:nvPr/>
        </p:nvSpPr>
        <p:spPr>
          <a:xfrm>
            <a:off x="0" y="360"/>
            <a:ext cx="10077480" cy="5667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46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240" cy="102024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47" name="Прямоугольник 9"/>
          <p:cNvSpPr/>
          <p:nvPr/>
        </p:nvSpPr>
        <p:spPr>
          <a:xfrm>
            <a:off x="803880" y="2115360"/>
            <a:ext cx="87840" cy="23295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8" name="Прямоугольник 10"/>
          <p:cNvSpPr/>
          <p:nvPr/>
        </p:nvSpPr>
        <p:spPr>
          <a:xfrm>
            <a:off x="8533440" y="18936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49" name="Прямоугольник 11"/>
          <p:cNvSpPr/>
          <p:nvPr/>
        </p:nvSpPr>
        <p:spPr>
          <a:xfrm>
            <a:off x="9068760" y="-23040"/>
            <a:ext cx="1008720" cy="10587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0" name="Прямоугольник 12"/>
          <p:cNvSpPr/>
          <p:nvPr/>
        </p:nvSpPr>
        <p:spPr>
          <a:xfrm>
            <a:off x="8740800" y="532440"/>
            <a:ext cx="786600" cy="8254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1" name="Прямоугольник 13"/>
          <p:cNvSpPr/>
          <p:nvPr/>
        </p:nvSpPr>
        <p:spPr>
          <a:xfrm>
            <a:off x="9203760" y="4273560"/>
            <a:ext cx="873360" cy="91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2" name="Прямоугольник 14"/>
          <p:cNvSpPr/>
          <p:nvPr/>
        </p:nvSpPr>
        <p:spPr>
          <a:xfrm>
            <a:off x="9453240" y="3841560"/>
            <a:ext cx="471960" cy="495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3" name="Прямоугольник 15"/>
          <p:cNvSpPr/>
          <p:nvPr/>
        </p:nvSpPr>
        <p:spPr>
          <a:xfrm>
            <a:off x="8954280" y="4683240"/>
            <a:ext cx="818280" cy="85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4" name="Прямоугольник 16"/>
          <p:cNvSpPr/>
          <p:nvPr/>
        </p:nvSpPr>
        <p:spPr>
          <a:xfrm>
            <a:off x="8308440" y="3264120"/>
            <a:ext cx="489600" cy="514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5" name="Прямоугольник 17"/>
          <p:cNvSpPr/>
          <p:nvPr/>
        </p:nvSpPr>
        <p:spPr>
          <a:xfrm>
            <a:off x="8647920" y="310392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6" name="Прямоугольник 18"/>
          <p:cNvSpPr/>
          <p:nvPr/>
        </p:nvSpPr>
        <p:spPr>
          <a:xfrm>
            <a:off x="9336600" y="2078640"/>
            <a:ext cx="302760" cy="3178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7" name="Прямоугольник 19"/>
          <p:cNvSpPr/>
          <p:nvPr/>
        </p:nvSpPr>
        <p:spPr>
          <a:xfrm>
            <a:off x="309960" y="493488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8" name="Прямоугольник 20"/>
          <p:cNvSpPr/>
          <p:nvPr/>
        </p:nvSpPr>
        <p:spPr>
          <a:xfrm>
            <a:off x="-150120" y="501552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59" name="Прямоугольник 21"/>
          <p:cNvSpPr/>
          <p:nvPr/>
        </p:nvSpPr>
        <p:spPr>
          <a:xfrm>
            <a:off x="8736120" y="503820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sldNum" idx="6"/>
          </p:nvPr>
        </p:nvSpPr>
        <p:spPr>
          <a:xfrm>
            <a:off x="7118640" y="525528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B4385575-4EAF-4215-9C68-583BED5E454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Прямоугольник 5" hidden="1"/>
          <p:cNvSpPr/>
          <p:nvPr/>
        </p:nvSpPr>
        <p:spPr>
          <a:xfrm>
            <a:off x="0" y="301680"/>
            <a:ext cx="10077480" cy="10933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6" name="Прямоугольник 6"/>
          <p:cNvSpPr/>
          <p:nvPr/>
        </p:nvSpPr>
        <p:spPr>
          <a:xfrm>
            <a:off x="0" y="360"/>
            <a:ext cx="10077480" cy="5667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67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240" cy="102024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68" name="Прямоугольник 9"/>
          <p:cNvSpPr/>
          <p:nvPr/>
        </p:nvSpPr>
        <p:spPr>
          <a:xfrm>
            <a:off x="803880" y="2115360"/>
            <a:ext cx="87840" cy="23295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69" name="Прямоугольник 10"/>
          <p:cNvSpPr/>
          <p:nvPr/>
        </p:nvSpPr>
        <p:spPr>
          <a:xfrm>
            <a:off x="8533440" y="18936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0" name="Прямоугольник 11"/>
          <p:cNvSpPr/>
          <p:nvPr/>
        </p:nvSpPr>
        <p:spPr>
          <a:xfrm>
            <a:off x="9068760" y="-23040"/>
            <a:ext cx="1008720" cy="10587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1" name="Прямоугольник 12"/>
          <p:cNvSpPr/>
          <p:nvPr/>
        </p:nvSpPr>
        <p:spPr>
          <a:xfrm>
            <a:off x="8740800" y="532440"/>
            <a:ext cx="786600" cy="8254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2" name="Прямоугольник 13"/>
          <p:cNvSpPr/>
          <p:nvPr/>
        </p:nvSpPr>
        <p:spPr>
          <a:xfrm>
            <a:off x="9203760" y="4273560"/>
            <a:ext cx="873360" cy="91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3" name="Прямоугольник 14"/>
          <p:cNvSpPr/>
          <p:nvPr/>
        </p:nvSpPr>
        <p:spPr>
          <a:xfrm>
            <a:off x="9453240" y="3841560"/>
            <a:ext cx="471960" cy="495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4" name="Прямоугольник 15"/>
          <p:cNvSpPr/>
          <p:nvPr/>
        </p:nvSpPr>
        <p:spPr>
          <a:xfrm>
            <a:off x="8954280" y="4683240"/>
            <a:ext cx="818280" cy="85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5" name="Прямоугольник 16"/>
          <p:cNvSpPr/>
          <p:nvPr/>
        </p:nvSpPr>
        <p:spPr>
          <a:xfrm>
            <a:off x="8308440" y="3264120"/>
            <a:ext cx="489600" cy="514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6" name="Прямоугольник 17"/>
          <p:cNvSpPr/>
          <p:nvPr/>
        </p:nvSpPr>
        <p:spPr>
          <a:xfrm>
            <a:off x="8647920" y="310392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7" name="Прямоугольник 18"/>
          <p:cNvSpPr/>
          <p:nvPr/>
        </p:nvSpPr>
        <p:spPr>
          <a:xfrm>
            <a:off x="9336600" y="2078640"/>
            <a:ext cx="302760" cy="3178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8" name="Прямоугольник 19"/>
          <p:cNvSpPr/>
          <p:nvPr/>
        </p:nvSpPr>
        <p:spPr>
          <a:xfrm>
            <a:off x="309960" y="493488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79" name="Прямоугольник 20"/>
          <p:cNvSpPr/>
          <p:nvPr/>
        </p:nvSpPr>
        <p:spPr>
          <a:xfrm>
            <a:off x="-150120" y="501552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0" name="Прямоугольник 21"/>
          <p:cNvSpPr/>
          <p:nvPr/>
        </p:nvSpPr>
        <p:spPr>
          <a:xfrm>
            <a:off x="8736120" y="503820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sldNum" idx="7"/>
          </p:nvPr>
        </p:nvSpPr>
        <p:spPr>
          <a:xfrm>
            <a:off x="7118640" y="525528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4D34830C-4C59-4462-9836-EEBFAE83E31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Прямоугольник 5" hidden="1"/>
          <p:cNvSpPr/>
          <p:nvPr/>
        </p:nvSpPr>
        <p:spPr>
          <a:xfrm>
            <a:off x="0" y="301680"/>
            <a:ext cx="10077480" cy="10933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3" name="Прямоугольник 6"/>
          <p:cNvSpPr/>
          <p:nvPr/>
        </p:nvSpPr>
        <p:spPr>
          <a:xfrm>
            <a:off x="0" y="360"/>
            <a:ext cx="10077480" cy="56674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pic>
        <p:nvPicPr>
          <p:cNvPr id="84" name="Рисунок 8" descr="Рисунок 8"/>
          <p:cNvPicPr/>
          <p:nvPr/>
        </p:nvPicPr>
        <p:blipFill>
          <a:blip r:embed="rId2"/>
          <a:stretch/>
        </p:blipFill>
        <p:spPr>
          <a:xfrm>
            <a:off x="803880" y="632160"/>
            <a:ext cx="1020240" cy="1020240"/>
          </a:xfrm>
          <a:prstGeom prst="rect">
            <a:avLst/>
          </a:prstGeom>
          <a:noFill/>
          <a:ln w="12700">
            <a:noFill/>
          </a:ln>
        </p:spPr>
      </p:pic>
      <p:sp>
        <p:nvSpPr>
          <p:cNvPr id="85" name="Прямоугольник 9"/>
          <p:cNvSpPr/>
          <p:nvPr/>
        </p:nvSpPr>
        <p:spPr>
          <a:xfrm>
            <a:off x="803880" y="2115360"/>
            <a:ext cx="87840" cy="2329560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6" name="Прямоугольник 10"/>
          <p:cNvSpPr/>
          <p:nvPr/>
        </p:nvSpPr>
        <p:spPr>
          <a:xfrm>
            <a:off x="8533440" y="18936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7" name="Прямоугольник 11"/>
          <p:cNvSpPr/>
          <p:nvPr/>
        </p:nvSpPr>
        <p:spPr>
          <a:xfrm>
            <a:off x="9068760" y="-23040"/>
            <a:ext cx="1008720" cy="105876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8" name="Прямоугольник 12"/>
          <p:cNvSpPr/>
          <p:nvPr/>
        </p:nvSpPr>
        <p:spPr>
          <a:xfrm>
            <a:off x="8740800" y="532440"/>
            <a:ext cx="786600" cy="8254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89" name="Прямоугольник 13"/>
          <p:cNvSpPr/>
          <p:nvPr/>
        </p:nvSpPr>
        <p:spPr>
          <a:xfrm>
            <a:off x="9203760" y="4273560"/>
            <a:ext cx="873360" cy="91692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0" name="Прямоугольник 14"/>
          <p:cNvSpPr/>
          <p:nvPr/>
        </p:nvSpPr>
        <p:spPr>
          <a:xfrm>
            <a:off x="9453240" y="3841560"/>
            <a:ext cx="471960" cy="49536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1" name="Прямоугольник 15"/>
          <p:cNvSpPr/>
          <p:nvPr/>
        </p:nvSpPr>
        <p:spPr>
          <a:xfrm>
            <a:off x="8954280" y="4683240"/>
            <a:ext cx="818280" cy="85932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2" name="Прямоугольник 16"/>
          <p:cNvSpPr/>
          <p:nvPr/>
        </p:nvSpPr>
        <p:spPr>
          <a:xfrm>
            <a:off x="8308440" y="3264120"/>
            <a:ext cx="489600" cy="5140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3" name="Прямоугольник 17"/>
          <p:cNvSpPr/>
          <p:nvPr/>
        </p:nvSpPr>
        <p:spPr>
          <a:xfrm>
            <a:off x="8647920" y="310392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4" name="Прямоугольник 18"/>
          <p:cNvSpPr/>
          <p:nvPr/>
        </p:nvSpPr>
        <p:spPr>
          <a:xfrm>
            <a:off x="9336600" y="2078640"/>
            <a:ext cx="302760" cy="31788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5" name="Прямоугольник 19"/>
          <p:cNvSpPr/>
          <p:nvPr/>
        </p:nvSpPr>
        <p:spPr>
          <a:xfrm>
            <a:off x="309960" y="493488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6" name="Прямоугольник 20"/>
          <p:cNvSpPr/>
          <p:nvPr/>
        </p:nvSpPr>
        <p:spPr>
          <a:xfrm>
            <a:off x="-150120" y="5015520"/>
            <a:ext cx="545040" cy="572040"/>
          </a:xfrm>
          <a:prstGeom prst="rect">
            <a:avLst/>
          </a:prstGeom>
          <a:solidFill>
            <a:srgbClr val="ffffff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7" name="Прямоугольник 21"/>
          <p:cNvSpPr/>
          <p:nvPr/>
        </p:nvSpPr>
        <p:spPr>
          <a:xfrm>
            <a:off x="8736120" y="5038200"/>
            <a:ext cx="302760" cy="317880"/>
          </a:xfrm>
          <a:prstGeom prst="rect">
            <a:avLst/>
          </a:prstGeom>
          <a:solidFill>
            <a:srgbClr val="000000">
              <a:alpha val="5000"/>
            </a:srgb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8"/>
          </p:nvPr>
        </p:nvSpPr>
        <p:spPr>
          <a:xfrm>
            <a:off x="7118640" y="5255280"/>
            <a:ext cx="254520" cy="2833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A068F39D-7060-424C-839A-EF7AE8628D52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Прямоугольник 5" hidden="1"/>
          <p:cNvSpPr/>
          <p:nvPr/>
        </p:nvSpPr>
        <p:spPr>
          <a:xfrm>
            <a:off x="0" y="301680"/>
            <a:ext cx="10078560" cy="10940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4" name="Прямоугольник 8"/>
          <p:cNvSpPr/>
          <p:nvPr/>
        </p:nvSpPr>
        <p:spPr>
          <a:xfrm>
            <a:off x="360" y="360"/>
            <a:ext cx="137880" cy="5668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5" name="Прямоугольник 11"/>
          <p:cNvSpPr/>
          <p:nvPr/>
        </p:nvSpPr>
        <p:spPr>
          <a:xfrm>
            <a:off x="9606240" y="433800"/>
            <a:ext cx="472320" cy="496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6" name="Прямоугольник 12"/>
          <p:cNvSpPr/>
          <p:nvPr/>
        </p:nvSpPr>
        <p:spPr>
          <a:xfrm>
            <a:off x="9073440" y="189720"/>
            <a:ext cx="230400" cy="241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7" name="Прямоугольник 13"/>
          <p:cNvSpPr/>
          <p:nvPr/>
        </p:nvSpPr>
        <p:spPr>
          <a:xfrm>
            <a:off x="304200" y="4889520"/>
            <a:ext cx="318960" cy="3348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08" name="PlaceHolder 1"/>
          <p:cNvSpPr>
            <a:spLocks noGrp="1"/>
          </p:cNvSpPr>
          <p:nvPr>
            <p:ph type="sldNum" idx="9"/>
          </p:nvPr>
        </p:nvSpPr>
        <p:spPr>
          <a:xfrm>
            <a:off x="7224120" y="5256000"/>
            <a:ext cx="2350080" cy="302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071F1763-9071-4CA4-B289-01ABC43944A4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Прямоугольник 5" hidden="1"/>
          <p:cNvSpPr/>
          <p:nvPr/>
        </p:nvSpPr>
        <p:spPr>
          <a:xfrm>
            <a:off x="0" y="301680"/>
            <a:ext cx="10078560" cy="10940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2" name="Прямоугольник 8"/>
          <p:cNvSpPr/>
          <p:nvPr/>
        </p:nvSpPr>
        <p:spPr>
          <a:xfrm>
            <a:off x="360" y="360"/>
            <a:ext cx="137880" cy="5668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3" name="Прямоугольник 11"/>
          <p:cNvSpPr/>
          <p:nvPr/>
        </p:nvSpPr>
        <p:spPr>
          <a:xfrm>
            <a:off x="9606240" y="433800"/>
            <a:ext cx="472320" cy="496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4" name="Прямоугольник 12"/>
          <p:cNvSpPr/>
          <p:nvPr/>
        </p:nvSpPr>
        <p:spPr>
          <a:xfrm>
            <a:off x="9073440" y="189720"/>
            <a:ext cx="230400" cy="241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5" name="Прямоугольник 13"/>
          <p:cNvSpPr/>
          <p:nvPr/>
        </p:nvSpPr>
        <p:spPr>
          <a:xfrm>
            <a:off x="304200" y="4889520"/>
            <a:ext cx="318960" cy="3348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10"/>
          </p:nvPr>
        </p:nvSpPr>
        <p:spPr>
          <a:xfrm>
            <a:off x="7224120" y="5256000"/>
            <a:ext cx="2350080" cy="302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E0E34B31-929A-4EFC-ADEC-895CF152A428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Прямоугольник 5" hidden="1"/>
          <p:cNvSpPr/>
          <p:nvPr/>
        </p:nvSpPr>
        <p:spPr>
          <a:xfrm>
            <a:off x="0" y="301680"/>
            <a:ext cx="10078560" cy="109404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2" name="Прямоугольник 8"/>
          <p:cNvSpPr/>
          <p:nvPr/>
        </p:nvSpPr>
        <p:spPr>
          <a:xfrm>
            <a:off x="360" y="360"/>
            <a:ext cx="137880" cy="566856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3" name="Прямоугольник 11"/>
          <p:cNvSpPr/>
          <p:nvPr/>
        </p:nvSpPr>
        <p:spPr>
          <a:xfrm>
            <a:off x="9606240" y="433800"/>
            <a:ext cx="472320" cy="49608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4" name="Прямоугольник 12"/>
          <p:cNvSpPr/>
          <p:nvPr/>
        </p:nvSpPr>
        <p:spPr>
          <a:xfrm>
            <a:off x="9073440" y="189720"/>
            <a:ext cx="230400" cy="24192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5" name="Прямоугольник 13"/>
          <p:cNvSpPr/>
          <p:nvPr/>
        </p:nvSpPr>
        <p:spPr>
          <a:xfrm>
            <a:off x="304200" y="4889520"/>
            <a:ext cx="318960" cy="334800"/>
          </a:xfrm>
          <a:prstGeom prst="rect">
            <a:avLst/>
          </a:prstGeom>
          <a:solidFill>
            <a:srgbClr val="1a66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PermianSansTypeface"/>
              <a:ea typeface="PermianSansTypeface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929520" y="433800"/>
            <a:ext cx="3016440" cy="169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FreeSerif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11"/>
          </p:nvPr>
        </p:nvSpPr>
        <p:spPr>
          <a:xfrm>
            <a:off x="7224120" y="5256000"/>
            <a:ext cx="2350080" cy="30240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fld id="{F579A1DD-A2B4-413C-BDF4-8BA7FE170440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600" cy="168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Итоговое Контрольное Мероприятие:</a:t>
            </a:r>
            <a:br>
              <a:rPr sz="3240"/>
            </a:br>
            <a:r>
              <a:rPr b="1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Индивидуальная работа по дисциплине “Языки Программирования”</a:t>
            </a:r>
            <a:endParaRPr b="0" lang="en-US" sz="324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subTitle"/>
          </p:nvPr>
        </p:nvSpPr>
        <p:spPr>
          <a:xfrm>
            <a:off x="1027440" y="3886200"/>
            <a:ext cx="7557480" cy="55872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t">
            <a:noAutofit/>
          </a:bodyPr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 Light"/>
                <a:ea typeface="PermianSansTypeface"/>
              </a:rPr>
              <a:t>Работу выполнил Горбунов Глеб Алексеевич [ИТ-11]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38" name=""/>
          <p:cNvSpPr/>
          <p:nvPr/>
        </p:nvSpPr>
        <p:spPr>
          <a:xfrm>
            <a:off x="9601200" y="525816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"/>
                <a:ea typeface="Arial"/>
              </a:rPr>
              <a:t>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1027440" y="2057400"/>
            <a:ext cx="8571600" cy="168228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b">
            <a:noAutofit/>
          </a:bodyPr>
          <a:p>
            <a:pPr indent="0" defTabSz="74052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4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Спасибо за внимание!</a:t>
            </a:r>
            <a:endParaRPr b="0" lang="en-US" sz="324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66" name=""/>
          <p:cNvSpPr/>
          <p:nvPr/>
        </p:nvSpPr>
        <p:spPr>
          <a:xfrm>
            <a:off x="9601200" y="525816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ffffff"/>
                </a:solidFill>
                <a:effectLst/>
                <a:uFillTx/>
                <a:latin typeface="Bahnschrift"/>
                <a:ea typeface="Arial"/>
              </a:rPr>
              <a:t>11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Постановка Задачи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0" name=""/>
          <p:cNvSpPr/>
          <p:nvPr/>
        </p:nvSpPr>
        <p:spPr>
          <a:xfrm>
            <a:off x="457200" y="2514600"/>
            <a:ext cx="9142200" cy="68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1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1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92640" y="275760"/>
            <a:ext cx="8692560" cy="1094040"/>
          </a:xfrm>
          <a:prstGeom prst="rect">
            <a:avLst/>
          </a:prstGeom>
          <a:noFill/>
          <a:ln w="12600">
            <a:noFill/>
          </a:ln>
        </p:spPr>
        <p:txBody>
          <a:bodyPr lIns="45720" rIns="45720" tIns="45000" bIns="4500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Bahnschrift"/>
                <a:ea typeface="PermianSerifTypeface"/>
              </a:rPr>
              <a:t>Алгоритм решения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3" name=""/>
          <p:cNvSpPr/>
          <p:nvPr/>
        </p:nvSpPr>
        <p:spPr>
          <a:xfrm>
            <a:off x="9601200" y="525816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2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4" name=""/>
          <p:cNvSpPr/>
          <p:nvPr/>
        </p:nvSpPr>
        <p:spPr>
          <a:xfrm>
            <a:off x="4800600" y="1600200"/>
            <a:ext cx="4570920" cy="388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6" name=""/>
          <p:cNvSpPr/>
          <p:nvPr/>
        </p:nvSpPr>
        <p:spPr>
          <a:xfrm>
            <a:off x="0" y="2590200"/>
            <a:ext cx="100789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7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5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48" name=""/>
          <p:cNvSpPr/>
          <p:nvPr/>
        </p:nvSpPr>
        <p:spPr>
          <a:xfrm>
            <a:off x="0" y="532800"/>
            <a:ext cx="10078920" cy="1065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0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6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1" name=""/>
          <p:cNvSpPr/>
          <p:nvPr/>
        </p:nvSpPr>
        <p:spPr>
          <a:xfrm>
            <a:off x="0" y="5328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2" name=""/>
          <p:cNvSpPr/>
          <p:nvPr/>
        </p:nvSpPr>
        <p:spPr>
          <a:xfrm>
            <a:off x="0" y="22860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4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7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5" name=""/>
          <p:cNvSpPr/>
          <p:nvPr/>
        </p:nvSpPr>
        <p:spPr>
          <a:xfrm>
            <a:off x="0" y="5328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6" name=""/>
          <p:cNvSpPr/>
          <p:nvPr/>
        </p:nvSpPr>
        <p:spPr>
          <a:xfrm>
            <a:off x="0" y="22860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8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8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59" name=""/>
          <p:cNvSpPr/>
          <p:nvPr/>
        </p:nvSpPr>
        <p:spPr>
          <a:xfrm>
            <a:off x="0" y="4572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Тестирование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61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9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457200"/>
            <a:ext cx="10078920" cy="129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228600" y="0"/>
            <a:ext cx="98503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36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Код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  <p:sp>
        <p:nvSpPr>
          <p:cNvPr id="164" name=""/>
          <p:cNvSpPr/>
          <p:nvPr/>
        </p:nvSpPr>
        <p:spPr>
          <a:xfrm>
            <a:off x="9601200" y="5257800"/>
            <a:ext cx="45540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Bahnschrift"/>
                <a:ea typeface="Arial"/>
              </a:rPr>
              <a:t>10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FreeSerif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Тема Office">
  <a:themeElements>
    <a:clrScheme name="Тема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6c1d9"/>
      </a:accent1>
      <a:accent2>
        <a:srgbClr val="32b824"/>
      </a:accent2>
      <a:accent3>
        <a:srgbClr val="a5a5a5"/>
      </a:accent3>
      <a:accent4>
        <a:srgbClr val="0563c1"/>
      </a:accent4>
      <a:accent5>
        <a:srgbClr val="002060"/>
      </a:accent5>
      <a:accent6>
        <a:srgbClr val="70ad47"/>
      </a:accent6>
      <a:hlink>
        <a:srgbClr val="0000ff"/>
      </a:hlink>
      <a:folHlink>
        <a:srgbClr val="ff00ff"/>
      </a:folHlink>
    </a:clrScheme>
    <a:fontScheme name="Тема Office">
      <a:majorFont>
        <a:latin typeface="PermianSansTypeface" pitchFamily="0" charset="1"/>
        <a:ea typeface="PermianSansTypeface" pitchFamily="0" charset="1"/>
        <a:cs typeface="PermianSansTypeface" pitchFamily="0" charset="1"/>
      </a:majorFont>
      <a:minorFont>
        <a:latin typeface="Helvetica" pitchFamily="0" charset="1"/>
        <a:ea typeface="Helvetica" pitchFamily="0" charset="1"/>
        <a:cs typeface="Helvetica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LibreOffice/25.2.4.3$Linux_X86_64 LibreOffice_project/520$Build-3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2025-01-19T13:59:00Z</dcterms:created>
  <dc:creator/>
  <dc:description/>
  <dc:language>en-US</dc:language>
  <cp:lastModifiedBy/>
  <dcterms:modified xsi:type="dcterms:W3CDTF">2025-06-25T12:48:55Z</dcterms:modified>
  <cp:revision>38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