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</p:sld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Relationship Id="rId2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29520" y="661680"/>
            <a:ext cx="3016080" cy="123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D507CD6-D9CB-4F96-82A4-59B6F9DEAB6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929520" y="661680"/>
            <a:ext cx="3016080" cy="123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DAAFD44F-7FDD-431F-B6F7-A60865DA08F8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929520" y="661680"/>
            <a:ext cx="3016080" cy="123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6E87FE7-5D1C-4B45-BD4F-70B3BC15BD40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929520" y="661680"/>
            <a:ext cx="3016080" cy="123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135C6AA-F3B5-4922-AA0A-24395BFF1177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929520" y="661680"/>
            <a:ext cx="3016080" cy="123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ABACBAB-939D-4381-8E50-B99215BB2929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40B595F-0F79-4606-A8B0-51C27589BD2A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929520" y="661680"/>
            <a:ext cx="3016080" cy="123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5D90760-0B38-43B4-807E-332739716A5F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836FB66-1FBC-4B74-81BF-D7CE44625AF2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929520" y="661680"/>
            <a:ext cx="3016080" cy="123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9EFF7C9-E6B6-46DA-AEFE-5222FB1C860A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24D601CB-C5EA-4DEB-ADCE-92F7B78CFE0A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929520" y="661680"/>
            <a:ext cx="3016080" cy="1238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874D401-CBC2-43DA-A8C7-019076803C24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1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4C757F3-C060-489F-BB3F-11D2B689A9BC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5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7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8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9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10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29520" y="1143360"/>
            <a:ext cx="30160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2480" cy="3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5760" cy="3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A02346B-20B8-4093-B3EC-BFF124A80A94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5760" cy="38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Прямоугольник 5"/>
          <p:cNvSpPr/>
          <p:nvPr/>
        </p:nvSpPr>
        <p:spPr>
          <a:xfrm>
            <a:off x="0" y="301680"/>
            <a:ext cx="10078200" cy="1093680"/>
          </a:xfrm>
          <a:prstGeom prst="rect">
            <a:avLst/>
          </a:prstGeom>
          <a:solidFill>
            <a:srgbClr val="1a66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929520" y="1143360"/>
            <a:ext cx="30160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sldNum" idx="12"/>
          </p:nvPr>
        </p:nvSpPr>
        <p:spPr>
          <a:xfrm>
            <a:off x="7008120" y="5218920"/>
            <a:ext cx="254520" cy="2833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D49EA6EF-996F-4561-B0C0-EBDB7F319155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 hidden="1"/>
          <p:cNvSpPr/>
          <p:nvPr/>
        </p:nvSpPr>
        <p:spPr>
          <a:xfrm>
            <a:off x="0" y="301680"/>
            <a:ext cx="10077120" cy="1092960"/>
          </a:xfrm>
          <a:prstGeom prst="rect">
            <a:avLst/>
          </a:prstGeom>
          <a:solidFill>
            <a:srgbClr val="1a66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360"/>
            <a:ext cx="10077120" cy="5667120"/>
          </a:xfrm>
          <a:prstGeom prst="rect">
            <a:avLst/>
          </a:prstGeom>
          <a:solidFill>
            <a:srgbClr val="1a66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pic>
        <p:nvPicPr>
          <p:cNvPr id="8" name="Рисунок 8" descr="Рисунок 8"/>
          <p:cNvPicPr/>
          <p:nvPr/>
        </p:nvPicPr>
        <p:blipFill>
          <a:blip r:embed="rId2"/>
          <a:stretch/>
        </p:blipFill>
        <p:spPr>
          <a:xfrm>
            <a:off x="803880" y="632160"/>
            <a:ext cx="1019880" cy="101988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9" name="Прямоугольник 9"/>
          <p:cNvSpPr/>
          <p:nvPr/>
        </p:nvSpPr>
        <p:spPr>
          <a:xfrm>
            <a:off x="803880" y="2115360"/>
            <a:ext cx="87480" cy="2329200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10" name="Прямоугольник 10"/>
          <p:cNvSpPr/>
          <p:nvPr/>
        </p:nvSpPr>
        <p:spPr>
          <a:xfrm>
            <a:off x="8533440" y="189360"/>
            <a:ext cx="544680" cy="571680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11" name="Прямоугольник 11"/>
          <p:cNvSpPr/>
          <p:nvPr/>
        </p:nvSpPr>
        <p:spPr>
          <a:xfrm>
            <a:off x="9068760" y="-23040"/>
            <a:ext cx="1008360" cy="105840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12" name="Прямоугольник 12"/>
          <p:cNvSpPr/>
          <p:nvPr/>
        </p:nvSpPr>
        <p:spPr>
          <a:xfrm>
            <a:off x="8740800" y="532440"/>
            <a:ext cx="786240" cy="82512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13" name="Прямоугольник 13"/>
          <p:cNvSpPr/>
          <p:nvPr/>
        </p:nvSpPr>
        <p:spPr>
          <a:xfrm>
            <a:off x="9203760" y="4273560"/>
            <a:ext cx="873000" cy="91656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14" name="Прямоугольник 14"/>
          <p:cNvSpPr/>
          <p:nvPr/>
        </p:nvSpPr>
        <p:spPr>
          <a:xfrm>
            <a:off x="9453240" y="3841560"/>
            <a:ext cx="471600" cy="495000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15" name="Прямоугольник 15"/>
          <p:cNvSpPr/>
          <p:nvPr/>
        </p:nvSpPr>
        <p:spPr>
          <a:xfrm>
            <a:off x="8954280" y="4683240"/>
            <a:ext cx="817920" cy="858960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16" name="Прямоугольник 16"/>
          <p:cNvSpPr/>
          <p:nvPr/>
        </p:nvSpPr>
        <p:spPr>
          <a:xfrm>
            <a:off x="8308440" y="3264120"/>
            <a:ext cx="489240" cy="51372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17" name="Прямоугольник 17"/>
          <p:cNvSpPr/>
          <p:nvPr/>
        </p:nvSpPr>
        <p:spPr>
          <a:xfrm>
            <a:off x="8647920" y="3103920"/>
            <a:ext cx="302400" cy="31752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18" name="Прямоугольник 18"/>
          <p:cNvSpPr/>
          <p:nvPr/>
        </p:nvSpPr>
        <p:spPr>
          <a:xfrm>
            <a:off x="9336600" y="2078640"/>
            <a:ext cx="302400" cy="317520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19" name="Прямоугольник 19"/>
          <p:cNvSpPr/>
          <p:nvPr/>
        </p:nvSpPr>
        <p:spPr>
          <a:xfrm>
            <a:off x="309960" y="4934880"/>
            <a:ext cx="302400" cy="31752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20" name="Прямоугольник 20"/>
          <p:cNvSpPr/>
          <p:nvPr/>
        </p:nvSpPr>
        <p:spPr>
          <a:xfrm>
            <a:off x="-150120" y="5015520"/>
            <a:ext cx="544680" cy="571680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21" name="Прямоугольник 21"/>
          <p:cNvSpPr/>
          <p:nvPr/>
        </p:nvSpPr>
        <p:spPr>
          <a:xfrm>
            <a:off x="8736120" y="5038200"/>
            <a:ext cx="302400" cy="31752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29520" y="1143360"/>
            <a:ext cx="30160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ldNum" idx="4"/>
          </p:nvPr>
        </p:nvSpPr>
        <p:spPr>
          <a:xfrm>
            <a:off x="7118640" y="5255280"/>
            <a:ext cx="254160" cy="2829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007E0B0F-DD0F-4DC1-A4E2-4AE1D4FBCF0A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1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3"/>
    <p:sldLayoutId id="2147483652" r:id="rId4"/>
    <p:sldLayoutId id="2147483653" r:id="rId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Прямоугольник 5" hidden="1"/>
          <p:cNvSpPr/>
          <p:nvPr/>
        </p:nvSpPr>
        <p:spPr>
          <a:xfrm>
            <a:off x="0" y="301680"/>
            <a:ext cx="10077120" cy="1092960"/>
          </a:xfrm>
          <a:prstGeom prst="rect">
            <a:avLst/>
          </a:prstGeom>
          <a:solidFill>
            <a:srgbClr val="1a66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30" name="Прямоугольник 6"/>
          <p:cNvSpPr/>
          <p:nvPr/>
        </p:nvSpPr>
        <p:spPr>
          <a:xfrm>
            <a:off x="0" y="360"/>
            <a:ext cx="10077120" cy="5667120"/>
          </a:xfrm>
          <a:prstGeom prst="rect">
            <a:avLst/>
          </a:prstGeom>
          <a:solidFill>
            <a:srgbClr val="1a66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pic>
        <p:nvPicPr>
          <p:cNvPr id="31" name="Рисунок 8" descr="Рисунок 8"/>
          <p:cNvPicPr/>
          <p:nvPr/>
        </p:nvPicPr>
        <p:blipFill>
          <a:blip r:embed="rId2"/>
          <a:stretch/>
        </p:blipFill>
        <p:spPr>
          <a:xfrm>
            <a:off x="803880" y="632160"/>
            <a:ext cx="1019880" cy="101988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32" name="Прямоугольник 9"/>
          <p:cNvSpPr/>
          <p:nvPr/>
        </p:nvSpPr>
        <p:spPr>
          <a:xfrm>
            <a:off x="803880" y="2115360"/>
            <a:ext cx="87480" cy="2329200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33" name="Прямоугольник 10"/>
          <p:cNvSpPr/>
          <p:nvPr/>
        </p:nvSpPr>
        <p:spPr>
          <a:xfrm>
            <a:off x="8533440" y="189360"/>
            <a:ext cx="544680" cy="571680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34" name="Прямоугольник 11"/>
          <p:cNvSpPr/>
          <p:nvPr/>
        </p:nvSpPr>
        <p:spPr>
          <a:xfrm>
            <a:off x="9068760" y="-23040"/>
            <a:ext cx="1008360" cy="105840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35" name="Прямоугольник 12"/>
          <p:cNvSpPr/>
          <p:nvPr/>
        </p:nvSpPr>
        <p:spPr>
          <a:xfrm>
            <a:off x="8740800" y="532440"/>
            <a:ext cx="786240" cy="82512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36" name="Прямоугольник 13"/>
          <p:cNvSpPr/>
          <p:nvPr/>
        </p:nvSpPr>
        <p:spPr>
          <a:xfrm>
            <a:off x="9203760" y="4273560"/>
            <a:ext cx="873000" cy="91656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37" name="Прямоугольник 14"/>
          <p:cNvSpPr/>
          <p:nvPr/>
        </p:nvSpPr>
        <p:spPr>
          <a:xfrm>
            <a:off x="9453240" y="3841560"/>
            <a:ext cx="471600" cy="495000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38" name="Прямоугольник 15"/>
          <p:cNvSpPr/>
          <p:nvPr/>
        </p:nvSpPr>
        <p:spPr>
          <a:xfrm>
            <a:off x="8954280" y="4683240"/>
            <a:ext cx="817920" cy="858960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39" name="Прямоугольник 16"/>
          <p:cNvSpPr/>
          <p:nvPr/>
        </p:nvSpPr>
        <p:spPr>
          <a:xfrm>
            <a:off x="8308440" y="3264120"/>
            <a:ext cx="489240" cy="51372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40" name="Прямоугольник 17"/>
          <p:cNvSpPr/>
          <p:nvPr/>
        </p:nvSpPr>
        <p:spPr>
          <a:xfrm>
            <a:off x="8647920" y="3103920"/>
            <a:ext cx="302400" cy="31752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41" name="Прямоугольник 18"/>
          <p:cNvSpPr/>
          <p:nvPr/>
        </p:nvSpPr>
        <p:spPr>
          <a:xfrm>
            <a:off x="9336600" y="2078640"/>
            <a:ext cx="302400" cy="317520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42" name="Прямоугольник 19"/>
          <p:cNvSpPr/>
          <p:nvPr/>
        </p:nvSpPr>
        <p:spPr>
          <a:xfrm>
            <a:off x="309960" y="4934880"/>
            <a:ext cx="302400" cy="31752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43" name="Прямоугольник 20"/>
          <p:cNvSpPr/>
          <p:nvPr/>
        </p:nvSpPr>
        <p:spPr>
          <a:xfrm>
            <a:off x="-150120" y="5015520"/>
            <a:ext cx="544680" cy="571680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44" name="Прямоугольник 21"/>
          <p:cNvSpPr/>
          <p:nvPr/>
        </p:nvSpPr>
        <p:spPr>
          <a:xfrm>
            <a:off x="8736120" y="5038200"/>
            <a:ext cx="302400" cy="31752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45" name="PlaceHolder 1"/>
          <p:cNvSpPr>
            <a:spLocks noGrp="1"/>
          </p:cNvSpPr>
          <p:nvPr>
            <p:ph type="sldNum" idx="5"/>
          </p:nvPr>
        </p:nvSpPr>
        <p:spPr>
          <a:xfrm>
            <a:off x="7118640" y="5255280"/>
            <a:ext cx="254160" cy="2829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8FAFA784-AA26-4392-8DDF-257700037A2D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1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Прямоугольник 5" hidden="1"/>
          <p:cNvSpPr/>
          <p:nvPr/>
        </p:nvSpPr>
        <p:spPr>
          <a:xfrm>
            <a:off x="0" y="301680"/>
            <a:ext cx="10077120" cy="1092960"/>
          </a:xfrm>
          <a:prstGeom prst="rect">
            <a:avLst/>
          </a:prstGeom>
          <a:solidFill>
            <a:srgbClr val="1a66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47" name="Прямоугольник 6"/>
          <p:cNvSpPr/>
          <p:nvPr/>
        </p:nvSpPr>
        <p:spPr>
          <a:xfrm>
            <a:off x="0" y="360"/>
            <a:ext cx="10077120" cy="5667120"/>
          </a:xfrm>
          <a:prstGeom prst="rect">
            <a:avLst/>
          </a:prstGeom>
          <a:solidFill>
            <a:srgbClr val="1a66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pic>
        <p:nvPicPr>
          <p:cNvPr id="48" name="Рисунок 8" descr="Рисунок 8"/>
          <p:cNvPicPr/>
          <p:nvPr/>
        </p:nvPicPr>
        <p:blipFill>
          <a:blip r:embed="rId2"/>
          <a:stretch/>
        </p:blipFill>
        <p:spPr>
          <a:xfrm>
            <a:off x="803880" y="632160"/>
            <a:ext cx="1019880" cy="101988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49" name="Прямоугольник 9"/>
          <p:cNvSpPr/>
          <p:nvPr/>
        </p:nvSpPr>
        <p:spPr>
          <a:xfrm>
            <a:off x="803880" y="2115360"/>
            <a:ext cx="87480" cy="2329200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50" name="Прямоугольник 10"/>
          <p:cNvSpPr/>
          <p:nvPr/>
        </p:nvSpPr>
        <p:spPr>
          <a:xfrm>
            <a:off x="8533440" y="189360"/>
            <a:ext cx="544680" cy="571680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51" name="Прямоугольник 11"/>
          <p:cNvSpPr/>
          <p:nvPr/>
        </p:nvSpPr>
        <p:spPr>
          <a:xfrm>
            <a:off x="9068760" y="-23040"/>
            <a:ext cx="1008360" cy="105840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52" name="Прямоугольник 12"/>
          <p:cNvSpPr/>
          <p:nvPr/>
        </p:nvSpPr>
        <p:spPr>
          <a:xfrm>
            <a:off x="8740800" y="532440"/>
            <a:ext cx="786240" cy="82512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53" name="Прямоугольник 13"/>
          <p:cNvSpPr/>
          <p:nvPr/>
        </p:nvSpPr>
        <p:spPr>
          <a:xfrm>
            <a:off x="9203760" y="4273560"/>
            <a:ext cx="873000" cy="91656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54" name="Прямоугольник 14"/>
          <p:cNvSpPr/>
          <p:nvPr/>
        </p:nvSpPr>
        <p:spPr>
          <a:xfrm>
            <a:off x="9453240" y="3841560"/>
            <a:ext cx="471600" cy="495000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55" name="Прямоугольник 15"/>
          <p:cNvSpPr/>
          <p:nvPr/>
        </p:nvSpPr>
        <p:spPr>
          <a:xfrm>
            <a:off x="8954280" y="4683240"/>
            <a:ext cx="817920" cy="858960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56" name="Прямоугольник 16"/>
          <p:cNvSpPr/>
          <p:nvPr/>
        </p:nvSpPr>
        <p:spPr>
          <a:xfrm>
            <a:off x="8308440" y="3264120"/>
            <a:ext cx="489240" cy="51372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57" name="Прямоугольник 17"/>
          <p:cNvSpPr/>
          <p:nvPr/>
        </p:nvSpPr>
        <p:spPr>
          <a:xfrm>
            <a:off x="8647920" y="3103920"/>
            <a:ext cx="302400" cy="31752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58" name="Прямоугольник 18"/>
          <p:cNvSpPr/>
          <p:nvPr/>
        </p:nvSpPr>
        <p:spPr>
          <a:xfrm>
            <a:off x="9336600" y="2078640"/>
            <a:ext cx="302400" cy="317520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59" name="Прямоугольник 19"/>
          <p:cNvSpPr/>
          <p:nvPr/>
        </p:nvSpPr>
        <p:spPr>
          <a:xfrm>
            <a:off x="309960" y="4934880"/>
            <a:ext cx="302400" cy="31752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60" name="Прямоугольник 20"/>
          <p:cNvSpPr/>
          <p:nvPr/>
        </p:nvSpPr>
        <p:spPr>
          <a:xfrm>
            <a:off x="-150120" y="5015520"/>
            <a:ext cx="544680" cy="571680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61" name="Прямоугольник 21"/>
          <p:cNvSpPr/>
          <p:nvPr/>
        </p:nvSpPr>
        <p:spPr>
          <a:xfrm>
            <a:off x="8736120" y="5038200"/>
            <a:ext cx="302400" cy="31752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929520" y="1143360"/>
            <a:ext cx="30160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sldNum" idx="6"/>
          </p:nvPr>
        </p:nvSpPr>
        <p:spPr>
          <a:xfrm>
            <a:off x="7118640" y="5255280"/>
            <a:ext cx="254160" cy="2829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2D05C540-B588-4F66-957F-B097E440036F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Прямоугольник 5" hidden="1"/>
          <p:cNvSpPr/>
          <p:nvPr/>
        </p:nvSpPr>
        <p:spPr>
          <a:xfrm>
            <a:off x="0" y="301680"/>
            <a:ext cx="10077120" cy="1092960"/>
          </a:xfrm>
          <a:prstGeom prst="rect">
            <a:avLst/>
          </a:prstGeom>
          <a:solidFill>
            <a:srgbClr val="1a66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68" name="Прямоугольник 6"/>
          <p:cNvSpPr/>
          <p:nvPr/>
        </p:nvSpPr>
        <p:spPr>
          <a:xfrm>
            <a:off x="0" y="360"/>
            <a:ext cx="10077120" cy="5667120"/>
          </a:xfrm>
          <a:prstGeom prst="rect">
            <a:avLst/>
          </a:prstGeom>
          <a:solidFill>
            <a:srgbClr val="1a66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pic>
        <p:nvPicPr>
          <p:cNvPr id="69" name="Рисунок 8" descr="Рисунок 8"/>
          <p:cNvPicPr/>
          <p:nvPr/>
        </p:nvPicPr>
        <p:blipFill>
          <a:blip r:embed="rId2"/>
          <a:stretch/>
        </p:blipFill>
        <p:spPr>
          <a:xfrm>
            <a:off x="803880" y="632160"/>
            <a:ext cx="1019880" cy="101988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70" name="Прямоугольник 9"/>
          <p:cNvSpPr/>
          <p:nvPr/>
        </p:nvSpPr>
        <p:spPr>
          <a:xfrm>
            <a:off x="803880" y="2115360"/>
            <a:ext cx="87480" cy="2329200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71" name="Прямоугольник 10"/>
          <p:cNvSpPr/>
          <p:nvPr/>
        </p:nvSpPr>
        <p:spPr>
          <a:xfrm>
            <a:off x="8533440" y="189360"/>
            <a:ext cx="544680" cy="571680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72" name="Прямоугольник 11"/>
          <p:cNvSpPr/>
          <p:nvPr/>
        </p:nvSpPr>
        <p:spPr>
          <a:xfrm>
            <a:off x="9068760" y="-23040"/>
            <a:ext cx="1008360" cy="105840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73" name="Прямоугольник 12"/>
          <p:cNvSpPr/>
          <p:nvPr/>
        </p:nvSpPr>
        <p:spPr>
          <a:xfrm>
            <a:off x="8740800" y="532440"/>
            <a:ext cx="786240" cy="82512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74" name="Прямоугольник 13"/>
          <p:cNvSpPr/>
          <p:nvPr/>
        </p:nvSpPr>
        <p:spPr>
          <a:xfrm>
            <a:off x="9203760" y="4273560"/>
            <a:ext cx="873000" cy="91656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75" name="Прямоугольник 14"/>
          <p:cNvSpPr/>
          <p:nvPr/>
        </p:nvSpPr>
        <p:spPr>
          <a:xfrm>
            <a:off x="9453240" y="3841560"/>
            <a:ext cx="471600" cy="495000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76" name="Прямоугольник 15"/>
          <p:cNvSpPr/>
          <p:nvPr/>
        </p:nvSpPr>
        <p:spPr>
          <a:xfrm>
            <a:off x="8954280" y="4683240"/>
            <a:ext cx="817920" cy="858960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77" name="Прямоугольник 16"/>
          <p:cNvSpPr/>
          <p:nvPr/>
        </p:nvSpPr>
        <p:spPr>
          <a:xfrm>
            <a:off x="8308440" y="3264120"/>
            <a:ext cx="489240" cy="51372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78" name="Прямоугольник 17"/>
          <p:cNvSpPr/>
          <p:nvPr/>
        </p:nvSpPr>
        <p:spPr>
          <a:xfrm>
            <a:off x="8647920" y="3103920"/>
            <a:ext cx="302400" cy="31752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79" name="Прямоугольник 18"/>
          <p:cNvSpPr/>
          <p:nvPr/>
        </p:nvSpPr>
        <p:spPr>
          <a:xfrm>
            <a:off x="9336600" y="2078640"/>
            <a:ext cx="302400" cy="317520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80" name="Прямоугольник 19"/>
          <p:cNvSpPr/>
          <p:nvPr/>
        </p:nvSpPr>
        <p:spPr>
          <a:xfrm>
            <a:off x="309960" y="4934880"/>
            <a:ext cx="302400" cy="31752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81" name="Прямоугольник 20"/>
          <p:cNvSpPr/>
          <p:nvPr/>
        </p:nvSpPr>
        <p:spPr>
          <a:xfrm>
            <a:off x="-150120" y="5015520"/>
            <a:ext cx="544680" cy="571680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82" name="Прямоугольник 21"/>
          <p:cNvSpPr/>
          <p:nvPr/>
        </p:nvSpPr>
        <p:spPr>
          <a:xfrm>
            <a:off x="8736120" y="5038200"/>
            <a:ext cx="302400" cy="31752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83" name="PlaceHolder 1"/>
          <p:cNvSpPr>
            <a:spLocks noGrp="1"/>
          </p:cNvSpPr>
          <p:nvPr>
            <p:ph type="sldNum" idx="7"/>
          </p:nvPr>
        </p:nvSpPr>
        <p:spPr>
          <a:xfrm>
            <a:off x="7118640" y="5255280"/>
            <a:ext cx="254160" cy="2829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CAB40594-F45D-4167-BEE8-401ED8398551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1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Прямоугольник 5" hidden="1"/>
          <p:cNvSpPr/>
          <p:nvPr/>
        </p:nvSpPr>
        <p:spPr>
          <a:xfrm>
            <a:off x="0" y="301680"/>
            <a:ext cx="10077120" cy="1092960"/>
          </a:xfrm>
          <a:prstGeom prst="rect">
            <a:avLst/>
          </a:prstGeom>
          <a:solidFill>
            <a:srgbClr val="1a66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85" name="Прямоугольник 6"/>
          <p:cNvSpPr/>
          <p:nvPr/>
        </p:nvSpPr>
        <p:spPr>
          <a:xfrm>
            <a:off x="0" y="360"/>
            <a:ext cx="10077120" cy="5667120"/>
          </a:xfrm>
          <a:prstGeom prst="rect">
            <a:avLst/>
          </a:prstGeom>
          <a:solidFill>
            <a:srgbClr val="1a66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pic>
        <p:nvPicPr>
          <p:cNvPr id="86" name="Рисунок 8" descr="Рисунок 8"/>
          <p:cNvPicPr/>
          <p:nvPr/>
        </p:nvPicPr>
        <p:blipFill>
          <a:blip r:embed="rId2"/>
          <a:stretch/>
        </p:blipFill>
        <p:spPr>
          <a:xfrm>
            <a:off x="803880" y="632160"/>
            <a:ext cx="1019880" cy="101988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87" name="Прямоугольник 9"/>
          <p:cNvSpPr/>
          <p:nvPr/>
        </p:nvSpPr>
        <p:spPr>
          <a:xfrm>
            <a:off x="803880" y="2115360"/>
            <a:ext cx="87480" cy="2329200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88" name="Прямоугольник 10"/>
          <p:cNvSpPr/>
          <p:nvPr/>
        </p:nvSpPr>
        <p:spPr>
          <a:xfrm>
            <a:off x="8533440" y="189360"/>
            <a:ext cx="544680" cy="571680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89" name="Прямоугольник 11"/>
          <p:cNvSpPr/>
          <p:nvPr/>
        </p:nvSpPr>
        <p:spPr>
          <a:xfrm>
            <a:off x="9068760" y="-23040"/>
            <a:ext cx="1008360" cy="105840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90" name="Прямоугольник 12"/>
          <p:cNvSpPr/>
          <p:nvPr/>
        </p:nvSpPr>
        <p:spPr>
          <a:xfrm>
            <a:off x="8740800" y="532440"/>
            <a:ext cx="786240" cy="82512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91" name="Прямоугольник 13"/>
          <p:cNvSpPr/>
          <p:nvPr/>
        </p:nvSpPr>
        <p:spPr>
          <a:xfrm>
            <a:off x="9203760" y="4273560"/>
            <a:ext cx="873000" cy="91656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92" name="Прямоугольник 14"/>
          <p:cNvSpPr/>
          <p:nvPr/>
        </p:nvSpPr>
        <p:spPr>
          <a:xfrm>
            <a:off x="9453240" y="3841560"/>
            <a:ext cx="471600" cy="495000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93" name="Прямоугольник 15"/>
          <p:cNvSpPr/>
          <p:nvPr/>
        </p:nvSpPr>
        <p:spPr>
          <a:xfrm>
            <a:off x="8954280" y="4683240"/>
            <a:ext cx="817920" cy="858960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94" name="Прямоугольник 16"/>
          <p:cNvSpPr/>
          <p:nvPr/>
        </p:nvSpPr>
        <p:spPr>
          <a:xfrm>
            <a:off x="8308440" y="3264120"/>
            <a:ext cx="489240" cy="51372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95" name="Прямоугольник 17"/>
          <p:cNvSpPr/>
          <p:nvPr/>
        </p:nvSpPr>
        <p:spPr>
          <a:xfrm>
            <a:off x="8647920" y="3103920"/>
            <a:ext cx="302400" cy="31752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96" name="Прямоугольник 18"/>
          <p:cNvSpPr/>
          <p:nvPr/>
        </p:nvSpPr>
        <p:spPr>
          <a:xfrm>
            <a:off x="9336600" y="2078640"/>
            <a:ext cx="302400" cy="317520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97" name="Прямоугольник 19"/>
          <p:cNvSpPr/>
          <p:nvPr/>
        </p:nvSpPr>
        <p:spPr>
          <a:xfrm>
            <a:off x="309960" y="4934880"/>
            <a:ext cx="302400" cy="31752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98" name="Прямоугольник 20"/>
          <p:cNvSpPr/>
          <p:nvPr/>
        </p:nvSpPr>
        <p:spPr>
          <a:xfrm>
            <a:off x="-150120" y="5015520"/>
            <a:ext cx="544680" cy="571680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99" name="Прямоугольник 21"/>
          <p:cNvSpPr/>
          <p:nvPr/>
        </p:nvSpPr>
        <p:spPr>
          <a:xfrm>
            <a:off x="8736120" y="5038200"/>
            <a:ext cx="302400" cy="31752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929520" y="1143360"/>
            <a:ext cx="30160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sldNum" idx="8"/>
          </p:nvPr>
        </p:nvSpPr>
        <p:spPr>
          <a:xfrm>
            <a:off x="7118640" y="5255280"/>
            <a:ext cx="254160" cy="2829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94047707-D0EE-4F5A-A8A2-2D0089CFB38E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Прямоугольник 5" hidden="1"/>
          <p:cNvSpPr/>
          <p:nvPr/>
        </p:nvSpPr>
        <p:spPr>
          <a:xfrm>
            <a:off x="0" y="301680"/>
            <a:ext cx="10078200" cy="1093680"/>
          </a:xfrm>
          <a:prstGeom prst="rect">
            <a:avLst/>
          </a:prstGeom>
          <a:solidFill>
            <a:srgbClr val="1a66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106" name="Прямоугольник 8"/>
          <p:cNvSpPr/>
          <p:nvPr/>
        </p:nvSpPr>
        <p:spPr>
          <a:xfrm>
            <a:off x="360" y="360"/>
            <a:ext cx="137520" cy="5668200"/>
          </a:xfrm>
          <a:prstGeom prst="rect">
            <a:avLst/>
          </a:prstGeom>
          <a:solidFill>
            <a:srgbClr val="1a66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107" name="Прямоугольник 11"/>
          <p:cNvSpPr/>
          <p:nvPr/>
        </p:nvSpPr>
        <p:spPr>
          <a:xfrm>
            <a:off x="9606240" y="433800"/>
            <a:ext cx="471960" cy="495720"/>
          </a:xfrm>
          <a:prstGeom prst="rect">
            <a:avLst/>
          </a:prstGeom>
          <a:solidFill>
            <a:srgbClr val="1a66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108" name="Прямоугольник 12"/>
          <p:cNvSpPr/>
          <p:nvPr/>
        </p:nvSpPr>
        <p:spPr>
          <a:xfrm>
            <a:off x="9073440" y="189720"/>
            <a:ext cx="230040" cy="241560"/>
          </a:xfrm>
          <a:prstGeom prst="rect">
            <a:avLst/>
          </a:prstGeom>
          <a:solidFill>
            <a:srgbClr val="1a66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109" name="Прямоугольник 13"/>
          <p:cNvSpPr/>
          <p:nvPr/>
        </p:nvSpPr>
        <p:spPr>
          <a:xfrm>
            <a:off x="304200" y="4889520"/>
            <a:ext cx="318600" cy="334440"/>
          </a:xfrm>
          <a:prstGeom prst="rect">
            <a:avLst/>
          </a:prstGeom>
          <a:solidFill>
            <a:srgbClr val="1a66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110" name="PlaceHolder 1"/>
          <p:cNvSpPr>
            <a:spLocks noGrp="1"/>
          </p:cNvSpPr>
          <p:nvPr>
            <p:ph type="sldNum" idx="9"/>
          </p:nvPr>
        </p:nvSpPr>
        <p:spPr>
          <a:xfrm>
            <a:off x="7224120" y="5256000"/>
            <a:ext cx="2349720" cy="3020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7224364D-3506-4809-830C-C4003CF3DB49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1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Прямоугольник 5" hidden="1"/>
          <p:cNvSpPr/>
          <p:nvPr/>
        </p:nvSpPr>
        <p:spPr>
          <a:xfrm>
            <a:off x="0" y="301680"/>
            <a:ext cx="10078200" cy="1093680"/>
          </a:xfrm>
          <a:prstGeom prst="rect">
            <a:avLst/>
          </a:prstGeom>
          <a:solidFill>
            <a:srgbClr val="1a66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114" name="Прямоугольник 8"/>
          <p:cNvSpPr/>
          <p:nvPr/>
        </p:nvSpPr>
        <p:spPr>
          <a:xfrm>
            <a:off x="360" y="360"/>
            <a:ext cx="137520" cy="5668200"/>
          </a:xfrm>
          <a:prstGeom prst="rect">
            <a:avLst/>
          </a:prstGeom>
          <a:solidFill>
            <a:srgbClr val="1a66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115" name="Прямоугольник 11"/>
          <p:cNvSpPr/>
          <p:nvPr/>
        </p:nvSpPr>
        <p:spPr>
          <a:xfrm>
            <a:off x="9606240" y="433800"/>
            <a:ext cx="471960" cy="495720"/>
          </a:xfrm>
          <a:prstGeom prst="rect">
            <a:avLst/>
          </a:prstGeom>
          <a:solidFill>
            <a:srgbClr val="1a66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116" name="Прямоугольник 12"/>
          <p:cNvSpPr/>
          <p:nvPr/>
        </p:nvSpPr>
        <p:spPr>
          <a:xfrm>
            <a:off x="9073440" y="189720"/>
            <a:ext cx="230040" cy="241560"/>
          </a:xfrm>
          <a:prstGeom prst="rect">
            <a:avLst/>
          </a:prstGeom>
          <a:solidFill>
            <a:srgbClr val="1a66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117" name="Прямоугольник 13"/>
          <p:cNvSpPr/>
          <p:nvPr/>
        </p:nvSpPr>
        <p:spPr>
          <a:xfrm>
            <a:off x="304200" y="4889520"/>
            <a:ext cx="318600" cy="334440"/>
          </a:xfrm>
          <a:prstGeom prst="rect">
            <a:avLst/>
          </a:prstGeom>
          <a:solidFill>
            <a:srgbClr val="1a66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929520" y="1143360"/>
            <a:ext cx="30160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sldNum" idx="10"/>
          </p:nvPr>
        </p:nvSpPr>
        <p:spPr>
          <a:xfrm>
            <a:off x="7224120" y="5256000"/>
            <a:ext cx="2349720" cy="3020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63EE984D-64AB-4308-8A33-48AD66E942B5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Прямоугольник 5" hidden="1"/>
          <p:cNvSpPr/>
          <p:nvPr/>
        </p:nvSpPr>
        <p:spPr>
          <a:xfrm>
            <a:off x="0" y="301680"/>
            <a:ext cx="10078200" cy="1093680"/>
          </a:xfrm>
          <a:prstGeom prst="rect">
            <a:avLst/>
          </a:prstGeom>
          <a:solidFill>
            <a:srgbClr val="1a66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124" name="Прямоугольник 8"/>
          <p:cNvSpPr/>
          <p:nvPr/>
        </p:nvSpPr>
        <p:spPr>
          <a:xfrm>
            <a:off x="360" y="360"/>
            <a:ext cx="137520" cy="5668200"/>
          </a:xfrm>
          <a:prstGeom prst="rect">
            <a:avLst/>
          </a:prstGeom>
          <a:solidFill>
            <a:srgbClr val="1a66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125" name="Прямоугольник 11"/>
          <p:cNvSpPr/>
          <p:nvPr/>
        </p:nvSpPr>
        <p:spPr>
          <a:xfrm>
            <a:off x="9606240" y="433800"/>
            <a:ext cx="471960" cy="495720"/>
          </a:xfrm>
          <a:prstGeom prst="rect">
            <a:avLst/>
          </a:prstGeom>
          <a:solidFill>
            <a:srgbClr val="1a66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126" name="Прямоугольник 12"/>
          <p:cNvSpPr/>
          <p:nvPr/>
        </p:nvSpPr>
        <p:spPr>
          <a:xfrm>
            <a:off x="9073440" y="189720"/>
            <a:ext cx="230040" cy="241560"/>
          </a:xfrm>
          <a:prstGeom prst="rect">
            <a:avLst/>
          </a:prstGeom>
          <a:solidFill>
            <a:srgbClr val="1a66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127" name="Прямоугольник 13"/>
          <p:cNvSpPr/>
          <p:nvPr/>
        </p:nvSpPr>
        <p:spPr>
          <a:xfrm>
            <a:off x="304200" y="4889520"/>
            <a:ext cx="318600" cy="334440"/>
          </a:xfrm>
          <a:prstGeom prst="rect">
            <a:avLst/>
          </a:prstGeom>
          <a:solidFill>
            <a:srgbClr val="1a66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929520" y="1143360"/>
            <a:ext cx="30160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ldNum" idx="11"/>
          </p:nvPr>
        </p:nvSpPr>
        <p:spPr>
          <a:xfrm>
            <a:off x="7224120" y="5256000"/>
            <a:ext cx="2349720" cy="3020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09EA99C8-B1FF-473A-9300-C4F73042168B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1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027440" y="2057400"/>
            <a:ext cx="8571240" cy="16819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b">
            <a:noAutofit/>
          </a:bodyPr>
          <a:p>
            <a:pPr indent="0" defTabSz="74052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240" strike="noStrike" u="none">
                <a:solidFill>
                  <a:srgbClr val="ffffff"/>
                </a:solidFill>
                <a:effectLst/>
                <a:uFillTx/>
                <a:latin typeface="Bahnschrift"/>
                <a:ea typeface="PermianSerifTypeface"/>
              </a:rPr>
              <a:t>Итоговое Контрольное Мероприятие:</a:t>
            </a:r>
            <a:br>
              <a:rPr sz="3240"/>
            </a:br>
            <a:r>
              <a:rPr b="1" lang="en-US" sz="3240" strike="noStrike" u="none">
                <a:solidFill>
                  <a:srgbClr val="ffffff"/>
                </a:solidFill>
                <a:effectLst/>
                <a:uFillTx/>
                <a:latin typeface="Bahnschrift"/>
                <a:ea typeface="PermianSerifTypeface"/>
              </a:rPr>
              <a:t>Индивидуальная работа по дисциплине “Языки Программирования”</a:t>
            </a:r>
            <a:endParaRPr b="0" lang="en-US" sz="324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1027440" y="3886200"/>
            <a:ext cx="7557120" cy="55836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rgbClr val="ffffff"/>
                </a:solidFill>
                <a:effectLst/>
                <a:uFillTx/>
                <a:latin typeface="Bahnschrift Light"/>
                <a:ea typeface="PermianSansTypeface"/>
              </a:rPr>
              <a:t>Работу выполнил Горбунов Глеб Алексеевич [ИТ-11]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0" name=""/>
          <p:cNvSpPr/>
          <p:nvPr/>
        </p:nvSpPr>
        <p:spPr>
          <a:xfrm>
            <a:off x="9601200" y="5258160"/>
            <a:ext cx="455040" cy="41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trike="noStrike" u="none">
                <a:solidFill>
                  <a:srgbClr val="ffffff"/>
                </a:solidFill>
                <a:effectLst/>
                <a:uFillTx/>
                <a:latin typeface="Bahnschrift"/>
                <a:ea typeface="Arial"/>
              </a:rPr>
              <a:t>0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"/>
          <p:cNvSpPr/>
          <p:nvPr/>
        </p:nvSpPr>
        <p:spPr>
          <a:xfrm>
            <a:off x="228600" y="0"/>
            <a:ext cx="9849960" cy="91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trike="noStrike" u="none">
                <a:solidFill>
                  <a:srgbClr val="000000"/>
                </a:solidFill>
                <a:effectLst/>
                <a:uFillTx/>
                <a:latin typeface="Bahnschrift"/>
                <a:ea typeface="Arial"/>
              </a:rPr>
              <a:t>Постановка Задачи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2" name=""/>
          <p:cNvSpPr/>
          <p:nvPr/>
        </p:nvSpPr>
        <p:spPr>
          <a:xfrm>
            <a:off x="457200" y="2514600"/>
            <a:ext cx="9141840" cy="68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FreeSerif"/>
              <a:ea typeface="Arial"/>
            </a:endParaRPr>
          </a:p>
        </p:txBody>
      </p:sp>
      <p:sp>
        <p:nvSpPr>
          <p:cNvPr id="143" name=""/>
          <p:cNvSpPr/>
          <p:nvPr/>
        </p:nvSpPr>
        <p:spPr>
          <a:xfrm>
            <a:off x="9601200" y="5257800"/>
            <a:ext cx="455040" cy="41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Bahnschrift"/>
                <a:ea typeface="Arial"/>
              </a:rPr>
              <a:t>1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4" name=""/>
          <p:cNvSpPr txBox="1"/>
          <p:nvPr/>
        </p:nvSpPr>
        <p:spPr>
          <a:xfrm>
            <a:off x="457200" y="1143000"/>
            <a:ext cx="9372600" cy="3429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Bahnschrift"/>
              </a:rPr>
              <a:t>	</a:t>
            </a: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Bahnschrift"/>
              </a:rPr>
              <a:t>Игрок выставляет в линию шарики разных цветов. Когда образуется непрерывная цепочка из трех и более шариков одного цвета, она удаляется из линии. Все шарики при этом сдвигаются друг к другу, и ситуация может повториться. Написать программу, которая по данной ситуации определяет, сколько шариков будет сейчас уничтожено. Непрерывных цепочек из трех и более одноцветных шаров в начальный момент может быть не более одной. Даны количество шариков в цепочке (не более 105) и цвета шариков (от 0 до 9, каждому цвету соответствует свое целое число). Требуется вывести количество шариков, которое будет уничтожено.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Bahnschrif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92640" y="275760"/>
            <a:ext cx="8692200" cy="10936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trike="noStrike" u="none">
                <a:solidFill>
                  <a:srgbClr val="ffffff"/>
                </a:solidFill>
                <a:effectLst/>
                <a:uFillTx/>
                <a:latin typeface="Bahnschrift"/>
                <a:ea typeface="PermianSerifTypeface"/>
              </a:rPr>
              <a:t>Алгоритм решения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6" name=""/>
          <p:cNvSpPr/>
          <p:nvPr/>
        </p:nvSpPr>
        <p:spPr>
          <a:xfrm>
            <a:off x="9601200" y="5258160"/>
            <a:ext cx="455040" cy="41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Bahnschrift"/>
                <a:ea typeface="Arial"/>
              </a:rPr>
              <a:t>2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7" name=""/>
          <p:cNvSpPr/>
          <p:nvPr/>
        </p:nvSpPr>
        <p:spPr>
          <a:xfrm>
            <a:off x="4800600" y="1600200"/>
            <a:ext cx="4570560" cy="388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FreeSerif"/>
              <a:ea typeface="Arial"/>
            </a:endParaRPr>
          </a:p>
        </p:txBody>
      </p:sp>
      <p:sp>
        <p:nvSpPr>
          <p:cNvPr id="148" name=""/>
          <p:cNvSpPr txBox="1"/>
          <p:nvPr/>
        </p:nvSpPr>
        <p:spPr>
          <a:xfrm>
            <a:off x="4800600" y="1369440"/>
            <a:ext cx="5029200" cy="4223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Bahnscrift"/>
              </a:rPr>
              <a:t>Для решения задачи было решено использовать связные списки,</a:t>
            </a: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Bahnscrift"/>
              </a:rPr>
              <a:t> поскольку они позволяют удалять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Bahnscrift"/>
            </a:endParaRPr>
          </a:p>
          <a:p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Bahnscrift"/>
              </a:rPr>
              <a:t>последовательности элементов без необходимости сдвига оставшихся </a:t>
            </a: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Bahnschrift"/>
              </a:rPr>
              <a:t>элементов</a:t>
            </a: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Bahnscrift"/>
              </a:rPr>
              <a:t>, как, например, в массиве или векторе.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Bahnscrift"/>
            </a:endParaRPr>
          </a:p>
          <a:p>
            <a:endParaRPr b="0" lang="en-US" sz="1400" strike="noStrike" u="none">
              <a:solidFill>
                <a:srgbClr val="000000"/>
              </a:solidFill>
              <a:effectLst/>
              <a:uFillTx/>
              <a:latin typeface="Bahnscrift"/>
            </a:endParaRPr>
          </a:p>
          <a:p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Bahnscrift"/>
              </a:rPr>
              <a:t>В методе main программа запрашивает количество шариков n, проверяя ввод на корректность. Затем пользователь вводит сами шарики (цифры от 0 до 9), которые добавляются в связный список с помощью метода PushBack. Когда все шарики введены, вызывается функция DestroySeq.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Bahnscrift"/>
            </a:endParaRPr>
          </a:p>
          <a:p>
            <a:endParaRPr b="0" lang="en-US" sz="1400" strike="noStrike" u="none">
              <a:solidFill>
                <a:srgbClr val="000000"/>
              </a:solidFill>
              <a:effectLst/>
              <a:uFillTx/>
              <a:latin typeface="Bahnscrift"/>
            </a:endParaRPr>
          </a:p>
          <a:p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Bahnscrift"/>
              </a:rPr>
              <a:t>DestroySeq ищет последовательности из трех или более одинаковых цифр подряд пробегаясь по элементам в списке. Если такие последовательности найдены, они убираются из списка с помощью Erase. Erase удаляет узлы в диапазоне, начиная с узла start и заканчивая узлом перед end. Если удаление затрагивает начало или конец списка, обновляются указатели _head и _tail.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Bahnscrift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228600" y="1653120"/>
            <a:ext cx="4572000" cy="35136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"/>
          <p:cNvSpPr/>
          <p:nvPr/>
        </p:nvSpPr>
        <p:spPr>
          <a:xfrm>
            <a:off x="228600" y="0"/>
            <a:ext cx="9849960" cy="91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trike="noStrike" u="none">
                <a:solidFill>
                  <a:srgbClr val="000000"/>
                </a:solidFill>
                <a:effectLst/>
                <a:uFillTx/>
                <a:latin typeface="Bahnschrift"/>
                <a:ea typeface="Arial"/>
              </a:rPr>
              <a:t>Тестирование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1" name=""/>
          <p:cNvSpPr/>
          <p:nvPr/>
        </p:nvSpPr>
        <p:spPr>
          <a:xfrm>
            <a:off x="0" y="2590200"/>
            <a:ext cx="10078560" cy="106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FreeSerif"/>
              <a:ea typeface="Arial"/>
            </a:endParaRPr>
          </a:p>
        </p:txBody>
      </p:sp>
      <p:sp>
        <p:nvSpPr>
          <p:cNvPr id="152" name=""/>
          <p:cNvSpPr/>
          <p:nvPr/>
        </p:nvSpPr>
        <p:spPr>
          <a:xfrm>
            <a:off x="9601200" y="5257800"/>
            <a:ext cx="455040" cy="41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Bahnschrift"/>
                <a:ea typeface="Arial"/>
              </a:rPr>
              <a:t>3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3" name=""/>
          <p:cNvSpPr/>
          <p:nvPr/>
        </p:nvSpPr>
        <p:spPr>
          <a:xfrm>
            <a:off x="0" y="532800"/>
            <a:ext cx="10078560" cy="106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FreeSerif"/>
              <a:ea typeface="Arial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228600" y="939240"/>
            <a:ext cx="5640480" cy="6609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55" name="" descr=""/>
          <p:cNvPicPr/>
          <p:nvPr/>
        </p:nvPicPr>
        <p:blipFill>
          <a:blip r:embed="rId2"/>
          <a:stretch/>
        </p:blipFill>
        <p:spPr>
          <a:xfrm>
            <a:off x="228600" y="1658160"/>
            <a:ext cx="4343400" cy="1177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6" name=""/>
          <p:cNvSpPr txBox="1"/>
          <p:nvPr/>
        </p:nvSpPr>
        <p:spPr>
          <a:xfrm>
            <a:off x="5029200" y="2057400"/>
            <a:ext cx="4800600" cy="3200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Bahnscrift"/>
              </a:rPr>
              <a:t>В программе присутствует дружественный интерфейс и “защита от дурака”, которая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Bahnscrift"/>
            </a:endParaRPr>
          </a:p>
          <a:p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Bahnscrift"/>
              </a:rPr>
              <a:t>не дает пользователю вводить ничего кроме цифр. Так же не принимаются значения, которые не соответствуют условиям задачи или вне диапазона.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Bahnscrif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"/>
          <p:cNvSpPr/>
          <p:nvPr/>
        </p:nvSpPr>
        <p:spPr>
          <a:xfrm>
            <a:off x="228600" y="0"/>
            <a:ext cx="9849960" cy="91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trike="noStrike" u="none">
                <a:solidFill>
                  <a:srgbClr val="000000"/>
                </a:solidFill>
                <a:effectLst/>
                <a:uFillTx/>
                <a:latin typeface="Bahnschrift"/>
                <a:ea typeface="Arial"/>
              </a:rPr>
              <a:t>Тестирование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8" name=""/>
          <p:cNvSpPr/>
          <p:nvPr/>
        </p:nvSpPr>
        <p:spPr>
          <a:xfrm>
            <a:off x="9601200" y="5257800"/>
            <a:ext cx="455040" cy="41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Bahnschrift"/>
                <a:ea typeface="Arial"/>
              </a:rPr>
              <a:t>4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9" name=""/>
          <p:cNvSpPr/>
          <p:nvPr/>
        </p:nvSpPr>
        <p:spPr>
          <a:xfrm>
            <a:off x="0" y="532800"/>
            <a:ext cx="10078560" cy="129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FreeSerif"/>
              <a:ea typeface="Arial"/>
            </a:endParaRPr>
          </a:p>
        </p:txBody>
      </p:sp>
      <p:sp>
        <p:nvSpPr>
          <p:cNvPr id="160" name=""/>
          <p:cNvSpPr/>
          <p:nvPr/>
        </p:nvSpPr>
        <p:spPr>
          <a:xfrm>
            <a:off x="0" y="2286000"/>
            <a:ext cx="10078560" cy="129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FreeSerif"/>
              <a:ea typeface="Arial"/>
            </a:endParaRPr>
          </a:p>
        </p:txBody>
      </p:sp>
      <p:sp>
        <p:nvSpPr>
          <p:cNvPr id="161" name=""/>
          <p:cNvSpPr txBox="1"/>
          <p:nvPr/>
        </p:nvSpPr>
        <p:spPr>
          <a:xfrm>
            <a:off x="457200" y="912240"/>
            <a:ext cx="7315200" cy="3431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Bahnscrift"/>
              </a:rPr>
              <a:t>Для начального тестирования возьмем значения, которые были предоставлены в задании в качестве примера: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Bahnscrift"/>
            </a:endParaRPr>
          </a:p>
          <a:p>
            <a:r>
              <a:rPr b="1" lang="en-US" sz="1800" strike="noStrike" u="none">
                <a:solidFill>
                  <a:srgbClr val="000000"/>
                </a:solidFill>
                <a:effectLst/>
                <a:uFillTx/>
                <a:latin typeface="Bahnscrift"/>
              </a:rPr>
              <a:t>1 3 3 3 2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Bahnscrift"/>
            </a:endParaRPr>
          </a:p>
          <a:p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Bahnscrift"/>
              </a:rPr>
              <a:t>Ожидаемые выходные данные: </a:t>
            </a:r>
            <a:r>
              <a:rPr b="1" lang="en-US" sz="1800" strike="noStrike" u="none">
                <a:solidFill>
                  <a:srgbClr val="000000"/>
                </a:solidFill>
                <a:effectLst/>
                <a:uFillTx/>
                <a:latin typeface="Bahnscrift"/>
              </a:rPr>
              <a:t>3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Bahnscrift"/>
            </a:endParaRPr>
          </a:p>
          <a:p>
            <a:r>
              <a:rPr b="1" lang="en-US" sz="1800" strike="noStrike" u="none">
                <a:solidFill>
                  <a:srgbClr val="000000"/>
                </a:solidFill>
                <a:effectLst/>
                <a:uFillTx/>
                <a:latin typeface="Bahnscrift"/>
              </a:rPr>
              <a:t>3 3 2 1 1 1 2 2 3 3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Bahnscrift"/>
            </a:endParaRPr>
          </a:p>
          <a:p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Bahnscrift"/>
              </a:rPr>
              <a:t>Ожидаемые выходные данные: </a:t>
            </a:r>
            <a:r>
              <a:rPr b="1" lang="en-US" sz="1800" strike="noStrike" u="none">
                <a:solidFill>
                  <a:srgbClr val="000000"/>
                </a:solidFill>
                <a:effectLst/>
                <a:uFillTx/>
                <a:latin typeface="Bahnscrift"/>
              </a:rPr>
              <a:t>10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Bahnscrift"/>
            </a:endParaRPr>
          </a:p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Bahnscrift"/>
            </a:endParaRPr>
          </a:p>
          <a:p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Bahnscrift"/>
              </a:rPr>
              <a:t>Пробуем вписать их в программу: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Bahnscrift"/>
            </a:endParaRPr>
          </a:p>
        </p:txBody>
      </p:sp>
      <p:pic>
        <p:nvPicPr>
          <p:cNvPr id="162" name="" descr=""/>
          <p:cNvPicPr/>
          <p:nvPr/>
        </p:nvPicPr>
        <p:blipFill>
          <a:blip r:embed="rId1"/>
          <a:stretch/>
        </p:blipFill>
        <p:spPr>
          <a:xfrm>
            <a:off x="413640" y="3147480"/>
            <a:ext cx="6215760" cy="967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63" name="" descr=""/>
          <p:cNvPicPr/>
          <p:nvPr/>
        </p:nvPicPr>
        <p:blipFill>
          <a:blip r:embed="rId2"/>
          <a:stretch/>
        </p:blipFill>
        <p:spPr>
          <a:xfrm>
            <a:off x="914400" y="4343400"/>
            <a:ext cx="7086600" cy="10767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"/>
          <p:cNvSpPr/>
          <p:nvPr/>
        </p:nvSpPr>
        <p:spPr>
          <a:xfrm>
            <a:off x="228600" y="0"/>
            <a:ext cx="9849960" cy="91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trike="noStrike" u="none">
                <a:solidFill>
                  <a:srgbClr val="000000"/>
                </a:solidFill>
                <a:effectLst/>
                <a:uFillTx/>
                <a:latin typeface="Bahnschrift"/>
                <a:ea typeface="Arial"/>
              </a:rPr>
              <a:t>Тестирование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5" name=""/>
          <p:cNvSpPr/>
          <p:nvPr/>
        </p:nvSpPr>
        <p:spPr>
          <a:xfrm>
            <a:off x="9601200" y="5257800"/>
            <a:ext cx="455040" cy="41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Bahnschrift"/>
                <a:ea typeface="Arial"/>
              </a:rPr>
              <a:t>5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6" name=""/>
          <p:cNvSpPr/>
          <p:nvPr/>
        </p:nvSpPr>
        <p:spPr>
          <a:xfrm>
            <a:off x="0" y="532800"/>
            <a:ext cx="10078560" cy="129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FreeSerif"/>
              <a:ea typeface="Arial"/>
            </a:endParaRPr>
          </a:p>
        </p:txBody>
      </p:sp>
      <p:sp>
        <p:nvSpPr>
          <p:cNvPr id="167" name=""/>
          <p:cNvSpPr/>
          <p:nvPr/>
        </p:nvSpPr>
        <p:spPr>
          <a:xfrm>
            <a:off x="0" y="2286000"/>
            <a:ext cx="10078560" cy="129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FreeSerif"/>
              <a:ea typeface="Arial"/>
            </a:endParaRPr>
          </a:p>
        </p:txBody>
      </p:sp>
      <p:sp>
        <p:nvSpPr>
          <p:cNvPr id="168" name=""/>
          <p:cNvSpPr txBox="1"/>
          <p:nvPr/>
        </p:nvSpPr>
        <p:spPr>
          <a:xfrm>
            <a:off x="914400" y="914400"/>
            <a:ext cx="7086600" cy="2514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Banschrift"/>
              </a:rPr>
              <a:t>В условии подмечатеся, что изначально цепочек из трех или более шариков может быть не более одной, но в случае, где их все-таки несколько, они будут обрабатываться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Banschrift"/>
            </a:endParaRPr>
          </a:p>
          <a:p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Banschrift"/>
              </a:rPr>
              <a:t>последовательно: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Banschrift"/>
            </a:endParaRPr>
          </a:p>
        </p:txBody>
      </p:sp>
      <p:pic>
        <p:nvPicPr>
          <p:cNvPr id="169" name="" descr=""/>
          <p:cNvPicPr/>
          <p:nvPr/>
        </p:nvPicPr>
        <p:blipFill>
          <a:blip r:embed="rId1"/>
          <a:stretch/>
        </p:blipFill>
        <p:spPr>
          <a:xfrm>
            <a:off x="952200" y="2197440"/>
            <a:ext cx="3848400" cy="774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0" name=""/>
          <p:cNvSpPr txBox="1"/>
          <p:nvPr/>
        </p:nvSpPr>
        <p:spPr>
          <a:xfrm>
            <a:off x="914400" y="3429000"/>
            <a:ext cx="7772400" cy="137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Banschrift"/>
              </a:rPr>
              <a:t>Здесь сначала уничтожаются цепочки из троек, затем из шестерок. 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Banschrift"/>
            </a:endParaRPr>
          </a:p>
          <a:p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Banschrift"/>
              </a:rPr>
              <a:t>Итого уничтожено 5 троек и 3 шестерки, всего 8, что и показывает программа.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Banschrif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"/>
          <p:cNvSpPr/>
          <p:nvPr/>
        </p:nvSpPr>
        <p:spPr>
          <a:xfrm>
            <a:off x="228600" y="0"/>
            <a:ext cx="9849960" cy="91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trike="noStrike" u="none">
                <a:solidFill>
                  <a:srgbClr val="000000"/>
                </a:solidFill>
                <a:effectLst/>
                <a:uFillTx/>
                <a:latin typeface="Bahnschrift"/>
                <a:ea typeface="Arial"/>
              </a:rPr>
              <a:t>Код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2" name=""/>
          <p:cNvSpPr/>
          <p:nvPr/>
        </p:nvSpPr>
        <p:spPr>
          <a:xfrm>
            <a:off x="9601200" y="5257800"/>
            <a:ext cx="455040" cy="41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Bahnschrift"/>
                <a:ea typeface="Arial"/>
              </a:rPr>
              <a:t>6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3772080" y="2171880"/>
            <a:ext cx="2857320" cy="2857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4" name=""/>
          <p:cNvSpPr txBox="1"/>
          <p:nvPr/>
        </p:nvSpPr>
        <p:spPr>
          <a:xfrm>
            <a:off x="1600200" y="1369440"/>
            <a:ext cx="7315200" cy="1145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 anchorCtr="1">
            <a:spAutoFit/>
          </a:bodyPr>
          <a:p>
            <a:pPr algn="ctr"/>
            <a:r>
              <a:rPr b="1" lang="en-US" sz="1800" strike="noStrike" u="none">
                <a:solidFill>
                  <a:srgbClr val="000000"/>
                </a:solidFill>
                <a:effectLst/>
                <a:uFillTx/>
                <a:latin typeface="Bahnscrift"/>
              </a:rPr>
              <a:t>Код программы и все материалы были опубликованы на GitHub.</a:t>
            </a:r>
            <a:endParaRPr b="1" lang="en-US" sz="1800" strike="noStrike" u="none">
              <a:solidFill>
                <a:srgbClr val="000000"/>
              </a:solidFill>
              <a:effectLst/>
              <a:uFillTx/>
              <a:latin typeface="Bahnscrift"/>
            </a:endParaRPr>
          </a:p>
          <a:p>
            <a:pPr algn="ctr"/>
            <a:r>
              <a:rPr b="1" lang="en-US" sz="1800" strike="noStrike" u="none">
                <a:solidFill>
                  <a:srgbClr val="000000"/>
                </a:solidFill>
                <a:effectLst/>
                <a:uFillTx/>
                <a:latin typeface="Bahnscrift"/>
              </a:rPr>
              <a:t>https://github.com/GoldSDK/CPP-IKM-2Sem</a:t>
            </a:r>
            <a:endParaRPr b="1" lang="en-US" sz="1800" strike="noStrike" u="none">
              <a:solidFill>
                <a:srgbClr val="000000"/>
              </a:solidFill>
              <a:effectLst/>
              <a:uFillTx/>
              <a:latin typeface="Bahnscrif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1027440" y="2057400"/>
            <a:ext cx="8571240" cy="16819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b">
            <a:noAutofit/>
          </a:bodyPr>
          <a:p>
            <a:pPr indent="0" defTabSz="74052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40" strike="noStrike" u="none">
                <a:solidFill>
                  <a:srgbClr val="ffffff"/>
                </a:solidFill>
                <a:effectLst/>
                <a:uFillTx/>
                <a:latin typeface="Bahnschrift"/>
                <a:ea typeface="PermianSerifTypeface"/>
              </a:rPr>
              <a:t>Спасибо за внимание!</a:t>
            </a:r>
            <a:endParaRPr b="0" lang="en-US" sz="324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6" name=""/>
          <p:cNvSpPr/>
          <p:nvPr/>
        </p:nvSpPr>
        <p:spPr>
          <a:xfrm>
            <a:off x="9601200" y="5258160"/>
            <a:ext cx="455040" cy="41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trike="noStrike" u="none">
                <a:solidFill>
                  <a:srgbClr val="ffffff"/>
                </a:solidFill>
                <a:effectLst/>
                <a:uFillTx/>
                <a:latin typeface="Bahnschrift"/>
                <a:ea typeface="Arial"/>
              </a:rPr>
              <a:t>7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6c1d9"/>
      </a:accent1>
      <a:accent2>
        <a:srgbClr val="32b824"/>
      </a:accent2>
      <a:accent3>
        <a:srgbClr val="a5a5a5"/>
      </a:accent3>
      <a:accent4>
        <a:srgbClr val="0563c1"/>
      </a:accent4>
      <a:accent5>
        <a:srgbClr val="002060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PermianSansTypeface" pitchFamily="0" charset="1"/>
        <a:ea typeface="PermianSansTypeface" pitchFamily="0" charset="1"/>
        <a:cs typeface="PermianSansTypeface" pitchFamily="0" charset="1"/>
      </a:majorFont>
      <a:minorFont>
        <a:latin typeface="Helvetica" pitchFamily="0" charset="1"/>
        <a:ea typeface="Helvetica" pitchFamily="0" charset="1"/>
        <a:cs typeface="Helvetica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6c1d9"/>
      </a:accent1>
      <a:accent2>
        <a:srgbClr val="32b824"/>
      </a:accent2>
      <a:accent3>
        <a:srgbClr val="a5a5a5"/>
      </a:accent3>
      <a:accent4>
        <a:srgbClr val="0563c1"/>
      </a:accent4>
      <a:accent5>
        <a:srgbClr val="002060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PermianSansTypeface" pitchFamily="0" charset="1"/>
        <a:ea typeface="PermianSansTypeface" pitchFamily="0" charset="1"/>
        <a:cs typeface="PermianSansTypeface" pitchFamily="0" charset="1"/>
      </a:majorFont>
      <a:minorFont>
        <a:latin typeface="Helvetica" pitchFamily="0" charset="1"/>
        <a:ea typeface="Helvetica" pitchFamily="0" charset="1"/>
        <a:cs typeface="Helvetica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6c1d9"/>
      </a:accent1>
      <a:accent2>
        <a:srgbClr val="32b824"/>
      </a:accent2>
      <a:accent3>
        <a:srgbClr val="a5a5a5"/>
      </a:accent3>
      <a:accent4>
        <a:srgbClr val="0563c1"/>
      </a:accent4>
      <a:accent5>
        <a:srgbClr val="002060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PermianSansTypeface" pitchFamily="0" charset="1"/>
        <a:ea typeface="PermianSansTypeface" pitchFamily="0" charset="1"/>
        <a:cs typeface="PermianSansTypeface" pitchFamily="0" charset="1"/>
      </a:majorFont>
      <a:minorFont>
        <a:latin typeface="Helvetica" pitchFamily="0" charset="1"/>
        <a:ea typeface="Helvetica" pitchFamily="0" charset="1"/>
        <a:cs typeface="Helvetica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6c1d9"/>
      </a:accent1>
      <a:accent2>
        <a:srgbClr val="32b824"/>
      </a:accent2>
      <a:accent3>
        <a:srgbClr val="a5a5a5"/>
      </a:accent3>
      <a:accent4>
        <a:srgbClr val="0563c1"/>
      </a:accent4>
      <a:accent5>
        <a:srgbClr val="002060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PermianSansTypeface" pitchFamily="0" charset="1"/>
        <a:ea typeface="PermianSansTypeface" pitchFamily="0" charset="1"/>
        <a:cs typeface="PermianSansTypeface" pitchFamily="0" charset="1"/>
      </a:majorFont>
      <a:minorFont>
        <a:latin typeface="Helvetica" pitchFamily="0" charset="1"/>
        <a:ea typeface="Helvetica" pitchFamily="0" charset="1"/>
        <a:cs typeface="Helvetica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6c1d9"/>
      </a:accent1>
      <a:accent2>
        <a:srgbClr val="32b824"/>
      </a:accent2>
      <a:accent3>
        <a:srgbClr val="a5a5a5"/>
      </a:accent3>
      <a:accent4>
        <a:srgbClr val="0563c1"/>
      </a:accent4>
      <a:accent5>
        <a:srgbClr val="002060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PermianSansTypeface" pitchFamily="0" charset="1"/>
        <a:ea typeface="PermianSansTypeface" pitchFamily="0" charset="1"/>
        <a:cs typeface="PermianSansTypeface" pitchFamily="0" charset="1"/>
      </a:majorFont>
      <a:minorFont>
        <a:latin typeface="Helvetica" pitchFamily="0" charset="1"/>
        <a:ea typeface="Helvetica" pitchFamily="0" charset="1"/>
        <a:cs typeface="Helvetica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6c1d9"/>
      </a:accent1>
      <a:accent2>
        <a:srgbClr val="32b824"/>
      </a:accent2>
      <a:accent3>
        <a:srgbClr val="a5a5a5"/>
      </a:accent3>
      <a:accent4>
        <a:srgbClr val="0563c1"/>
      </a:accent4>
      <a:accent5>
        <a:srgbClr val="002060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PermianSansTypeface" pitchFamily="0" charset="1"/>
        <a:ea typeface="PermianSansTypeface" pitchFamily="0" charset="1"/>
        <a:cs typeface="PermianSansTypeface" pitchFamily="0" charset="1"/>
      </a:majorFont>
      <a:minorFont>
        <a:latin typeface="Helvetica" pitchFamily="0" charset="1"/>
        <a:ea typeface="Helvetica" pitchFamily="0" charset="1"/>
        <a:cs typeface="Helvetica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6c1d9"/>
      </a:accent1>
      <a:accent2>
        <a:srgbClr val="32b824"/>
      </a:accent2>
      <a:accent3>
        <a:srgbClr val="a5a5a5"/>
      </a:accent3>
      <a:accent4>
        <a:srgbClr val="0563c1"/>
      </a:accent4>
      <a:accent5>
        <a:srgbClr val="002060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PermianSansTypeface" pitchFamily="0" charset="1"/>
        <a:ea typeface="PermianSansTypeface" pitchFamily="0" charset="1"/>
        <a:cs typeface="PermianSansTypeface" pitchFamily="0" charset="1"/>
      </a:majorFont>
      <a:minorFont>
        <a:latin typeface="Helvetica" pitchFamily="0" charset="1"/>
        <a:ea typeface="Helvetica" pitchFamily="0" charset="1"/>
        <a:cs typeface="Helvetica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6c1d9"/>
      </a:accent1>
      <a:accent2>
        <a:srgbClr val="32b824"/>
      </a:accent2>
      <a:accent3>
        <a:srgbClr val="a5a5a5"/>
      </a:accent3>
      <a:accent4>
        <a:srgbClr val="0563c1"/>
      </a:accent4>
      <a:accent5>
        <a:srgbClr val="002060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PermianSansTypeface" pitchFamily="0" charset="1"/>
        <a:ea typeface="PermianSansTypeface" pitchFamily="0" charset="1"/>
        <a:cs typeface="PermianSansTypeface" pitchFamily="0" charset="1"/>
      </a:majorFont>
      <a:minorFont>
        <a:latin typeface="Helvetica" pitchFamily="0" charset="1"/>
        <a:ea typeface="Helvetica" pitchFamily="0" charset="1"/>
        <a:cs typeface="Helvetica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6c1d9"/>
      </a:accent1>
      <a:accent2>
        <a:srgbClr val="32b824"/>
      </a:accent2>
      <a:accent3>
        <a:srgbClr val="a5a5a5"/>
      </a:accent3>
      <a:accent4>
        <a:srgbClr val="0563c1"/>
      </a:accent4>
      <a:accent5>
        <a:srgbClr val="002060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PermianSansTypeface" pitchFamily="0" charset="1"/>
        <a:ea typeface="PermianSansTypeface" pitchFamily="0" charset="1"/>
        <a:cs typeface="PermianSansTypeface" pitchFamily="0" charset="1"/>
      </a:majorFont>
      <a:minorFont>
        <a:latin typeface="Helvetica" pitchFamily="0" charset="1"/>
        <a:ea typeface="Helvetica" pitchFamily="0" charset="1"/>
        <a:cs typeface="Helvetica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</TotalTime>
  <Application>LibreOffice/25.2.4.3$Linux_X86_64 LibreOffice_project/520$Build-3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2025-01-19T13:59:00Z</dcterms:created>
  <dc:creator/>
  <dc:description/>
  <dc:language>en-US</dc:language>
  <cp:lastModifiedBy/>
  <dcterms:modified xsi:type="dcterms:W3CDTF">2025-06-25T19:04:58Z</dcterms:modified>
  <cp:revision>48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