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DBC375-87CF-4A59-91C6-5E508160592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BF8189-D0A3-496F-8E44-04E191023A2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3EE1392-96B7-44E6-AC2C-8CD81C1B4A1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67A0D2-B8E3-4FCA-A3B6-74ECFF709CA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509E50-5CE6-4E7E-99FB-66B32333BFB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8E5847C-3717-4D3E-9202-D1045BB1C4C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4E71FD-DC46-4883-9433-76C283C38B3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9CE0583-CB8E-49F3-A835-86908572A20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4BDEF75-3754-4A4A-93B5-4777A30B5D7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7BC8100-1D98-4404-89FA-53C22B7EA5A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8483C5-4430-404A-B99F-F9DFC476B65C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 5"/>
          <p:cNvSpPr/>
          <p:nvPr/>
        </p:nvSpPr>
        <p:spPr>
          <a:xfrm>
            <a:off x="0" y="301680"/>
            <a:ext cx="10078920" cy="10944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2"/>
          </p:nvPr>
        </p:nvSpPr>
        <p:spPr>
          <a:xfrm>
            <a:off x="7008120" y="5218920"/>
            <a:ext cx="255240" cy="284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EF0B183-5E10-43B9-8407-5136403A215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1"/>
          <p:cNvSpPr/>
          <p:nvPr/>
        </p:nvSpPr>
        <p:spPr>
          <a:xfrm>
            <a:off x="0" y="301680"/>
            <a:ext cx="10077840" cy="10936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60"/>
            <a:ext cx="10077840" cy="56678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pic>
        <p:nvPicPr>
          <p:cNvPr id="8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20600" cy="10206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9" name="Прямоугольник 9"/>
          <p:cNvSpPr/>
          <p:nvPr/>
        </p:nvSpPr>
        <p:spPr>
          <a:xfrm>
            <a:off x="803880" y="2115360"/>
            <a:ext cx="88200" cy="232992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0" name="Прямоугольник 10"/>
          <p:cNvSpPr/>
          <p:nvPr/>
        </p:nvSpPr>
        <p:spPr>
          <a:xfrm>
            <a:off x="8533440" y="189360"/>
            <a:ext cx="545400" cy="5724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1" name="Прямоугольник 11"/>
          <p:cNvSpPr/>
          <p:nvPr/>
        </p:nvSpPr>
        <p:spPr>
          <a:xfrm>
            <a:off x="9068760" y="-23040"/>
            <a:ext cx="1009080" cy="1059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2" name="Прямоугольник 12"/>
          <p:cNvSpPr/>
          <p:nvPr/>
        </p:nvSpPr>
        <p:spPr>
          <a:xfrm>
            <a:off x="8740800" y="532440"/>
            <a:ext cx="786960" cy="8258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3" name="Прямоугольник 13"/>
          <p:cNvSpPr/>
          <p:nvPr/>
        </p:nvSpPr>
        <p:spPr>
          <a:xfrm>
            <a:off x="9203760" y="4273560"/>
            <a:ext cx="873720" cy="9172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4" name="Прямоугольник 14"/>
          <p:cNvSpPr/>
          <p:nvPr/>
        </p:nvSpPr>
        <p:spPr>
          <a:xfrm>
            <a:off x="9453240" y="3841560"/>
            <a:ext cx="472320" cy="4957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5" name="Прямоугольник 15"/>
          <p:cNvSpPr/>
          <p:nvPr/>
        </p:nvSpPr>
        <p:spPr>
          <a:xfrm>
            <a:off x="8954280" y="4683240"/>
            <a:ext cx="818640" cy="859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6" name="Прямоугольник 16"/>
          <p:cNvSpPr/>
          <p:nvPr/>
        </p:nvSpPr>
        <p:spPr>
          <a:xfrm>
            <a:off x="8308440" y="3264120"/>
            <a:ext cx="489960" cy="5144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7" name="Прямоугольник 17"/>
          <p:cNvSpPr/>
          <p:nvPr/>
        </p:nvSpPr>
        <p:spPr>
          <a:xfrm>
            <a:off x="8647920" y="310392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8" name="Прямоугольник 18"/>
          <p:cNvSpPr/>
          <p:nvPr/>
        </p:nvSpPr>
        <p:spPr>
          <a:xfrm>
            <a:off x="9336600" y="2078640"/>
            <a:ext cx="303120" cy="3182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9" name="Прямоугольник 19"/>
          <p:cNvSpPr/>
          <p:nvPr/>
        </p:nvSpPr>
        <p:spPr>
          <a:xfrm>
            <a:off x="309960" y="493488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20" name="Прямоугольник 20"/>
          <p:cNvSpPr/>
          <p:nvPr/>
        </p:nvSpPr>
        <p:spPr>
          <a:xfrm>
            <a:off x="-150120" y="5015520"/>
            <a:ext cx="545400" cy="5724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21" name="Прямоугольник 21"/>
          <p:cNvSpPr/>
          <p:nvPr/>
        </p:nvSpPr>
        <p:spPr>
          <a:xfrm>
            <a:off x="8736120" y="503820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4"/>
          </p:nvPr>
        </p:nvSpPr>
        <p:spPr>
          <a:xfrm>
            <a:off x="7118640" y="5255280"/>
            <a:ext cx="254880" cy="283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D0B01E5-02CA-467B-8321-D249F1CE6AD9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5" hidden="1"/>
          <p:cNvSpPr/>
          <p:nvPr/>
        </p:nvSpPr>
        <p:spPr>
          <a:xfrm>
            <a:off x="0" y="301680"/>
            <a:ext cx="10077840" cy="10936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28" name="Прямоугольник 6"/>
          <p:cNvSpPr/>
          <p:nvPr/>
        </p:nvSpPr>
        <p:spPr>
          <a:xfrm>
            <a:off x="0" y="360"/>
            <a:ext cx="10077840" cy="56678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pic>
        <p:nvPicPr>
          <p:cNvPr id="29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20600" cy="10206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" name="Прямоугольник 9"/>
          <p:cNvSpPr/>
          <p:nvPr/>
        </p:nvSpPr>
        <p:spPr>
          <a:xfrm>
            <a:off x="803880" y="2115360"/>
            <a:ext cx="88200" cy="232992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1" name="Прямоугольник 10"/>
          <p:cNvSpPr/>
          <p:nvPr/>
        </p:nvSpPr>
        <p:spPr>
          <a:xfrm>
            <a:off x="8533440" y="189360"/>
            <a:ext cx="545400" cy="5724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2" name="Прямоугольник 11"/>
          <p:cNvSpPr/>
          <p:nvPr/>
        </p:nvSpPr>
        <p:spPr>
          <a:xfrm>
            <a:off x="9068760" y="-23040"/>
            <a:ext cx="1009080" cy="1059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3" name="Прямоугольник 12"/>
          <p:cNvSpPr/>
          <p:nvPr/>
        </p:nvSpPr>
        <p:spPr>
          <a:xfrm>
            <a:off x="8740800" y="532440"/>
            <a:ext cx="786960" cy="8258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4" name="Прямоугольник 13"/>
          <p:cNvSpPr/>
          <p:nvPr/>
        </p:nvSpPr>
        <p:spPr>
          <a:xfrm>
            <a:off x="9203760" y="4273560"/>
            <a:ext cx="873720" cy="9172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5" name="Прямоугольник 14"/>
          <p:cNvSpPr/>
          <p:nvPr/>
        </p:nvSpPr>
        <p:spPr>
          <a:xfrm>
            <a:off x="9453240" y="3841560"/>
            <a:ext cx="472320" cy="4957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6" name="Прямоугольник 15"/>
          <p:cNvSpPr/>
          <p:nvPr/>
        </p:nvSpPr>
        <p:spPr>
          <a:xfrm>
            <a:off x="8954280" y="4683240"/>
            <a:ext cx="818640" cy="859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7" name="Прямоугольник 16"/>
          <p:cNvSpPr/>
          <p:nvPr/>
        </p:nvSpPr>
        <p:spPr>
          <a:xfrm>
            <a:off x="8308440" y="3264120"/>
            <a:ext cx="489960" cy="5144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8" name="Прямоугольник 17"/>
          <p:cNvSpPr/>
          <p:nvPr/>
        </p:nvSpPr>
        <p:spPr>
          <a:xfrm>
            <a:off x="8647920" y="310392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39" name="Прямоугольник 18"/>
          <p:cNvSpPr/>
          <p:nvPr/>
        </p:nvSpPr>
        <p:spPr>
          <a:xfrm>
            <a:off x="9336600" y="2078640"/>
            <a:ext cx="303120" cy="3182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40" name="Прямоугольник 19"/>
          <p:cNvSpPr/>
          <p:nvPr/>
        </p:nvSpPr>
        <p:spPr>
          <a:xfrm>
            <a:off x="309960" y="493488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41" name="Прямоугольник 20"/>
          <p:cNvSpPr/>
          <p:nvPr/>
        </p:nvSpPr>
        <p:spPr>
          <a:xfrm>
            <a:off x="-150120" y="5015520"/>
            <a:ext cx="545400" cy="5724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42" name="Прямоугольник 21"/>
          <p:cNvSpPr/>
          <p:nvPr/>
        </p:nvSpPr>
        <p:spPr>
          <a:xfrm>
            <a:off x="8736120" y="503820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sldNum" idx="5"/>
          </p:nvPr>
        </p:nvSpPr>
        <p:spPr>
          <a:xfrm>
            <a:off x="7118640" y="5255280"/>
            <a:ext cx="254880" cy="283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4AFFC49-5705-4F9D-A478-3EA472A736CB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5" hidden="1"/>
          <p:cNvSpPr/>
          <p:nvPr/>
        </p:nvSpPr>
        <p:spPr>
          <a:xfrm>
            <a:off x="0" y="301680"/>
            <a:ext cx="10077840" cy="10936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45" name="Прямоугольник 6"/>
          <p:cNvSpPr/>
          <p:nvPr/>
        </p:nvSpPr>
        <p:spPr>
          <a:xfrm>
            <a:off x="0" y="360"/>
            <a:ext cx="10077840" cy="56678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pic>
        <p:nvPicPr>
          <p:cNvPr id="46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20600" cy="10206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7" name="Прямоугольник 9"/>
          <p:cNvSpPr/>
          <p:nvPr/>
        </p:nvSpPr>
        <p:spPr>
          <a:xfrm>
            <a:off x="803880" y="2115360"/>
            <a:ext cx="88200" cy="232992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48" name="Прямоугольник 10"/>
          <p:cNvSpPr/>
          <p:nvPr/>
        </p:nvSpPr>
        <p:spPr>
          <a:xfrm>
            <a:off x="8533440" y="189360"/>
            <a:ext cx="545400" cy="5724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49" name="Прямоугольник 11"/>
          <p:cNvSpPr/>
          <p:nvPr/>
        </p:nvSpPr>
        <p:spPr>
          <a:xfrm>
            <a:off x="9068760" y="-23040"/>
            <a:ext cx="1009080" cy="1059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0" name="Прямоугольник 12"/>
          <p:cNvSpPr/>
          <p:nvPr/>
        </p:nvSpPr>
        <p:spPr>
          <a:xfrm>
            <a:off x="8740800" y="532440"/>
            <a:ext cx="786960" cy="8258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1" name="Прямоугольник 13"/>
          <p:cNvSpPr/>
          <p:nvPr/>
        </p:nvSpPr>
        <p:spPr>
          <a:xfrm>
            <a:off x="9203760" y="4273560"/>
            <a:ext cx="873720" cy="9172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2" name="Прямоугольник 14"/>
          <p:cNvSpPr/>
          <p:nvPr/>
        </p:nvSpPr>
        <p:spPr>
          <a:xfrm>
            <a:off x="9453240" y="3841560"/>
            <a:ext cx="472320" cy="4957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3" name="Прямоугольник 15"/>
          <p:cNvSpPr/>
          <p:nvPr/>
        </p:nvSpPr>
        <p:spPr>
          <a:xfrm>
            <a:off x="8954280" y="4683240"/>
            <a:ext cx="818640" cy="859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4" name="Прямоугольник 16"/>
          <p:cNvSpPr/>
          <p:nvPr/>
        </p:nvSpPr>
        <p:spPr>
          <a:xfrm>
            <a:off x="8308440" y="3264120"/>
            <a:ext cx="489960" cy="5144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5" name="Прямоугольник 17"/>
          <p:cNvSpPr/>
          <p:nvPr/>
        </p:nvSpPr>
        <p:spPr>
          <a:xfrm>
            <a:off x="8647920" y="310392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6" name="Прямоугольник 18"/>
          <p:cNvSpPr/>
          <p:nvPr/>
        </p:nvSpPr>
        <p:spPr>
          <a:xfrm>
            <a:off x="9336600" y="2078640"/>
            <a:ext cx="303120" cy="3182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7" name="Прямоугольник 19"/>
          <p:cNvSpPr/>
          <p:nvPr/>
        </p:nvSpPr>
        <p:spPr>
          <a:xfrm>
            <a:off x="309960" y="493488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8" name="Прямоугольник 20"/>
          <p:cNvSpPr/>
          <p:nvPr/>
        </p:nvSpPr>
        <p:spPr>
          <a:xfrm>
            <a:off x="-150120" y="5015520"/>
            <a:ext cx="545400" cy="5724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59" name="Прямоугольник 21"/>
          <p:cNvSpPr/>
          <p:nvPr/>
        </p:nvSpPr>
        <p:spPr>
          <a:xfrm>
            <a:off x="8736120" y="503820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6"/>
          </p:nvPr>
        </p:nvSpPr>
        <p:spPr>
          <a:xfrm>
            <a:off x="7118640" y="5255280"/>
            <a:ext cx="254880" cy="283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ADC6517-29E8-47D2-9CC8-744D70E09FA4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рямоугольник 5" hidden="1"/>
          <p:cNvSpPr/>
          <p:nvPr/>
        </p:nvSpPr>
        <p:spPr>
          <a:xfrm>
            <a:off x="0" y="301680"/>
            <a:ext cx="10077840" cy="10936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66" name="Прямоугольник 6"/>
          <p:cNvSpPr/>
          <p:nvPr/>
        </p:nvSpPr>
        <p:spPr>
          <a:xfrm>
            <a:off x="0" y="360"/>
            <a:ext cx="10077840" cy="56678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pic>
        <p:nvPicPr>
          <p:cNvPr id="67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20600" cy="10206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8" name="Прямоугольник 9"/>
          <p:cNvSpPr/>
          <p:nvPr/>
        </p:nvSpPr>
        <p:spPr>
          <a:xfrm>
            <a:off x="803880" y="2115360"/>
            <a:ext cx="88200" cy="232992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69" name="Прямоугольник 10"/>
          <p:cNvSpPr/>
          <p:nvPr/>
        </p:nvSpPr>
        <p:spPr>
          <a:xfrm>
            <a:off x="8533440" y="189360"/>
            <a:ext cx="545400" cy="5724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70" name="Прямоугольник 11"/>
          <p:cNvSpPr/>
          <p:nvPr/>
        </p:nvSpPr>
        <p:spPr>
          <a:xfrm>
            <a:off x="9068760" y="-23040"/>
            <a:ext cx="1009080" cy="1059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71" name="Прямоугольник 12"/>
          <p:cNvSpPr/>
          <p:nvPr/>
        </p:nvSpPr>
        <p:spPr>
          <a:xfrm>
            <a:off x="8740800" y="532440"/>
            <a:ext cx="786960" cy="8258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72" name="Прямоугольник 13"/>
          <p:cNvSpPr/>
          <p:nvPr/>
        </p:nvSpPr>
        <p:spPr>
          <a:xfrm>
            <a:off x="9203760" y="4273560"/>
            <a:ext cx="873720" cy="9172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73" name="Прямоугольник 14"/>
          <p:cNvSpPr/>
          <p:nvPr/>
        </p:nvSpPr>
        <p:spPr>
          <a:xfrm>
            <a:off x="9453240" y="3841560"/>
            <a:ext cx="472320" cy="4957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74" name="Прямоугольник 15"/>
          <p:cNvSpPr/>
          <p:nvPr/>
        </p:nvSpPr>
        <p:spPr>
          <a:xfrm>
            <a:off x="8954280" y="4683240"/>
            <a:ext cx="818640" cy="859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75" name="Прямоугольник 16"/>
          <p:cNvSpPr/>
          <p:nvPr/>
        </p:nvSpPr>
        <p:spPr>
          <a:xfrm>
            <a:off x="8308440" y="3264120"/>
            <a:ext cx="489960" cy="5144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76" name="Прямоугольник 17"/>
          <p:cNvSpPr/>
          <p:nvPr/>
        </p:nvSpPr>
        <p:spPr>
          <a:xfrm>
            <a:off x="8647920" y="310392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77" name="Прямоугольник 18"/>
          <p:cNvSpPr/>
          <p:nvPr/>
        </p:nvSpPr>
        <p:spPr>
          <a:xfrm>
            <a:off x="9336600" y="2078640"/>
            <a:ext cx="303120" cy="3182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78" name="Прямоугольник 19"/>
          <p:cNvSpPr/>
          <p:nvPr/>
        </p:nvSpPr>
        <p:spPr>
          <a:xfrm>
            <a:off x="309960" y="493488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79" name="Прямоугольник 20"/>
          <p:cNvSpPr/>
          <p:nvPr/>
        </p:nvSpPr>
        <p:spPr>
          <a:xfrm>
            <a:off x="-150120" y="5015520"/>
            <a:ext cx="545400" cy="5724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80" name="Прямоугольник 21"/>
          <p:cNvSpPr/>
          <p:nvPr/>
        </p:nvSpPr>
        <p:spPr>
          <a:xfrm>
            <a:off x="8736120" y="503820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sldNum" idx="7"/>
          </p:nvPr>
        </p:nvSpPr>
        <p:spPr>
          <a:xfrm>
            <a:off x="7118640" y="5255280"/>
            <a:ext cx="254880" cy="283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6D93A6D-5FF1-4AA0-92D5-2E5413A3C60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Прямоугольник 5" hidden="1"/>
          <p:cNvSpPr/>
          <p:nvPr/>
        </p:nvSpPr>
        <p:spPr>
          <a:xfrm>
            <a:off x="0" y="301680"/>
            <a:ext cx="10077840" cy="10936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83" name="Прямоугольник 6"/>
          <p:cNvSpPr/>
          <p:nvPr/>
        </p:nvSpPr>
        <p:spPr>
          <a:xfrm>
            <a:off x="0" y="360"/>
            <a:ext cx="10077840" cy="56678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pic>
        <p:nvPicPr>
          <p:cNvPr id="84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20600" cy="102060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5" name="Прямоугольник 9"/>
          <p:cNvSpPr/>
          <p:nvPr/>
        </p:nvSpPr>
        <p:spPr>
          <a:xfrm>
            <a:off x="803880" y="2115360"/>
            <a:ext cx="88200" cy="232992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86" name="Прямоугольник 10"/>
          <p:cNvSpPr/>
          <p:nvPr/>
        </p:nvSpPr>
        <p:spPr>
          <a:xfrm>
            <a:off x="8533440" y="189360"/>
            <a:ext cx="545400" cy="5724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87" name="Прямоугольник 11"/>
          <p:cNvSpPr/>
          <p:nvPr/>
        </p:nvSpPr>
        <p:spPr>
          <a:xfrm>
            <a:off x="9068760" y="-23040"/>
            <a:ext cx="1009080" cy="1059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88" name="Прямоугольник 12"/>
          <p:cNvSpPr/>
          <p:nvPr/>
        </p:nvSpPr>
        <p:spPr>
          <a:xfrm>
            <a:off x="8740800" y="532440"/>
            <a:ext cx="786960" cy="8258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89" name="Прямоугольник 13"/>
          <p:cNvSpPr/>
          <p:nvPr/>
        </p:nvSpPr>
        <p:spPr>
          <a:xfrm>
            <a:off x="9203760" y="4273560"/>
            <a:ext cx="873720" cy="9172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90" name="Прямоугольник 14"/>
          <p:cNvSpPr/>
          <p:nvPr/>
        </p:nvSpPr>
        <p:spPr>
          <a:xfrm>
            <a:off x="9453240" y="3841560"/>
            <a:ext cx="472320" cy="4957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91" name="Прямоугольник 15"/>
          <p:cNvSpPr/>
          <p:nvPr/>
        </p:nvSpPr>
        <p:spPr>
          <a:xfrm>
            <a:off x="8954280" y="4683240"/>
            <a:ext cx="818640" cy="859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92" name="Прямоугольник 16"/>
          <p:cNvSpPr/>
          <p:nvPr/>
        </p:nvSpPr>
        <p:spPr>
          <a:xfrm>
            <a:off x="8308440" y="3264120"/>
            <a:ext cx="489960" cy="5144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93" name="Прямоугольник 17"/>
          <p:cNvSpPr/>
          <p:nvPr/>
        </p:nvSpPr>
        <p:spPr>
          <a:xfrm>
            <a:off x="8647920" y="310392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94" name="Прямоугольник 18"/>
          <p:cNvSpPr/>
          <p:nvPr/>
        </p:nvSpPr>
        <p:spPr>
          <a:xfrm>
            <a:off x="9336600" y="2078640"/>
            <a:ext cx="303120" cy="3182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95" name="Прямоугольник 19"/>
          <p:cNvSpPr/>
          <p:nvPr/>
        </p:nvSpPr>
        <p:spPr>
          <a:xfrm>
            <a:off x="309960" y="493488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96" name="Прямоугольник 20"/>
          <p:cNvSpPr/>
          <p:nvPr/>
        </p:nvSpPr>
        <p:spPr>
          <a:xfrm>
            <a:off x="-150120" y="5015520"/>
            <a:ext cx="545400" cy="5724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97" name="Прямоугольник 21"/>
          <p:cNvSpPr/>
          <p:nvPr/>
        </p:nvSpPr>
        <p:spPr>
          <a:xfrm>
            <a:off x="8736120" y="5038200"/>
            <a:ext cx="303120" cy="31824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8"/>
          </p:nvPr>
        </p:nvSpPr>
        <p:spPr>
          <a:xfrm>
            <a:off x="7118640" y="5255280"/>
            <a:ext cx="254880" cy="283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3D96115-9E52-4836-96F0-5911EBCCDCA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5" hidden="1"/>
          <p:cNvSpPr/>
          <p:nvPr/>
        </p:nvSpPr>
        <p:spPr>
          <a:xfrm>
            <a:off x="0" y="301680"/>
            <a:ext cx="10078920" cy="10944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04" name="Прямоугольник 8"/>
          <p:cNvSpPr/>
          <p:nvPr/>
        </p:nvSpPr>
        <p:spPr>
          <a:xfrm>
            <a:off x="360" y="360"/>
            <a:ext cx="138240" cy="56689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05" name="Прямоугольник 11"/>
          <p:cNvSpPr/>
          <p:nvPr/>
        </p:nvSpPr>
        <p:spPr>
          <a:xfrm>
            <a:off x="9606240" y="433800"/>
            <a:ext cx="472680" cy="4964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06" name="Прямоугольник 12"/>
          <p:cNvSpPr/>
          <p:nvPr/>
        </p:nvSpPr>
        <p:spPr>
          <a:xfrm>
            <a:off x="9073440" y="189720"/>
            <a:ext cx="230760" cy="2422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07" name="Прямоугольник 13"/>
          <p:cNvSpPr/>
          <p:nvPr/>
        </p:nvSpPr>
        <p:spPr>
          <a:xfrm>
            <a:off x="304200" y="4889520"/>
            <a:ext cx="319320" cy="3351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sldNum" idx="9"/>
          </p:nvPr>
        </p:nvSpPr>
        <p:spPr>
          <a:xfrm>
            <a:off x="7224120" y="5256000"/>
            <a:ext cx="2350440" cy="302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F4E329B-C471-4906-ADAB-157D5353FC4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5" hidden="1"/>
          <p:cNvSpPr/>
          <p:nvPr/>
        </p:nvSpPr>
        <p:spPr>
          <a:xfrm>
            <a:off x="0" y="301680"/>
            <a:ext cx="10078920" cy="10944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12" name="Прямоугольник 8"/>
          <p:cNvSpPr/>
          <p:nvPr/>
        </p:nvSpPr>
        <p:spPr>
          <a:xfrm>
            <a:off x="360" y="360"/>
            <a:ext cx="138240" cy="56689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13" name="Прямоугольник 11"/>
          <p:cNvSpPr/>
          <p:nvPr/>
        </p:nvSpPr>
        <p:spPr>
          <a:xfrm>
            <a:off x="9606240" y="433800"/>
            <a:ext cx="472680" cy="4964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14" name="Прямоугольник 12"/>
          <p:cNvSpPr/>
          <p:nvPr/>
        </p:nvSpPr>
        <p:spPr>
          <a:xfrm>
            <a:off x="9073440" y="189720"/>
            <a:ext cx="230760" cy="2422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15" name="Прямоугольник 13"/>
          <p:cNvSpPr/>
          <p:nvPr/>
        </p:nvSpPr>
        <p:spPr>
          <a:xfrm>
            <a:off x="304200" y="4889520"/>
            <a:ext cx="319320" cy="3351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10"/>
          </p:nvPr>
        </p:nvSpPr>
        <p:spPr>
          <a:xfrm>
            <a:off x="7224120" y="5256000"/>
            <a:ext cx="2350440" cy="302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ADB93B7-F702-42ED-919E-622157D9E0BA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ик 5" hidden="1"/>
          <p:cNvSpPr/>
          <p:nvPr/>
        </p:nvSpPr>
        <p:spPr>
          <a:xfrm>
            <a:off x="0" y="301680"/>
            <a:ext cx="10078920" cy="10944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22" name="Прямоугольник 8"/>
          <p:cNvSpPr/>
          <p:nvPr/>
        </p:nvSpPr>
        <p:spPr>
          <a:xfrm>
            <a:off x="360" y="360"/>
            <a:ext cx="138240" cy="56689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23" name="Прямоугольник 11"/>
          <p:cNvSpPr/>
          <p:nvPr/>
        </p:nvSpPr>
        <p:spPr>
          <a:xfrm>
            <a:off x="9606240" y="433800"/>
            <a:ext cx="472680" cy="4964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24" name="Прямоугольник 12"/>
          <p:cNvSpPr/>
          <p:nvPr/>
        </p:nvSpPr>
        <p:spPr>
          <a:xfrm>
            <a:off x="9073440" y="189720"/>
            <a:ext cx="230760" cy="2422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25" name="Прямоугольник 13"/>
          <p:cNvSpPr/>
          <p:nvPr/>
        </p:nvSpPr>
        <p:spPr>
          <a:xfrm>
            <a:off x="304200" y="4889520"/>
            <a:ext cx="319320" cy="3351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PermianSansTypeface"/>
              <a:ea typeface="PermianSansTypeface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800" cy="169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 idx="11"/>
          </p:nvPr>
        </p:nvSpPr>
        <p:spPr>
          <a:xfrm>
            <a:off x="7224120" y="5256000"/>
            <a:ext cx="2350440" cy="3027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BF3126F-B6FE-4EC5-A871-D6CBC8B7984C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27440" y="2057400"/>
            <a:ext cx="8571960" cy="1682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7405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40" strike="noStrike" u="none">
                <a:solidFill>
                  <a:srgbClr val="ffffff"/>
                </a:solidFill>
                <a:uFillTx/>
                <a:latin typeface="Bahnschrift"/>
                <a:ea typeface="PermianSerifTypeface"/>
              </a:rPr>
              <a:t>Итоговое Контрольное Мероприятие:</a:t>
            </a:r>
            <a:br>
              <a:rPr sz="3240"/>
            </a:br>
            <a:r>
              <a:rPr b="1" lang="en-US" sz="3240" strike="noStrike" u="none">
                <a:solidFill>
                  <a:srgbClr val="ffffff"/>
                </a:solidFill>
                <a:uFillTx/>
                <a:latin typeface="Bahnschrift"/>
                <a:ea typeface="PermianSerifTypeface"/>
              </a:rPr>
              <a:t>Индивидуальная работа по дисциплине “Языки Программирования”</a:t>
            </a:r>
            <a:endParaRPr b="0" lang="en-US" sz="32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1027440" y="3886200"/>
            <a:ext cx="7557840" cy="5590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Bahnschrift Light"/>
                <a:ea typeface="PermianSansTypeface"/>
              </a:rPr>
              <a:t>Работу выполнил Горбунов Глеб Алексеевич [ИТ-11]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9601200" y="5258160"/>
            <a:ext cx="4557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Bahnschrift"/>
                <a:ea typeface="Arial"/>
              </a:rPr>
              <a:t>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/>
          <p:nvPr/>
        </p:nvSpPr>
        <p:spPr>
          <a:xfrm>
            <a:off x="228600" y="0"/>
            <a:ext cx="985068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9601200" y="5257800"/>
            <a:ext cx="4557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9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0" y="457200"/>
            <a:ext cx="1007928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Результат работы программы при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n = 1500: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914400" y="1371600"/>
            <a:ext cx="8686080" cy="411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2167237162379891684271006207701905385123853887013967679448301750020856357643976747548436721757852691983060564768100680931530763217383693867620075721359387033865595859777489152313846210135689573822540272394266278093330346494321115975977260293663957206402291091971058862675121905351508451788090673491516461713212368318649543617157502381364980431438622648241339433423351686188046998826857702387952004820990719707492515813664524863919513218847361468256604405979919192968304646208602035974004484327724672021484726260778978662448060533557334488540875825685506769886155171817727227921807069855236886341132754203378431099085723640604102625903003180420993992055633039108244499964926990225341873675670425837197842313174614307833766873875875829900899646722587369680373752225330641424101634272782406452575011972685827141444976366468566305283492529189180294127243644664475325251042440313807637571458052134364660511820692842856748109099410611157311163045384234995162995478114077887630633080084851835321352690396220174504003769587825758774003510816219786644270156939818974523329056121021506019341147427246718817840281263004624499597756379751536399234424364751712647708242760948622420667527851525433511131924017460244867365919099689496314090399154262143473706399147203514419044899385406655344693782495174404759953719799375366329150581963270447371585373413693958269055582480810590303068287507311694956446608816536348903494920821516876848199778967226398329286196524620448425995302533681353938541470730218352844501332352669591983677247030271293067348032517446043561698193782702768284409764231564421669886159990743161287761766648896660175952095794359413112986974995035487859863246819993709998234305508569697881132346755026183036654982257259983166528981246585792956187190173445676803096492948634737324880403923622281467315070163748726149154364670285157700462357691675718903146691862906002684619604522325133316778278308360076237183936796738111302852716434787987582119369737765530747558393573765401021271337421198707023404488700478926685445776464548692387654838934790420966901669251926087910655708033747932321265434361094064237691039355749076380433134950126530328706343396185717622391104926697073810033528587766678129694375877409309321970064810615235344293952540502391395844277149378635017050731588620433211657671137047276793128139690684122536537451645085524900943715731584777514398175493501545764216174394518338753448756939376427322405812018497919958392461071109071284050755205345606751148461626577497203697144177518946845835111239343969906408002230190448046202544101510261824971524931806523126922433869760469525358107207716011187100250997504489861850207368748162069424562208172744422930686591236168891162302784913165513803081253989311524840970524224510754583423648936893279990866273375932990071185681181075201659037073718993569187049976544841278004314832358307669327478703356689970170188698136860805266601566203209585687911599225550874941903799625425674689879793850656497693512353696758972886357478650395575388600221631611702604600785851740586972585845507736704546501904663903774182732445468056543927120509042582438302856105553906774061888658461427368173293720375378303277588790233843253223714702578025130940940464284824143627930967298853470603095556046271058779649383221999060024032639782378069739942015188466661111177690924681013356579839940384070765633630494105251980358378719325686046632015506312101788840418613949891431556499802715293695729602639314248833098752448483886655369760487269684133967813271720606585098830101364687953283169234238751721205694864172660325756098964246730753229308417117776743421927896784457188782467606355287131838286255277667933999378158673915425553651191256186381810402891211675256667720474179506852648247090328056866175306832529721142384146285247300667531477909438802028701038590676041403743110859399607747923721240506787785611692696598204541653959903632902705540410356283445319461290261947385469465475055554880177030683791360288490355174714040728091339726095548046956514713043243285554367945568777637975646641405009728030227481835160289632048464285183785144993268164569524885150026945917808516922888979931166853470663270673389129094410349385379595011053560058201777595464705543730092151583415663233353589587484160935154416648245227736873845386434885671491230659750917956950677471434476910028329964039488945245372667746543670767374770645418723149330643128831961643745856623217038492769632008116539385430402380738047742831711466656338644852332805120945132218198944782355589374559528556765526664994985462137343140692878536930081582196031948374839975032598976491335383128907425072088383269334579796462149319436930517797857933203573917230328398545838190173819146404798740775237497043770615463172608822796793109256228619441496969674733940039570502104750469950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228600" y="0"/>
            <a:ext cx="985068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Код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457200" y="1600200"/>
            <a:ext cx="914256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Код задания выложен на GitHub: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https://github.com/GoldSDK/CPP-IKM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9601200" y="5257800"/>
            <a:ext cx="4557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10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4114800" y="2416680"/>
            <a:ext cx="1926000" cy="1926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27440" y="2057400"/>
            <a:ext cx="8571960" cy="16826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7405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40" strike="noStrike" u="none">
                <a:solidFill>
                  <a:srgbClr val="ffffff"/>
                </a:solidFill>
                <a:uFillTx/>
                <a:latin typeface="Bahnschrift"/>
                <a:ea typeface="PermianSerifTypeface"/>
              </a:rPr>
              <a:t>Спасибо за внимание!</a:t>
            </a:r>
            <a:endParaRPr b="0" lang="en-US" sz="32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9601200" y="5258160"/>
            <a:ext cx="4557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Bahnschrift"/>
                <a:ea typeface="Arial"/>
              </a:rPr>
              <a:t>11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228600" y="0"/>
            <a:ext cx="985068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Постановка Задачи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457200" y="2514600"/>
            <a:ext cx="9142560" cy="68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Составить программу, которая вычисляет точное значение суммы ряда: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1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+ 2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+ 3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+ ... + n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(n &gt;= 10).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9601200" y="5257800"/>
            <a:ext cx="4557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1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92640" y="275760"/>
            <a:ext cx="8692920" cy="1094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Bahnschrift"/>
                <a:ea typeface="PermianSerifTypeface"/>
              </a:rPr>
              <a:t>Алгоритм решения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601200" y="5258160"/>
            <a:ext cx="4557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2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4136760" cy="382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4800600" y="1600200"/>
            <a:ext cx="4571280" cy="38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Программа использует </a:t>
            </a:r>
            <a:r>
              <a:rPr b="1" lang="en-US" sz="16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std::string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 для представления больших чисел, поскольку числовых типов, таких как int или long long int, не хватит.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В начальной функции запускается цикл от 1 до n, каждый раз добавляя к общей сумме i</a:t>
            </a:r>
            <a:r>
              <a:rPr b="0" lang="en-US" sz="1600" strike="noStrike" u="none" baseline="33000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n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, которое считается через функцию </a:t>
            </a:r>
            <a:r>
              <a:rPr b="1" lang="en-US" sz="16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pow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. В контексте подразумевается </a:t>
            </a:r>
            <a:r>
              <a:rPr b="1" lang="en-US" sz="16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не std::pow()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, а моя собственная функция.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Эта функция возвращает строковое представление числа i, возведенного в степень n, выполняя цикл, который n раз умножает текущее значение результата на i с помощью функции </a:t>
            </a:r>
            <a:r>
              <a:rPr b="1" lang="en-US" sz="16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multiply</a:t>
            </a:r>
            <a:r>
              <a:rPr b="0" lang="en-US" sz="1600" strike="noStrike" u="none">
                <a:solidFill>
                  <a:srgbClr val="000000"/>
                </a:solidFill>
                <a:uFillTx/>
                <a:latin typeface="Bahnschrift"/>
                <a:ea typeface="PermianSansTypeface"/>
              </a:rPr>
              <a:t>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92640" y="275760"/>
            <a:ext cx="8692920" cy="1094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Bahnschrift"/>
                <a:ea typeface="PermianSerifTypeface"/>
              </a:rPr>
              <a:t>Алгоритм решения (multiply)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9601200" y="5258160"/>
            <a:ext cx="4557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3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5257800" y="1528560"/>
            <a:ext cx="3957120" cy="3957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457200" y="1600200"/>
            <a:ext cx="4571280" cy="38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Функция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multiply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 в цикле проходит по цифрам числа с конца, умножает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каждую цифру на i, добавляет перенос и сохраняет результат в строку, а затем добавляет оставшийся перенос (если он остался), после чего результат переворачивается.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92640" y="275760"/>
            <a:ext cx="8692920" cy="1094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uFillTx/>
                <a:latin typeface="Bahnschrift"/>
                <a:ea typeface="PermianSerifTypeface"/>
              </a:rPr>
              <a:t>Алгоритм решения (add)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9601200" y="5258160"/>
            <a:ext cx="4557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4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4343400" y="1600200"/>
            <a:ext cx="5485680" cy="38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По итогу функция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add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 складывает общую сумму всего ряда и i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n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 поразрядно.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Microsoft YaHei"/>
              </a:rPr>
              <a:t>Так продолжается пока i &lt;= n.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839880" y="1570680"/>
            <a:ext cx="3274200" cy="391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228600" y="0"/>
            <a:ext cx="985068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2590200"/>
            <a:ext cx="1007928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В программе так же есть ”защита от дурака” в случае, если пользователь введет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значение n &lt; 10, либо будет введено нечисловое значение: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9601200" y="5257800"/>
            <a:ext cx="4557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5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1595880" y="1371600"/>
            <a:ext cx="6632280" cy="1217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600200" y="3598200"/>
            <a:ext cx="6627960" cy="165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"/>
          <p:cNvSpPr/>
          <p:nvPr/>
        </p:nvSpPr>
        <p:spPr>
          <a:xfrm>
            <a:off x="0" y="532800"/>
            <a:ext cx="10079280" cy="106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Программа имеет дружественный интерфейс для взаимодействия с пользователем: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228600" y="0"/>
            <a:ext cx="985068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9601200" y="5257800"/>
            <a:ext cx="4557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6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532800"/>
            <a:ext cx="1007928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Если же будет введено приемлемое значение n, программа совершит подсчет.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Результат при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n = 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равен: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8685360" cy="622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4" name=""/>
          <p:cNvSpPr/>
          <p:nvPr/>
        </p:nvSpPr>
        <p:spPr>
          <a:xfrm>
            <a:off x="0" y="2286000"/>
            <a:ext cx="1007928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Правильность вычисления можно проверить калькулятором. И действительно, вывод: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1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+ 2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+ 3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+ 4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+ 5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+ 6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+ 7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+ 8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+ 9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+ 10</a:t>
            </a:r>
            <a:r>
              <a:rPr b="0" lang="en-US" sz="1800" strike="noStrike" u="none" baseline="33000">
                <a:solidFill>
                  <a:srgbClr val="000000"/>
                </a:solidFill>
                <a:uFillTx/>
                <a:latin typeface="Bahnschrift"/>
                <a:ea typeface="Arial"/>
              </a:rPr>
              <a:t>10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 = 14914341925. Ответ верный.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Если взять число больше, например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n = 170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, то программе уже понадобится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некоторое время для подсчета, но ответ будет выведен: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685800" y="3657600"/>
            <a:ext cx="8685360" cy="1177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228600" y="0"/>
            <a:ext cx="985068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9601200" y="5257800"/>
            <a:ext cx="4557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7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0" y="532800"/>
            <a:ext cx="1007928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При вводе значения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n &gt; 200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, я добавил предупреждение, потому что числа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действительно становятся большими: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2286000"/>
            <a:ext cx="1007928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У данного предупреждения тоже имеется “защита от дурака”. Нечисловые значения, а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так же значения больше 1 или меньше 0 не могут быть введены. Программа может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высчитывать произвольно большие числа, все зависит только лишь от вычислительной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способности компьютера пользователя.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85800" y="1600200"/>
            <a:ext cx="8707320" cy="541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228600" y="0"/>
            <a:ext cx="9850680" cy="91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601200" y="5257800"/>
            <a:ext cx="455760" cy="41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8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0" y="457200"/>
            <a:ext cx="1007928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Результат работы программы при </a:t>
            </a:r>
            <a:r>
              <a:rPr b="1" lang="en-US" sz="1800" strike="noStrike" u="none">
                <a:solidFill>
                  <a:srgbClr val="000000"/>
                </a:solidFill>
                <a:uFillTx/>
                <a:latin typeface="Bahnschrift"/>
                <a:ea typeface="Arial"/>
              </a:rPr>
              <a:t>n = 1000: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828800" y="1256760"/>
            <a:ext cx="6251760" cy="3999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Application>LibreOffice/24.8.4.2$Windows_X86_64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2025-01-19T13:59:00Z</dcterms:created>
  <dc:creator/>
  <dc:description/>
  <dc:language>en-US</dc:language>
  <cp:lastModifiedBy/>
  <dcterms:modified xsi:type="dcterms:W3CDTF">2025-01-21T21:36:38Z</dcterms:modified>
  <cp:revision>37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