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2"/>
  </p:notesMasterIdLst>
  <p:handoutMasterIdLst>
    <p:handoutMasterId r:id="rId33"/>
  </p:handoutMasterIdLst>
  <p:sldIdLst>
    <p:sldId id="270" r:id="rId2"/>
    <p:sldId id="271" r:id="rId3"/>
    <p:sldId id="272" r:id="rId4"/>
    <p:sldId id="273" r:id="rId5"/>
    <p:sldId id="274" r:id="rId6"/>
    <p:sldId id="275" r:id="rId7"/>
    <p:sldId id="276" r:id="rId8"/>
    <p:sldId id="277" r:id="rId9"/>
    <p:sldId id="278" r:id="rId10"/>
    <p:sldId id="279" r:id="rId11"/>
    <p:sldId id="280" r:id="rId12"/>
    <p:sldId id="290" r:id="rId13"/>
    <p:sldId id="291" r:id="rId14"/>
    <p:sldId id="281" r:id="rId15"/>
    <p:sldId id="282" r:id="rId16"/>
    <p:sldId id="283" r:id="rId17"/>
    <p:sldId id="284" r:id="rId18"/>
    <p:sldId id="285" r:id="rId19"/>
    <p:sldId id="286" r:id="rId20"/>
    <p:sldId id="287" r:id="rId21"/>
    <p:sldId id="288" r:id="rId22"/>
    <p:sldId id="289" r:id="rId23"/>
    <p:sldId id="292" r:id="rId24"/>
    <p:sldId id="293" r:id="rId25"/>
    <p:sldId id="294" r:id="rId26"/>
    <p:sldId id="295" r:id="rId27"/>
    <p:sldId id="299" r:id="rId28"/>
    <p:sldId id="296" r:id="rId29"/>
    <p:sldId id="297" r:id="rId30"/>
    <p:sldId id="298" r:id="rId31"/>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0F081-702A-4A88-B35B-1A5038A8D177}" v="366" dt="2023-07-03T03:13:34.693"/>
  </p1510:revLst>
</p1510:revInfo>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491" autoAdjust="0"/>
  </p:normalViewPr>
  <p:slideViewPr>
    <p:cSldViewPr snapToGrid="0" showGuides="1">
      <p:cViewPr varScale="1">
        <p:scale>
          <a:sx n="78" d="100"/>
          <a:sy n="78" d="100"/>
        </p:scale>
        <p:origin x="140" y="52"/>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85" d="100"/>
          <a:sy n="85" d="100"/>
        </p:scale>
        <p:origin x="288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山中 伸介" userId="4b2f328363c16b76" providerId="Windows Live" clId="Web-{6260F081-702A-4A88-B35B-1A5038A8D177}"/>
    <pc:docChg chg="addSld modSld sldOrd">
      <pc:chgData name="山中 伸介" userId="4b2f328363c16b76" providerId="Windows Live" clId="Web-{6260F081-702A-4A88-B35B-1A5038A8D177}" dt="2023-07-03T03:13:34.693" v="376" actId="20577"/>
      <pc:docMkLst>
        <pc:docMk/>
      </pc:docMkLst>
      <pc:sldChg chg="modSp new ord">
        <pc:chgData name="山中 伸介" userId="4b2f328363c16b76" providerId="Windows Live" clId="Web-{6260F081-702A-4A88-B35B-1A5038A8D177}" dt="2023-07-03T02:54:38.626" v="115" actId="20577"/>
        <pc:sldMkLst>
          <pc:docMk/>
          <pc:sldMk cId="1926613633" sldId="277"/>
        </pc:sldMkLst>
        <pc:spChg chg="mod">
          <ac:chgData name="山中 伸介" userId="4b2f328363c16b76" providerId="Windows Live" clId="Web-{6260F081-702A-4A88-B35B-1A5038A8D177}" dt="2023-07-03T02:54:38.626" v="115" actId="20577"/>
          <ac:spMkLst>
            <pc:docMk/>
            <pc:sldMk cId="1926613633" sldId="277"/>
            <ac:spMk id="2" creationId="{6C444C85-FFC6-59FE-97DE-D73BADAC3942}"/>
          </ac:spMkLst>
        </pc:spChg>
        <pc:spChg chg="mod">
          <ac:chgData name="山中 伸介" userId="4b2f328363c16b76" providerId="Windows Live" clId="Web-{6260F081-702A-4A88-B35B-1A5038A8D177}" dt="2023-07-03T02:54:27.891" v="113" actId="20577"/>
          <ac:spMkLst>
            <pc:docMk/>
            <pc:sldMk cId="1926613633" sldId="277"/>
            <ac:spMk id="3" creationId="{127A0334-B3DC-6A11-CA4E-12573B4908FD}"/>
          </ac:spMkLst>
        </pc:spChg>
      </pc:sldChg>
      <pc:sldChg chg="modSp new">
        <pc:chgData name="山中 伸介" userId="4b2f328363c16b76" providerId="Windows Live" clId="Web-{6260F081-702A-4A88-B35B-1A5038A8D177}" dt="2023-07-03T03:04:59.192" v="272" actId="20577"/>
        <pc:sldMkLst>
          <pc:docMk/>
          <pc:sldMk cId="983020912" sldId="278"/>
        </pc:sldMkLst>
        <pc:spChg chg="mod">
          <ac:chgData name="山中 伸介" userId="4b2f328363c16b76" providerId="Windows Live" clId="Web-{6260F081-702A-4A88-B35B-1A5038A8D177}" dt="2023-07-03T03:03:14.283" v="270" actId="20577"/>
          <ac:spMkLst>
            <pc:docMk/>
            <pc:sldMk cId="983020912" sldId="278"/>
            <ac:spMk id="2" creationId="{758B8CC5-41E9-786A-97B9-4106666157A7}"/>
          </ac:spMkLst>
        </pc:spChg>
        <pc:spChg chg="mod">
          <ac:chgData name="山中 伸介" userId="4b2f328363c16b76" providerId="Windows Live" clId="Web-{6260F081-702A-4A88-B35B-1A5038A8D177}" dt="2023-07-03T03:04:59.192" v="272" actId="20577"/>
          <ac:spMkLst>
            <pc:docMk/>
            <pc:sldMk cId="983020912" sldId="278"/>
            <ac:spMk id="3" creationId="{2066429E-3BC9-E36D-239D-ED514D16EAFA}"/>
          </ac:spMkLst>
        </pc:spChg>
      </pc:sldChg>
      <pc:sldChg chg="modSp new">
        <pc:chgData name="山中 伸介" userId="4b2f328363c16b76" providerId="Windows Live" clId="Web-{6260F081-702A-4A88-B35B-1A5038A8D177}" dt="2023-07-03T03:13:34.693" v="376" actId="20577"/>
        <pc:sldMkLst>
          <pc:docMk/>
          <pc:sldMk cId="3004197867" sldId="279"/>
        </pc:sldMkLst>
        <pc:spChg chg="mod">
          <ac:chgData name="山中 伸介" userId="4b2f328363c16b76" providerId="Windows Live" clId="Web-{6260F081-702A-4A88-B35B-1A5038A8D177}" dt="2023-07-03T03:05:35.974" v="275" actId="20577"/>
          <ac:spMkLst>
            <pc:docMk/>
            <pc:sldMk cId="3004197867" sldId="279"/>
            <ac:spMk id="2" creationId="{3D47234A-244D-71D3-5259-DDD97DD6F9D3}"/>
          </ac:spMkLst>
        </pc:spChg>
        <pc:spChg chg="mod">
          <ac:chgData name="山中 伸介" userId="4b2f328363c16b76" providerId="Windows Live" clId="Web-{6260F081-702A-4A88-B35B-1A5038A8D177}" dt="2023-07-03T03:13:34.693" v="376" actId="20577"/>
          <ac:spMkLst>
            <pc:docMk/>
            <pc:sldMk cId="3004197867" sldId="279"/>
            <ac:spMk id="3" creationId="{7BDA4B1F-9C89-2824-C198-A5B8E872F5B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DFD74-678E-4E3E-9D8F-FF16CB09B576}"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kumimoji="1" lang="ja-JP" altLang="en-US"/>
        </a:p>
      </dgm:t>
    </dgm:pt>
    <dgm:pt modelId="{468400CC-7E59-46AA-91A9-E20DC710194E}">
      <dgm:prSet phldrT="[テキスト]"/>
      <dgm:spPr/>
      <dgm:t>
        <a:bodyPr/>
        <a:lstStyle/>
        <a:p>
          <a:r>
            <a:rPr lang="en-US" altLang="ja-JP" dirty="0"/>
            <a:t>Arduino</a:t>
          </a:r>
          <a:endParaRPr lang="ja-JP" altLang="en-US" dirty="0"/>
        </a:p>
      </dgm:t>
    </dgm:pt>
    <dgm:pt modelId="{0DF09F7A-CA65-483D-A49E-FBFA8EC5B542}" type="parTrans" cxnId="{9E66F8B7-6392-4369-9C3B-DD926F12EF84}">
      <dgm:prSet/>
      <dgm:spPr/>
      <dgm:t>
        <a:bodyPr/>
        <a:lstStyle/>
        <a:p>
          <a:endParaRPr kumimoji="1" lang="ja-JP" altLang="en-US"/>
        </a:p>
      </dgm:t>
    </dgm:pt>
    <dgm:pt modelId="{4739E4A0-F80D-49A3-A143-E3E9B9BE4E77}" type="sibTrans" cxnId="{9E66F8B7-6392-4369-9C3B-DD926F12EF84}">
      <dgm:prSet/>
      <dgm:spPr/>
      <dgm:t>
        <a:bodyPr/>
        <a:lstStyle/>
        <a:p>
          <a:endParaRPr kumimoji="1" lang="ja-JP" altLang="en-US"/>
        </a:p>
      </dgm:t>
    </dgm:pt>
    <dgm:pt modelId="{E7CAF9D0-0122-426E-88A2-E10067B0EB7E}">
      <dgm:prSet phldrT="[テキスト]"/>
      <dgm:spPr/>
      <dgm:t>
        <a:bodyPr/>
        <a:lstStyle/>
        <a:p>
          <a:r>
            <a:rPr kumimoji="1" lang="en-US" altLang="en-US" dirty="0"/>
            <a:t>OSOYOO UNO</a:t>
          </a:r>
          <a:endParaRPr kumimoji="1" lang="ja-JP" altLang="en-US" dirty="0"/>
        </a:p>
      </dgm:t>
    </dgm:pt>
    <dgm:pt modelId="{93811BC1-E6C1-473B-BFBC-4C14E3E37C75}" type="parTrans" cxnId="{77948BFD-F742-4E4D-9C7F-9944C4ED75C6}">
      <dgm:prSet/>
      <dgm:spPr/>
      <dgm:t>
        <a:bodyPr/>
        <a:lstStyle/>
        <a:p>
          <a:endParaRPr kumimoji="1" lang="ja-JP" altLang="en-US"/>
        </a:p>
      </dgm:t>
    </dgm:pt>
    <dgm:pt modelId="{AA24D7E2-F4CA-49E2-A15C-13B92B8599EF}" type="sibTrans" cxnId="{77948BFD-F742-4E4D-9C7F-9944C4ED75C6}">
      <dgm:prSet/>
      <dgm:spPr/>
      <dgm:t>
        <a:bodyPr/>
        <a:lstStyle/>
        <a:p>
          <a:endParaRPr kumimoji="1" lang="ja-JP" altLang="en-US"/>
        </a:p>
      </dgm:t>
    </dgm:pt>
    <dgm:pt modelId="{2414E291-1140-47A4-B309-4061014F1258}">
      <dgm:prSet phldrT="[テキスト]" custT="1"/>
      <dgm:spPr/>
      <dgm:t>
        <a:bodyPr/>
        <a:lstStyle/>
        <a:p>
          <a:pPr marL="0" lvl="0" indent="0" algn="ctr" defTabSz="1689100">
            <a:lnSpc>
              <a:spcPct val="90000"/>
            </a:lnSpc>
            <a:spcBef>
              <a:spcPct val="0"/>
            </a:spcBef>
            <a:spcAft>
              <a:spcPct val="35000"/>
            </a:spcAft>
            <a:buNone/>
          </a:pPr>
          <a:r>
            <a:rPr kumimoji="1" lang="en-US" altLang="en-US" sz="1800" kern="1200" dirty="0"/>
            <a:t> </a:t>
          </a:r>
          <a:r>
            <a:rPr kumimoji="1" lang="ja-JP" altLang="en-US" sz="2800" kern="1200" dirty="0">
              <a:latin typeface="Century Gothic" panose="020B0502020202020204"/>
              <a:ea typeface="+mn-ea"/>
              <a:cs typeface="+mn-cs"/>
            </a:rPr>
            <a:t>インターフェースモジュール</a:t>
          </a:r>
          <a:endParaRPr kumimoji="1" lang="en-US" altLang="ja-JP" sz="2800" kern="1200" dirty="0">
            <a:latin typeface="Century Gothic" panose="020B0502020202020204"/>
            <a:ea typeface="+mn-ea"/>
            <a:cs typeface="+mn-cs"/>
          </a:endParaRPr>
        </a:p>
      </dgm:t>
    </dgm:pt>
    <dgm:pt modelId="{E510DD6E-4F69-4953-B330-9E974806241E}" type="parTrans" cxnId="{924DFB9C-9253-44E9-9C5D-0B3BBB267E53}">
      <dgm:prSet/>
      <dgm:spPr/>
      <dgm:t>
        <a:bodyPr/>
        <a:lstStyle/>
        <a:p>
          <a:endParaRPr kumimoji="1" lang="ja-JP" altLang="en-US"/>
        </a:p>
      </dgm:t>
    </dgm:pt>
    <dgm:pt modelId="{2C231ED8-7B29-4FC9-BE5A-A941DECB0D7E}" type="sibTrans" cxnId="{924DFB9C-9253-44E9-9C5D-0B3BBB267E53}">
      <dgm:prSet/>
      <dgm:spPr/>
      <dgm:t>
        <a:bodyPr/>
        <a:lstStyle/>
        <a:p>
          <a:endParaRPr kumimoji="1" lang="ja-JP" altLang="en-US"/>
        </a:p>
      </dgm:t>
    </dgm:pt>
    <dgm:pt modelId="{AD48CB2E-ECED-465E-9525-90F924467D26}">
      <dgm:prSet phldrT="[テキスト]" custT="1"/>
      <dgm:spPr/>
      <dgm:t>
        <a:bodyPr/>
        <a:lstStyle/>
        <a:p>
          <a:pPr marL="0" lvl="0" indent="0" algn="ctr" defTabSz="1689100">
            <a:lnSpc>
              <a:spcPct val="90000"/>
            </a:lnSpc>
            <a:spcBef>
              <a:spcPct val="0"/>
            </a:spcBef>
            <a:spcAft>
              <a:spcPct val="35000"/>
            </a:spcAft>
            <a:buNone/>
          </a:pPr>
          <a:r>
            <a:rPr kumimoji="1" lang="ja-JP" altLang="en-US" sz="1400" kern="1200" dirty="0">
              <a:latin typeface="Century Gothic" panose="020B0502020202020204"/>
              <a:ea typeface="+mn-ea"/>
              <a:cs typeface="+mn-cs"/>
            </a:rPr>
            <a:t>センサー</a:t>
          </a:r>
          <a:endParaRPr kumimoji="1" lang="en-US" altLang="ja-JP" sz="1400" kern="1200" dirty="0">
            <a:latin typeface="Century Gothic" panose="020B0502020202020204"/>
            <a:ea typeface="+mn-ea"/>
            <a:cs typeface="+mn-cs"/>
          </a:endParaRPr>
        </a:p>
      </dgm:t>
    </dgm:pt>
    <dgm:pt modelId="{13B30AED-F346-4F9A-8682-01AA3E4316AA}" type="parTrans" cxnId="{21171A26-FD6C-477B-8658-CFD3479A54B9}">
      <dgm:prSet/>
      <dgm:spPr/>
      <dgm:t>
        <a:bodyPr/>
        <a:lstStyle/>
        <a:p>
          <a:endParaRPr kumimoji="1" lang="ja-JP" altLang="en-US"/>
        </a:p>
      </dgm:t>
    </dgm:pt>
    <dgm:pt modelId="{C40534F9-ABF6-44AE-9289-C11965967978}" type="sibTrans" cxnId="{21171A26-FD6C-477B-8658-CFD3479A54B9}">
      <dgm:prSet/>
      <dgm:spPr/>
      <dgm:t>
        <a:bodyPr/>
        <a:lstStyle/>
        <a:p>
          <a:endParaRPr kumimoji="1" lang="ja-JP" altLang="en-US"/>
        </a:p>
      </dgm:t>
    </dgm:pt>
    <dgm:pt modelId="{ECAD17A7-F9D3-4966-8B06-F54ED9365F57}">
      <dgm:prSet phldrT="[テキスト]" custT="1"/>
      <dgm:spPr/>
      <dgm:t>
        <a:bodyPr/>
        <a:lstStyle/>
        <a:p>
          <a:pPr marL="0" lvl="0" indent="0" algn="ctr" defTabSz="1689100">
            <a:lnSpc>
              <a:spcPct val="90000"/>
            </a:lnSpc>
            <a:spcBef>
              <a:spcPct val="0"/>
            </a:spcBef>
            <a:spcAft>
              <a:spcPct val="35000"/>
            </a:spcAft>
            <a:buNone/>
          </a:pPr>
          <a:r>
            <a:rPr kumimoji="1" lang="ja-JP" altLang="en-US" sz="1400" kern="1200" dirty="0">
              <a:latin typeface="Century Gothic" panose="020B0502020202020204"/>
              <a:ea typeface="+mn-ea"/>
              <a:cs typeface="+mn-cs"/>
            </a:rPr>
            <a:t>モーター</a:t>
          </a:r>
          <a:endParaRPr kumimoji="1" lang="en-US" altLang="ja-JP" sz="1400" kern="1200" dirty="0">
            <a:latin typeface="Century Gothic" panose="020B0502020202020204"/>
            <a:ea typeface="+mn-ea"/>
            <a:cs typeface="+mn-cs"/>
          </a:endParaRPr>
        </a:p>
      </dgm:t>
    </dgm:pt>
    <dgm:pt modelId="{AD9169E2-56BE-4D07-BAF5-D5085C82EB4F}" type="parTrans" cxnId="{6C5058B3-2AA2-46E9-B103-911A96F2BECD}">
      <dgm:prSet/>
      <dgm:spPr/>
      <dgm:t>
        <a:bodyPr/>
        <a:lstStyle/>
        <a:p>
          <a:endParaRPr kumimoji="1" lang="ja-JP" altLang="en-US"/>
        </a:p>
      </dgm:t>
    </dgm:pt>
    <dgm:pt modelId="{4318D08D-BE49-471F-ACA3-DB6831CD9ED1}" type="sibTrans" cxnId="{6C5058B3-2AA2-46E9-B103-911A96F2BECD}">
      <dgm:prSet/>
      <dgm:spPr/>
      <dgm:t>
        <a:bodyPr/>
        <a:lstStyle/>
        <a:p>
          <a:endParaRPr kumimoji="1" lang="ja-JP" altLang="en-US"/>
        </a:p>
      </dgm:t>
    </dgm:pt>
    <dgm:pt modelId="{1AB4EE65-8C79-46FE-BF89-9266AFA3FD5F}">
      <dgm:prSet phldrT="[テキスト]" custT="1"/>
      <dgm:spPr/>
      <dgm:t>
        <a:bodyPr/>
        <a:lstStyle/>
        <a:p>
          <a:pPr marL="0" lvl="0" indent="0" algn="ctr" defTabSz="1689100">
            <a:lnSpc>
              <a:spcPct val="90000"/>
            </a:lnSpc>
            <a:spcBef>
              <a:spcPct val="0"/>
            </a:spcBef>
            <a:spcAft>
              <a:spcPct val="35000"/>
            </a:spcAft>
            <a:buNone/>
          </a:pPr>
          <a:r>
            <a:rPr kumimoji="1" lang="ja-JP" altLang="en-US" sz="2400" kern="1200" dirty="0">
              <a:latin typeface="Century Gothic" panose="020B0502020202020204"/>
              <a:ea typeface="+mn-ea"/>
              <a:cs typeface="+mn-cs"/>
            </a:rPr>
            <a:t>電源</a:t>
          </a:r>
          <a:endParaRPr kumimoji="1" lang="en-US" altLang="ja-JP" sz="2400" kern="1200" dirty="0">
            <a:latin typeface="Century Gothic" panose="020B0502020202020204"/>
            <a:ea typeface="+mn-ea"/>
            <a:cs typeface="+mn-cs"/>
          </a:endParaRPr>
        </a:p>
      </dgm:t>
    </dgm:pt>
    <dgm:pt modelId="{3CD39BF1-7452-4633-A79E-1500468CF21D}" type="parTrans" cxnId="{4D0AD910-E701-4048-9325-A82F12EA1400}">
      <dgm:prSet/>
      <dgm:spPr/>
      <dgm:t>
        <a:bodyPr/>
        <a:lstStyle/>
        <a:p>
          <a:endParaRPr kumimoji="1" lang="ja-JP" altLang="en-US"/>
        </a:p>
      </dgm:t>
    </dgm:pt>
    <dgm:pt modelId="{263094E1-A77E-4ED6-B019-2D6E1C68B56F}" type="sibTrans" cxnId="{4D0AD910-E701-4048-9325-A82F12EA1400}">
      <dgm:prSet/>
      <dgm:spPr/>
      <dgm:t>
        <a:bodyPr/>
        <a:lstStyle/>
        <a:p>
          <a:endParaRPr kumimoji="1" lang="ja-JP" altLang="en-US"/>
        </a:p>
      </dgm:t>
    </dgm:pt>
    <dgm:pt modelId="{5A9A414E-34D5-4D10-A923-8C07408AB8AF}" type="pres">
      <dgm:prSet presAssocID="{87FDFD74-678E-4E3E-9D8F-FF16CB09B576}" presName="Name0" presStyleCnt="0">
        <dgm:presLayoutVars>
          <dgm:chPref val="1"/>
          <dgm:dir/>
          <dgm:animOne val="branch"/>
          <dgm:animLvl val="lvl"/>
          <dgm:resizeHandles/>
        </dgm:presLayoutVars>
      </dgm:prSet>
      <dgm:spPr/>
    </dgm:pt>
    <dgm:pt modelId="{A7F2C829-ECF7-4581-B142-ED6BEFFED59B}" type="pres">
      <dgm:prSet presAssocID="{468400CC-7E59-46AA-91A9-E20DC710194E}" presName="vertOne" presStyleCnt="0"/>
      <dgm:spPr/>
    </dgm:pt>
    <dgm:pt modelId="{FADA532B-19B5-4966-A96B-1DD0309B9B67}" type="pres">
      <dgm:prSet presAssocID="{468400CC-7E59-46AA-91A9-E20DC710194E}" presName="txOne" presStyleLbl="node0" presStyleIdx="0" presStyleCnt="1">
        <dgm:presLayoutVars>
          <dgm:chPref val="3"/>
        </dgm:presLayoutVars>
      </dgm:prSet>
      <dgm:spPr/>
    </dgm:pt>
    <dgm:pt modelId="{4AAA17B7-9042-440D-B710-E6915B9022F0}" type="pres">
      <dgm:prSet presAssocID="{468400CC-7E59-46AA-91A9-E20DC710194E}" presName="parTransOne" presStyleCnt="0"/>
      <dgm:spPr/>
    </dgm:pt>
    <dgm:pt modelId="{C7E53C8B-1192-4EA6-8CD9-C418AE34EA1D}" type="pres">
      <dgm:prSet presAssocID="{468400CC-7E59-46AA-91A9-E20DC710194E}" presName="horzOne" presStyleCnt="0"/>
      <dgm:spPr/>
    </dgm:pt>
    <dgm:pt modelId="{8093D45E-1270-4986-ABE1-A16BE84CC6B5}" type="pres">
      <dgm:prSet presAssocID="{E7CAF9D0-0122-426E-88A2-E10067B0EB7E}" presName="vertTwo" presStyleCnt="0"/>
      <dgm:spPr/>
    </dgm:pt>
    <dgm:pt modelId="{63FC06B8-558B-465A-9C10-50DE702928C1}" type="pres">
      <dgm:prSet presAssocID="{E7CAF9D0-0122-426E-88A2-E10067B0EB7E}" presName="txTwo" presStyleLbl="node2" presStyleIdx="0" presStyleCnt="1" custScaleX="113168" custLinFactNeighborX="304" custLinFactNeighborY="30023">
        <dgm:presLayoutVars>
          <dgm:chPref val="3"/>
        </dgm:presLayoutVars>
      </dgm:prSet>
      <dgm:spPr/>
    </dgm:pt>
    <dgm:pt modelId="{2FBC28DF-D0C3-4A4F-89ED-DB5F28351BEB}" type="pres">
      <dgm:prSet presAssocID="{E7CAF9D0-0122-426E-88A2-E10067B0EB7E}" presName="parTransTwo" presStyleCnt="0"/>
      <dgm:spPr/>
    </dgm:pt>
    <dgm:pt modelId="{88E0C3AC-8C4D-46F1-81FA-C51AF1802C88}" type="pres">
      <dgm:prSet presAssocID="{E7CAF9D0-0122-426E-88A2-E10067B0EB7E}" presName="horzTwo" presStyleCnt="0"/>
      <dgm:spPr/>
    </dgm:pt>
    <dgm:pt modelId="{67E1A3EC-199D-4B67-BAF7-36BEA57100F8}" type="pres">
      <dgm:prSet presAssocID="{2414E291-1140-47A4-B309-4061014F1258}" presName="vertThree" presStyleCnt="0"/>
      <dgm:spPr/>
    </dgm:pt>
    <dgm:pt modelId="{EEC99CC7-3725-4BC6-8B35-93A7DB180DDD}" type="pres">
      <dgm:prSet presAssocID="{2414E291-1140-47A4-B309-4061014F1258}" presName="txThree" presStyleLbl="node3" presStyleIdx="0" presStyleCnt="1" custScaleX="156392" custScaleY="101453">
        <dgm:presLayoutVars>
          <dgm:chPref val="3"/>
        </dgm:presLayoutVars>
      </dgm:prSet>
      <dgm:spPr/>
    </dgm:pt>
    <dgm:pt modelId="{2ED6A65A-6265-4C74-A231-FE560FE39D2B}" type="pres">
      <dgm:prSet presAssocID="{2414E291-1140-47A4-B309-4061014F1258}" presName="parTransThree" presStyleCnt="0"/>
      <dgm:spPr/>
    </dgm:pt>
    <dgm:pt modelId="{6CD9A926-791E-4212-B54A-E01E365B9982}" type="pres">
      <dgm:prSet presAssocID="{2414E291-1140-47A4-B309-4061014F1258}" presName="horzThree" presStyleCnt="0"/>
      <dgm:spPr/>
    </dgm:pt>
    <dgm:pt modelId="{4D7AA0FA-B3A9-4700-B556-8AE0AD32FA05}" type="pres">
      <dgm:prSet presAssocID="{AD48CB2E-ECED-465E-9525-90F924467D26}" presName="vertFour" presStyleCnt="0">
        <dgm:presLayoutVars>
          <dgm:chPref val="3"/>
        </dgm:presLayoutVars>
      </dgm:prSet>
      <dgm:spPr/>
    </dgm:pt>
    <dgm:pt modelId="{56C976BE-D946-4C37-BCF6-34BA30F317C5}" type="pres">
      <dgm:prSet presAssocID="{AD48CB2E-ECED-465E-9525-90F924467D26}" presName="txFour" presStyleLbl="node4" presStyleIdx="0" presStyleCnt="3">
        <dgm:presLayoutVars>
          <dgm:chPref val="3"/>
        </dgm:presLayoutVars>
      </dgm:prSet>
      <dgm:spPr/>
    </dgm:pt>
    <dgm:pt modelId="{05D032DC-0808-4853-A6D8-B28786DDFD50}" type="pres">
      <dgm:prSet presAssocID="{AD48CB2E-ECED-465E-9525-90F924467D26}" presName="horzFour" presStyleCnt="0"/>
      <dgm:spPr/>
    </dgm:pt>
    <dgm:pt modelId="{22A28409-A1DC-49D4-A6D7-A90A8E7E7651}" type="pres">
      <dgm:prSet presAssocID="{C40534F9-ABF6-44AE-9289-C11965967978}" presName="sibSpaceFour" presStyleCnt="0"/>
      <dgm:spPr/>
    </dgm:pt>
    <dgm:pt modelId="{45690FE9-F641-4C93-B1A6-2ABCD3E499FD}" type="pres">
      <dgm:prSet presAssocID="{ECAD17A7-F9D3-4966-8B06-F54ED9365F57}" presName="vertFour" presStyleCnt="0">
        <dgm:presLayoutVars>
          <dgm:chPref val="3"/>
        </dgm:presLayoutVars>
      </dgm:prSet>
      <dgm:spPr/>
    </dgm:pt>
    <dgm:pt modelId="{82F5D843-8509-4521-9F82-C246C6039D5F}" type="pres">
      <dgm:prSet presAssocID="{ECAD17A7-F9D3-4966-8B06-F54ED9365F57}" presName="txFour" presStyleLbl="node4" presStyleIdx="1" presStyleCnt="3">
        <dgm:presLayoutVars>
          <dgm:chPref val="3"/>
        </dgm:presLayoutVars>
      </dgm:prSet>
      <dgm:spPr/>
    </dgm:pt>
    <dgm:pt modelId="{0C2A1261-E717-44E4-B813-982417503F15}" type="pres">
      <dgm:prSet presAssocID="{ECAD17A7-F9D3-4966-8B06-F54ED9365F57}" presName="horzFour" presStyleCnt="0"/>
      <dgm:spPr/>
    </dgm:pt>
    <dgm:pt modelId="{20C28143-3A7D-433F-9E6F-D25F65B7E4A3}" type="pres">
      <dgm:prSet presAssocID="{4318D08D-BE49-471F-ACA3-DB6831CD9ED1}" presName="sibSpaceFour" presStyleCnt="0"/>
      <dgm:spPr/>
    </dgm:pt>
    <dgm:pt modelId="{236993CE-3E92-4202-B8B5-EC3FD91DA6F7}" type="pres">
      <dgm:prSet presAssocID="{1AB4EE65-8C79-46FE-BF89-9266AFA3FD5F}" presName="vertFour" presStyleCnt="0">
        <dgm:presLayoutVars>
          <dgm:chPref val="3"/>
        </dgm:presLayoutVars>
      </dgm:prSet>
      <dgm:spPr/>
    </dgm:pt>
    <dgm:pt modelId="{A3230459-A170-4B4C-9FB2-60BAC072182F}" type="pres">
      <dgm:prSet presAssocID="{1AB4EE65-8C79-46FE-BF89-9266AFA3FD5F}" presName="txFour" presStyleLbl="node4" presStyleIdx="2" presStyleCnt="3">
        <dgm:presLayoutVars>
          <dgm:chPref val="3"/>
        </dgm:presLayoutVars>
      </dgm:prSet>
      <dgm:spPr/>
    </dgm:pt>
    <dgm:pt modelId="{A713D344-341D-40A5-A9BF-F827266E2495}" type="pres">
      <dgm:prSet presAssocID="{1AB4EE65-8C79-46FE-BF89-9266AFA3FD5F}" presName="horzFour" presStyleCnt="0"/>
      <dgm:spPr/>
    </dgm:pt>
  </dgm:ptLst>
  <dgm:cxnLst>
    <dgm:cxn modelId="{4D0AD910-E701-4048-9325-A82F12EA1400}" srcId="{2414E291-1140-47A4-B309-4061014F1258}" destId="{1AB4EE65-8C79-46FE-BF89-9266AFA3FD5F}" srcOrd="2" destOrd="0" parTransId="{3CD39BF1-7452-4633-A79E-1500468CF21D}" sibTransId="{263094E1-A77E-4ED6-B019-2D6E1C68B56F}"/>
    <dgm:cxn modelId="{C9FB121E-E53F-41C8-A6AC-2E45BB4247C7}" type="presOf" srcId="{ECAD17A7-F9D3-4966-8B06-F54ED9365F57}" destId="{82F5D843-8509-4521-9F82-C246C6039D5F}" srcOrd="0" destOrd="0" presId="urn:microsoft.com/office/officeart/2005/8/layout/hierarchy4"/>
    <dgm:cxn modelId="{21171A26-FD6C-477B-8658-CFD3479A54B9}" srcId="{2414E291-1140-47A4-B309-4061014F1258}" destId="{AD48CB2E-ECED-465E-9525-90F924467D26}" srcOrd="0" destOrd="0" parTransId="{13B30AED-F346-4F9A-8682-01AA3E4316AA}" sibTransId="{C40534F9-ABF6-44AE-9289-C11965967978}"/>
    <dgm:cxn modelId="{D1253328-910C-4192-96A8-BF372DC8DE87}" type="presOf" srcId="{AD48CB2E-ECED-465E-9525-90F924467D26}" destId="{56C976BE-D946-4C37-BCF6-34BA30F317C5}" srcOrd="0" destOrd="0" presId="urn:microsoft.com/office/officeart/2005/8/layout/hierarchy4"/>
    <dgm:cxn modelId="{DD476B64-A20B-44D7-8426-D0C7300C4FA9}" type="presOf" srcId="{87FDFD74-678E-4E3E-9D8F-FF16CB09B576}" destId="{5A9A414E-34D5-4D10-A923-8C07408AB8AF}" srcOrd="0" destOrd="0" presId="urn:microsoft.com/office/officeart/2005/8/layout/hierarchy4"/>
    <dgm:cxn modelId="{47D4D77A-0554-49C7-BD17-91C4E52247F0}" type="presOf" srcId="{468400CC-7E59-46AA-91A9-E20DC710194E}" destId="{FADA532B-19B5-4966-A96B-1DD0309B9B67}" srcOrd="0" destOrd="0" presId="urn:microsoft.com/office/officeart/2005/8/layout/hierarchy4"/>
    <dgm:cxn modelId="{F0517695-3AF1-47BC-85F2-BF3F429F9EA3}" type="presOf" srcId="{1AB4EE65-8C79-46FE-BF89-9266AFA3FD5F}" destId="{A3230459-A170-4B4C-9FB2-60BAC072182F}" srcOrd="0" destOrd="0" presId="urn:microsoft.com/office/officeart/2005/8/layout/hierarchy4"/>
    <dgm:cxn modelId="{924DFB9C-9253-44E9-9C5D-0B3BBB267E53}" srcId="{E7CAF9D0-0122-426E-88A2-E10067B0EB7E}" destId="{2414E291-1140-47A4-B309-4061014F1258}" srcOrd="0" destOrd="0" parTransId="{E510DD6E-4F69-4953-B330-9E974806241E}" sibTransId="{2C231ED8-7B29-4FC9-BE5A-A941DECB0D7E}"/>
    <dgm:cxn modelId="{AB92BEA9-061A-4892-BAE5-63EC5C1C0750}" type="presOf" srcId="{E7CAF9D0-0122-426E-88A2-E10067B0EB7E}" destId="{63FC06B8-558B-465A-9C10-50DE702928C1}" srcOrd="0" destOrd="0" presId="urn:microsoft.com/office/officeart/2005/8/layout/hierarchy4"/>
    <dgm:cxn modelId="{6C5058B3-2AA2-46E9-B103-911A96F2BECD}" srcId="{2414E291-1140-47A4-B309-4061014F1258}" destId="{ECAD17A7-F9D3-4966-8B06-F54ED9365F57}" srcOrd="1" destOrd="0" parTransId="{AD9169E2-56BE-4D07-BAF5-D5085C82EB4F}" sibTransId="{4318D08D-BE49-471F-ACA3-DB6831CD9ED1}"/>
    <dgm:cxn modelId="{9E66F8B7-6392-4369-9C3B-DD926F12EF84}" srcId="{87FDFD74-678E-4E3E-9D8F-FF16CB09B576}" destId="{468400CC-7E59-46AA-91A9-E20DC710194E}" srcOrd="0" destOrd="0" parTransId="{0DF09F7A-CA65-483D-A49E-FBFA8EC5B542}" sibTransId="{4739E4A0-F80D-49A3-A143-E3E9B9BE4E77}"/>
    <dgm:cxn modelId="{26FAD2C1-54FD-4CF4-AACA-2FABF3AE91D3}" type="presOf" srcId="{2414E291-1140-47A4-B309-4061014F1258}" destId="{EEC99CC7-3725-4BC6-8B35-93A7DB180DDD}" srcOrd="0" destOrd="0" presId="urn:microsoft.com/office/officeart/2005/8/layout/hierarchy4"/>
    <dgm:cxn modelId="{77948BFD-F742-4E4D-9C7F-9944C4ED75C6}" srcId="{468400CC-7E59-46AA-91A9-E20DC710194E}" destId="{E7CAF9D0-0122-426E-88A2-E10067B0EB7E}" srcOrd="0" destOrd="0" parTransId="{93811BC1-E6C1-473B-BFBC-4C14E3E37C75}" sibTransId="{AA24D7E2-F4CA-49E2-A15C-13B92B8599EF}"/>
    <dgm:cxn modelId="{8F8A178F-9B7D-44A5-BCB0-AACBB9E4BB22}" type="presParOf" srcId="{5A9A414E-34D5-4D10-A923-8C07408AB8AF}" destId="{A7F2C829-ECF7-4581-B142-ED6BEFFED59B}" srcOrd="0" destOrd="0" presId="urn:microsoft.com/office/officeart/2005/8/layout/hierarchy4"/>
    <dgm:cxn modelId="{0D8B0A11-5C6E-4E3F-9BDC-4F33FB00782E}" type="presParOf" srcId="{A7F2C829-ECF7-4581-B142-ED6BEFFED59B}" destId="{FADA532B-19B5-4966-A96B-1DD0309B9B67}" srcOrd="0" destOrd="0" presId="urn:microsoft.com/office/officeart/2005/8/layout/hierarchy4"/>
    <dgm:cxn modelId="{447F3A0B-D6B6-4560-9332-D3E0EFD9AD89}" type="presParOf" srcId="{A7F2C829-ECF7-4581-B142-ED6BEFFED59B}" destId="{4AAA17B7-9042-440D-B710-E6915B9022F0}" srcOrd="1" destOrd="0" presId="urn:microsoft.com/office/officeart/2005/8/layout/hierarchy4"/>
    <dgm:cxn modelId="{579A1E2D-55FC-4B00-B406-3659F65E2730}" type="presParOf" srcId="{A7F2C829-ECF7-4581-B142-ED6BEFFED59B}" destId="{C7E53C8B-1192-4EA6-8CD9-C418AE34EA1D}" srcOrd="2" destOrd="0" presId="urn:microsoft.com/office/officeart/2005/8/layout/hierarchy4"/>
    <dgm:cxn modelId="{BB0171A3-BC04-4FD7-BF8B-47A8EB368677}" type="presParOf" srcId="{C7E53C8B-1192-4EA6-8CD9-C418AE34EA1D}" destId="{8093D45E-1270-4986-ABE1-A16BE84CC6B5}" srcOrd="0" destOrd="0" presId="urn:microsoft.com/office/officeart/2005/8/layout/hierarchy4"/>
    <dgm:cxn modelId="{E96A5BE4-E2FB-42FD-A249-C77097DED1E5}" type="presParOf" srcId="{8093D45E-1270-4986-ABE1-A16BE84CC6B5}" destId="{63FC06B8-558B-465A-9C10-50DE702928C1}" srcOrd="0" destOrd="0" presId="urn:microsoft.com/office/officeart/2005/8/layout/hierarchy4"/>
    <dgm:cxn modelId="{C72D913F-4473-4684-92A3-AE17DE904420}" type="presParOf" srcId="{8093D45E-1270-4986-ABE1-A16BE84CC6B5}" destId="{2FBC28DF-D0C3-4A4F-89ED-DB5F28351BEB}" srcOrd="1" destOrd="0" presId="urn:microsoft.com/office/officeart/2005/8/layout/hierarchy4"/>
    <dgm:cxn modelId="{CF5E2EA0-C883-44FE-A58C-C173BE40A723}" type="presParOf" srcId="{8093D45E-1270-4986-ABE1-A16BE84CC6B5}" destId="{88E0C3AC-8C4D-46F1-81FA-C51AF1802C88}" srcOrd="2" destOrd="0" presId="urn:microsoft.com/office/officeart/2005/8/layout/hierarchy4"/>
    <dgm:cxn modelId="{638EDE14-2773-4E48-A5B4-5F06A0B1D851}" type="presParOf" srcId="{88E0C3AC-8C4D-46F1-81FA-C51AF1802C88}" destId="{67E1A3EC-199D-4B67-BAF7-36BEA57100F8}" srcOrd="0" destOrd="0" presId="urn:microsoft.com/office/officeart/2005/8/layout/hierarchy4"/>
    <dgm:cxn modelId="{49CD87F9-1B7E-4ED1-803A-AC4D7497D543}" type="presParOf" srcId="{67E1A3EC-199D-4B67-BAF7-36BEA57100F8}" destId="{EEC99CC7-3725-4BC6-8B35-93A7DB180DDD}" srcOrd="0" destOrd="0" presId="urn:microsoft.com/office/officeart/2005/8/layout/hierarchy4"/>
    <dgm:cxn modelId="{9B9E418C-A40A-451B-B708-7896462FA8C2}" type="presParOf" srcId="{67E1A3EC-199D-4B67-BAF7-36BEA57100F8}" destId="{2ED6A65A-6265-4C74-A231-FE560FE39D2B}" srcOrd="1" destOrd="0" presId="urn:microsoft.com/office/officeart/2005/8/layout/hierarchy4"/>
    <dgm:cxn modelId="{F442F443-02F4-4775-9A11-F806BE602390}" type="presParOf" srcId="{67E1A3EC-199D-4B67-BAF7-36BEA57100F8}" destId="{6CD9A926-791E-4212-B54A-E01E365B9982}" srcOrd="2" destOrd="0" presId="urn:microsoft.com/office/officeart/2005/8/layout/hierarchy4"/>
    <dgm:cxn modelId="{29B96147-15EC-471A-94C3-414AB159CFA9}" type="presParOf" srcId="{6CD9A926-791E-4212-B54A-E01E365B9982}" destId="{4D7AA0FA-B3A9-4700-B556-8AE0AD32FA05}" srcOrd="0" destOrd="0" presId="urn:microsoft.com/office/officeart/2005/8/layout/hierarchy4"/>
    <dgm:cxn modelId="{669EB0DC-A9C9-4C4D-85B4-5CE4065B3E3F}" type="presParOf" srcId="{4D7AA0FA-B3A9-4700-B556-8AE0AD32FA05}" destId="{56C976BE-D946-4C37-BCF6-34BA30F317C5}" srcOrd="0" destOrd="0" presId="urn:microsoft.com/office/officeart/2005/8/layout/hierarchy4"/>
    <dgm:cxn modelId="{9AA7C7BC-389A-434E-9DEF-DAA22D461565}" type="presParOf" srcId="{4D7AA0FA-B3A9-4700-B556-8AE0AD32FA05}" destId="{05D032DC-0808-4853-A6D8-B28786DDFD50}" srcOrd="1" destOrd="0" presId="urn:microsoft.com/office/officeart/2005/8/layout/hierarchy4"/>
    <dgm:cxn modelId="{6531F989-B6FA-4F7B-8585-956792BEF5C8}" type="presParOf" srcId="{6CD9A926-791E-4212-B54A-E01E365B9982}" destId="{22A28409-A1DC-49D4-A6D7-A90A8E7E7651}" srcOrd="1" destOrd="0" presId="urn:microsoft.com/office/officeart/2005/8/layout/hierarchy4"/>
    <dgm:cxn modelId="{D92121A0-7B96-438E-BD03-565B69AAA8EC}" type="presParOf" srcId="{6CD9A926-791E-4212-B54A-E01E365B9982}" destId="{45690FE9-F641-4C93-B1A6-2ABCD3E499FD}" srcOrd="2" destOrd="0" presId="urn:microsoft.com/office/officeart/2005/8/layout/hierarchy4"/>
    <dgm:cxn modelId="{24F6C94F-44D9-4CB9-87F2-347D5C96D60C}" type="presParOf" srcId="{45690FE9-F641-4C93-B1A6-2ABCD3E499FD}" destId="{82F5D843-8509-4521-9F82-C246C6039D5F}" srcOrd="0" destOrd="0" presId="urn:microsoft.com/office/officeart/2005/8/layout/hierarchy4"/>
    <dgm:cxn modelId="{47A556E2-5B9F-4EFF-9085-C9CBD395B071}" type="presParOf" srcId="{45690FE9-F641-4C93-B1A6-2ABCD3E499FD}" destId="{0C2A1261-E717-44E4-B813-982417503F15}" srcOrd="1" destOrd="0" presId="urn:microsoft.com/office/officeart/2005/8/layout/hierarchy4"/>
    <dgm:cxn modelId="{912FE9FF-CA71-476F-B9E1-FA4ED152F7E7}" type="presParOf" srcId="{6CD9A926-791E-4212-B54A-E01E365B9982}" destId="{20C28143-3A7D-433F-9E6F-D25F65B7E4A3}" srcOrd="3" destOrd="0" presId="urn:microsoft.com/office/officeart/2005/8/layout/hierarchy4"/>
    <dgm:cxn modelId="{EEC55CE5-BA0B-44A5-B7DC-0E6444B0F474}" type="presParOf" srcId="{6CD9A926-791E-4212-B54A-E01E365B9982}" destId="{236993CE-3E92-4202-B8B5-EC3FD91DA6F7}" srcOrd="4" destOrd="0" presId="urn:microsoft.com/office/officeart/2005/8/layout/hierarchy4"/>
    <dgm:cxn modelId="{1B2CE344-62F4-45BE-958D-4A9E6777A2D7}" type="presParOf" srcId="{236993CE-3E92-4202-B8B5-EC3FD91DA6F7}" destId="{A3230459-A170-4B4C-9FB2-60BAC072182F}" srcOrd="0" destOrd="0" presId="urn:microsoft.com/office/officeart/2005/8/layout/hierarchy4"/>
    <dgm:cxn modelId="{E9D53AF6-A7A1-4A4A-9C83-E577D02DCE83}" type="presParOf" srcId="{236993CE-3E92-4202-B8B5-EC3FD91DA6F7}" destId="{A713D344-341D-40A5-A9BF-F827266E2495}"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FDFD74-678E-4E3E-9D8F-FF16CB09B576}"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kumimoji="1" lang="ja-JP" altLang="en-US"/>
        </a:p>
      </dgm:t>
    </dgm:pt>
    <dgm:pt modelId="{468400CC-7E59-46AA-91A9-E20DC710194E}">
      <dgm:prSet phldrT="[テキスト]"/>
      <dgm:spPr/>
      <dgm:t>
        <a:bodyPr/>
        <a:lstStyle/>
        <a:p>
          <a:r>
            <a:rPr lang="en-US" altLang="ja-JP" dirty="0"/>
            <a:t>C</a:t>
          </a:r>
          <a:r>
            <a:rPr lang="ja-JP" altLang="en-US" dirty="0"/>
            <a:t>言語</a:t>
          </a:r>
        </a:p>
      </dgm:t>
    </dgm:pt>
    <dgm:pt modelId="{0DF09F7A-CA65-483D-A49E-FBFA8EC5B542}" type="parTrans" cxnId="{9E66F8B7-6392-4369-9C3B-DD926F12EF84}">
      <dgm:prSet/>
      <dgm:spPr/>
      <dgm:t>
        <a:bodyPr/>
        <a:lstStyle/>
        <a:p>
          <a:endParaRPr kumimoji="1" lang="ja-JP" altLang="en-US"/>
        </a:p>
      </dgm:t>
    </dgm:pt>
    <dgm:pt modelId="{4739E4A0-F80D-49A3-A143-E3E9B9BE4E77}" type="sibTrans" cxnId="{9E66F8B7-6392-4369-9C3B-DD926F12EF84}">
      <dgm:prSet/>
      <dgm:spPr/>
      <dgm:t>
        <a:bodyPr/>
        <a:lstStyle/>
        <a:p>
          <a:endParaRPr kumimoji="1" lang="ja-JP" altLang="en-US"/>
        </a:p>
      </dgm:t>
    </dgm:pt>
    <dgm:pt modelId="{E7CAF9D0-0122-426E-88A2-E10067B0EB7E}">
      <dgm:prSet phldrT="[テキスト]"/>
      <dgm:spPr/>
      <dgm:t>
        <a:bodyPr/>
        <a:lstStyle/>
        <a:p>
          <a:r>
            <a:rPr kumimoji="1" lang="en-US" altLang="ja-JP" dirty="0"/>
            <a:t>STM32F405</a:t>
          </a:r>
          <a:endParaRPr kumimoji="1" lang="ja-JP" altLang="en-US" dirty="0"/>
        </a:p>
      </dgm:t>
    </dgm:pt>
    <dgm:pt modelId="{93811BC1-E6C1-473B-BFBC-4C14E3E37C75}" type="parTrans" cxnId="{77948BFD-F742-4E4D-9C7F-9944C4ED75C6}">
      <dgm:prSet/>
      <dgm:spPr/>
      <dgm:t>
        <a:bodyPr/>
        <a:lstStyle/>
        <a:p>
          <a:endParaRPr kumimoji="1" lang="ja-JP" altLang="en-US"/>
        </a:p>
      </dgm:t>
    </dgm:pt>
    <dgm:pt modelId="{AA24D7E2-F4CA-49E2-A15C-13B92B8599EF}" type="sibTrans" cxnId="{77948BFD-F742-4E4D-9C7F-9944C4ED75C6}">
      <dgm:prSet/>
      <dgm:spPr/>
      <dgm:t>
        <a:bodyPr/>
        <a:lstStyle/>
        <a:p>
          <a:endParaRPr kumimoji="1" lang="ja-JP" altLang="en-US"/>
        </a:p>
      </dgm:t>
    </dgm:pt>
    <dgm:pt modelId="{2414E291-1140-47A4-B309-4061014F1258}">
      <dgm:prSet phldrT="[テキスト]" custT="1"/>
      <dgm:spPr/>
      <dgm:t>
        <a:bodyPr/>
        <a:lstStyle/>
        <a:p>
          <a:pPr marL="0" lvl="0" indent="0" algn="ctr" defTabSz="1689100">
            <a:lnSpc>
              <a:spcPct val="90000"/>
            </a:lnSpc>
            <a:spcBef>
              <a:spcPct val="0"/>
            </a:spcBef>
            <a:spcAft>
              <a:spcPct val="35000"/>
            </a:spcAft>
            <a:buNone/>
          </a:pPr>
          <a:r>
            <a:rPr kumimoji="1" lang="en-US" altLang="en-US" sz="1800" kern="1200" dirty="0"/>
            <a:t> </a:t>
          </a:r>
          <a:r>
            <a:rPr kumimoji="1" lang="ja-JP" altLang="en-US" sz="2800" kern="1200" dirty="0">
              <a:latin typeface="Century Gothic" panose="020B0502020202020204"/>
              <a:ea typeface="+mn-ea"/>
              <a:cs typeface="+mn-cs"/>
            </a:rPr>
            <a:t>インターフェースモジュール</a:t>
          </a:r>
          <a:endParaRPr kumimoji="1" lang="en-US" altLang="ja-JP" sz="2800" kern="1200" dirty="0">
            <a:latin typeface="Century Gothic" panose="020B0502020202020204"/>
            <a:ea typeface="+mn-ea"/>
            <a:cs typeface="+mn-cs"/>
          </a:endParaRPr>
        </a:p>
      </dgm:t>
    </dgm:pt>
    <dgm:pt modelId="{E510DD6E-4F69-4953-B330-9E974806241E}" type="parTrans" cxnId="{924DFB9C-9253-44E9-9C5D-0B3BBB267E53}">
      <dgm:prSet/>
      <dgm:spPr/>
      <dgm:t>
        <a:bodyPr/>
        <a:lstStyle/>
        <a:p>
          <a:endParaRPr kumimoji="1" lang="ja-JP" altLang="en-US"/>
        </a:p>
      </dgm:t>
    </dgm:pt>
    <dgm:pt modelId="{2C231ED8-7B29-4FC9-BE5A-A941DECB0D7E}" type="sibTrans" cxnId="{924DFB9C-9253-44E9-9C5D-0B3BBB267E53}">
      <dgm:prSet/>
      <dgm:spPr/>
      <dgm:t>
        <a:bodyPr/>
        <a:lstStyle/>
        <a:p>
          <a:endParaRPr kumimoji="1" lang="ja-JP" altLang="en-US"/>
        </a:p>
      </dgm:t>
    </dgm:pt>
    <dgm:pt modelId="{AD48CB2E-ECED-465E-9525-90F924467D26}">
      <dgm:prSet phldrT="[テキスト]" custT="1"/>
      <dgm:spPr/>
      <dgm:t>
        <a:bodyPr/>
        <a:lstStyle/>
        <a:p>
          <a:pPr marL="0" lvl="0" indent="0" algn="ctr" defTabSz="1689100">
            <a:lnSpc>
              <a:spcPct val="90000"/>
            </a:lnSpc>
            <a:spcBef>
              <a:spcPct val="0"/>
            </a:spcBef>
            <a:spcAft>
              <a:spcPct val="35000"/>
            </a:spcAft>
            <a:buNone/>
          </a:pPr>
          <a:r>
            <a:rPr kumimoji="1" lang="ja-JP" altLang="en-US" sz="1400" kern="1200" dirty="0">
              <a:latin typeface="Century Gothic" panose="020B0502020202020204"/>
              <a:ea typeface="+mn-ea"/>
              <a:cs typeface="+mn-cs"/>
            </a:rPr>
            <a:t>センサー</a:t>
          </a:r>
          <a:endParaRPr kumimoji="1" lang="en-US" altLang="ja-JP" sz="1400" kern="1200" dirty="0">
            <a:latin typeface="Century Gothic" panose="020B0502020202020204"/>
            <a:ea typeface="+mn-ea"/>
            <a:cs typeface="+mn-cs"/>
          </a:endParaRPr>
        </a:p>
      </dgm:t>
    </dgm:pt>
    <dgm:pt modelId="{13B30AED-F346-4F9A-8682-01AA3E4316AA}" type="parTrans" cxnId="{21171A26-FD6C-477B-8658-CFD3479A54B9}">
      <dgm:prSet/>
      <dgm:spPr/>
      <dgm:t>
        <a:bodyPr/>
        <a:lstStyle/>
        <a:p>
          <a:endParaRPr kumimoji="1" lang="ja-JP" altLang="en-US"/>
        </a:p>
      </dgm:t>
    </dgm:pt>
    <dgm:pt modelId="{C40534F9-ABF6-44AE-9289-C11965967978}" type="sibTrans" cxnId="{21171A26-FD6C-477B-8658-CFD3479A54B9}">
      <dgm:prSet/>
      <dgm:spPr/>
      <dgm:t>
        <a:bodyPr/>
        <a:lstStyle/>
        <a:p>
          <a:endParaRPr kumimoji="1" lang="ja-JP" altLang="en-US"/>
        </a:p>
      </dgm:t>
    </dgm:pt>
    <dgm:pt modelId="{ECAD17A7-F9D3-4966-8B06-F54ED9365F57}">
      <dgm:prSet phldrT="[テキスト]" custT="1"/>
      <dgm:spPr/>
      <dgm:t>
        <a:bodyPr/>
        <a:lstStyle/>
        <a:p>
          <a:pPr marL="0" lvl="0" indent="0" algn="ctr" defTabSz="1689100">
            <a:lnSpc>
              <a:spcPct val="90000"/>
            </a:lnSpc>
            <a:spcBef>
              <a:spcPct val="0"/>
            </a:spcBef>
            <a:spcAft>
              <a:spcPct val="35000"/>
            </a:spcAft>
            <a:buNone/>
          </a:pPr>
          <a:r>
            <a:rPr kumimoji="1" lang="ja-JP" altLang="en-US" sz="1400" kern="1200" dirty="0">
              <a:latin typeface="Century Gothic" panose="020B0502020202020204"/>
              <a:ea typeface="+mn-ea"/>
              <a:cs typeface="+mn-cs"/>
            </a:rPr>
            <a:t>モーター</a:t>
          </a:r>
          <a:endParaRPr kumimoji="1" lang="en-US" altLang="ja-JP" sz="1400" kern="1200" dirty="0">
            <a:latin typeface="Century Gothic" panose="020B0502020202020204"/>
            <a:ea typeface="+mn-ea"/>
            <a:cs typeface="+mn-cs"/>
          </a:endParaRPr>
        </a:p>
      </dgm:t>
    </dgm:pt>
    <dgm:pt modelId="{AD9169E2-56BE-4D07-BAF5-D5085C82EB4F}" type="parTrans" cxnId="{6C5058B3-2AA2-46E9-B103-911A96F2BECD}">
      <dgm:prSet/>
      <dgm:spPr/>
      <dgm:t>
        <a:bodyPr/>
        <a:lstStyle/>
        <a:p>
          <a:endParaRPr kumimoji="1" lang="ja-JP" altLang="en-US"/>
        </a:p>
      </dgm:t>
    </dgm:pt>
    <dgm:pt modelId="{4318D08D-BE49-471F-ACA3-DB6831CD9ED1}" type="sibTrans" cxnId="{6C5058B3-2AA2-46E9-B103-911A96F2BECD}">
      <dgm:prSet/>
      <dgm:spPr/>
      <dgm:t>
        <a:bodyPr/>
        <a:lstStyle/>
        <a:p>
          <a:endParaRPr kumimoji="1" lang="ja-JP" altLang="en-US"/>
        </a:p>
      </dgm:t>
    </dgm:pt>
    <dgm:pt modelId="{1AB4EE65-8C79-46FE-BF89-9266AFA3FD5F}">
      <dgm:prSet phldrT="[テキスト]" custT="1"/>
      <dgm:spPr/>
      <dgm:t>
        <a:bodyPr/>
        <a:lstStyle/>
        <a:p>
          <a:pPr marL="0" lvl="0" indent="0" algn="ctr" defTabSz="1689100">
            <a:lnSpc>
              <a:spcPct val="90000"/>
            </a:lnSpc>
            <a:spcBef>
              <a:spcPct val="0"/>
            </a:spcBef>
            <a:spcAft>
              <a:spcPct val="35000"/>
            </a:spcAft>
            <a:buNone/>
          </a:pPr>
          <a:r>
            <a:rPr kumimoji="1" lang="ja-JP" altLang="en-US" sz="2400" kern="1200" dirty="0">
              <a:latin typeface="Century Gothic" panose="020B0502020202020204"/>
              <a:ea typeface="+mn-ea"/>
              <a:cs typeface="+mn-cs"/>
            </a:rPr>
            <a:t>電源</a:t>
          </a:r>
          <a:endParaRPr kumimoji="1" lang="en-US" altLang="ja-JP" sz="2400" kern="1200" dirty="0">
            <a:latin typeface="Century Gothic" panose="020B0502020202020204"/>
            <a:ea typeface="+mn-ea"/>
            <a:cs typeface="+mn-cs"/>
          </a:endParaRPr>
        </a:p>
      </dgm:t>
    </dgm:pt>
    <dgm:pt modelId="{3CD39BF1-7452-4633-A79E-1500468CF21D}" type="parTrans" cxnId="{4D0AD910-E701-4048-9325-A82F12EA1400}">
      <dgm:prSet/>
      <dgm:spPr/>
      <dgm:t>
        <a:bodyPr/>
        <a:lstStyle/>
        <a:p>
          <a:endParaRPr kumimoji="1" lang="ja-JP" altLang="en-US"/>
        </a:p>
      </dgm:t>
    </dgm:pt>
    <dgm:pt modelId="{263094E1-A77E-4ED6-B019-2D6E1C68B56F}" type="sibTrans" cxnId="{4D0AD910-E701-4048-9325-A82F12EA1400}">
      <dgm:prSet/>
      <dgm:spPr/>
      <dgm:t>
        <a:bodyPr/>
        <a:lstStyle/>
        <a:p>
          <a:endParaRPr kumimoji="1" lang="ja-JP" altLang="en-US"/>
        </a:p>
      </dgm:t>
    </dgm:pt>
    <dgm:pt modelId="{5A9A414E-34D5-4D10-A923-8C07408AB8AF}" type="pres">
      <dgm:prSet presAssocID="{87FDFD74-678E-4E3E-9D8F-FF16CB09B576}" presName="Name0" presStyleCnt="0">
        <dgm:presLayoutVars>
          <dgm:chPref val="1"/>
          <dgm:dir/>
          <dgm:animOne val="branch"/>
          <dgm:animLvl val="lvl"/>
          <dgm:resizeHandles/>
        </dgm:presLayoutVars>
      </dgm:prSet>
      <dgm:spPr/>
    </dgm:pt>
    <dgm:pt modelId="{A7F2C829-ECF7-4581-B142-ED6BEFFED59B}" type="pres">
      <dgm:prSet presAssocID="{468400CC-7E59-46AA-91A9-E20DC710194E}" presName="vertOne" presStyleCnt="0"/>
      <dgm:spPr/>
    </dgm:pt>
    <dgm:pt modelId="{FADA532B-19B5-4966-A96B-1DD0309B9B67}" type="pres">
      <dgm:prSet presAssocID="{468400CC-7E59-46AA-91A9-E20DC710194E}" presName="txOne" presStyleLbl="node0" presStyleIdx="0" presStyleCnt="1">
        <dgm:presLayoutVars>
          <dgm:chPref val="3"/>
        </dgm:presLayoutVars>
      </dgm:prSet>
      <dgm:spPr/>
    </dgm:pt>
    <dgm:pt modelId="{4AAA17B7-9042-440D-B710-E6915B9022F0}" type="pres">
      <dgm:prSet presAssocID="{468400CC-7E59-46AA-91A9-E20DC710194E}" presName="parTransOne" presStyleCnt="0"/>
      <dgm:spPr/>
    </dgm:pt>
    <dgm:pt modelId="{C7E53C8B-1192-4EA6-8CD9-C418AE34EA1D}" type="pres">
      <dgm:prSet presAssocID="{468400CC-7E59-46AA-91A9-E20DC710194E}" presName="horzOne" presStyleCnt="0"/>
      <dgm:spPr/>
    </dgm:pt>
    <dgm:pt modelId="{8093D45E-1270-4986-ABE1-A16BE84CC6B5}" type="pres">
      <dgm:prSet presAssocID="{E7CAF9D0-0122-426E-88A2-E10067B0EB7E}" presName="vertTwo" presStyleCnt="0"/>
      <dgm:spPr/>
    </dgm:pt>
    <dgm:pt modelId="{63FC06B8-558B-465A-9C10-50DE702928C1}" type="pres">
      <dgm:prSet presAssocID="{E7CAF9D0-0122-426E-88A2-E10067B0EB7E}" presName="txTwo" presStyleLbl="node2" presStyleIdx="0" presStyleCnt="1" custScaleX="113168" custLinFactNeighborX="304" custLinFactNeighborY="30023">
        <dgm:presLayoutVars>
          <dgm:chPref val="3"/>
        </dgm:presLayoutVars>
      </dgm:prSet>
      <dgm:spPr/>
    </dgm:pt>
    <dgm:pt modelId="{2FBC28DF-D0C3-4A4F-89ED-DB5F28351BEB}" type="pres">
      <dgm:prSet presAssocID="{E7CAF9D0-0122-426E-88A2-E10067B0EB7E}" presName="parTransTwo" presStyleCnt="0"/>
      <dgm:spPr/>
    </dgm:pt>
    <dgm:pt modelId="{88E0C3AC-8C4D-46F1-81FA-C51AF1802C88}" type="pres">
      <dgm:prSet presAssocID="{E7CAF9D0-0122-426E-88A2-E10067B0EB7E}" presName="horzTwo" presStyleCnt="0"/>
      <dgm:spPr/>
    </dgm:pt>
    <dgm:pt modelId="{67E1A3EC-199D-4B67-BAF7-36BEA57100F8}" type="pres">
      <dgm:prSet presAssocID="{2414E291-1140-47A4-B309-4061014F1258}" presName="vertThree" presStyleCnt="0"/>
      <dgm:spPr/>
    </dgm:pt>
    <dgm:pt modelId="{EEC99CC7-3725-4BC6-8B35-93A7DB180DDD}" type="pres">
      <dgm:prSet presAssocID="{2414E291-1140-47A4-B309-4061014F1258}" presName="txThree" presStyleLbl="node3" presStyleIdx="0" presStyleCnt="1" custScaleX="156392" custScaleY="101453">
        <dgm:presLayoutVars>
          <dgm:chPref val="3"/>
        </dgm:presLayoutVars>
      </dgm:prSet>
      <dgm:spPr/>
    </dgm:pt>
    <dgm:pt modelId="{2ED6A65A-6265-4C74-A231-FE560FE39D2B}" type="pres">
      <dgm:prSet presAssocID="{2414E291-1140-47A4-B309-4061014F1258}" presName="parTransThree" presStyleCnt="0"/>
      <dgm:spPr/>
    </dgm:pt>
    <dgm:pt modelId="{6CD9A926-791E-4212-B54A-E01E365B9982}" type="pres">
      <dgm:prSet presAssocID="{2414E291-1140-47A4-B309-4061014F1258}" presName="horzThree" presStyleCnt="0"/>
      <dgm:spPr/>
    </dgm:pt>
    <dgm:pt modelId="{4D7AA0FA-B3A9-4700-B556-8AE0AD32FA05}" type="pres">
      <dgm:prSet presAssocID="{AD48CB2E-ECED-465E-9525-90F924467D26}" presName="vertFour" presStyleCnt="0">
        <dgm:presLayoutVars>
          <dgm:chPref val="3"/>
        </dgm:presLayoutVars>
      </dgm:prSet>
      <dgm:spPr/>
    </dgm:pt>
    <dgm:pt modelId="{56C976BE-D946-4C37-BCF6-34BA30F317C5}" type="pres">
      <dgm:prSet presAssocID="{AD48CB2E-ECED-465E-9525-90F924467D26}" presName="txFour" presStyleLbl="node4" presStyleIdx="0" presStyleCnt="3">
        <dgm:presLayoutVars>
          <dgm:chPref val="3"/>
        </dgm:presLayoutVars>
      </dgm:prSet>
      <dgm:spPr/>
    </dgm:pt>
    <dgm:pt modelId="{05D032DC-0808-4853-A6D8-B28786DDFD50}" type="pres">
      <dgm:prSet presAssocID="{AD48CB2E-ECED-465E-9525-90F924467D26}" presName="horzFour" presStyleCnt="0"/>
      <dgm:spPr/>
    </dgm:pt>
    <dgm:pt modelId="{22A28409-A1DC-49D4-A6D7-A90A8E7E7651}" type="pres">
      <dgm:prSet presAssocID="{C40534F9-ABF6-44AE-9289-C11965967978}" presName="sibSpaceFour" presStyleCnt="0"/>
      <dgm:spPr/>
    </dgm:pt>
    <dgm:pt modelId="{45690FE9-F641-4C93-B1A6-2ABCD3E499FD}" type="pres">
      <dgm:prSet presAssocID="{ECAD17A7-F9D3-4966-8B06-F54ED9365F57}" presName="vertFour" presStyleCnt="0">
        <dgm:presLayoutVars>
          <dgm:chPref val="3"/>
        </dgm:presLayoutVars>
      </dgm:prSet>
      <dgm:spPr/>
    </dgm:pt>
    <dgm:pt modelId="{82F5D843-8509-4521-9F82-C246C6039D5F}" type="pres">
      <dgm:prSet presAssocID="{ECAD17A7-F9D3-4966-8B06-F54ED9365F57}" presName="txFour" presStyleLbl="node4" presStyleIdx="1" presStyleCnt="3">
        <dgm:presLayoutVars>
          <dgm:chPref val="3"/>
        </dgm:presLayoutVars>
      </dgm:prSet>
      <dgm:spPr/>
    </dgm:pt>
    <dgm:pt modelId="{0C2A1261-E717-44E4-B813-982417503F15}" type="pres">
      <dgm:prSet presAssocID="{ECAD17A7-F9D3-4966-8B06-F54ED9365F57}" presName="horzFour" presStyleCnt="0"/>
      <dgm:spPr/>
    </dgm:pt>
    <dgm:pt modelId="{20C28143-3A7D-433F-9E6F-D25F65B7E4A3}" type="pres">
      <dgm:prSet presAssocID="{4318D08D-BE49-471F-ACA3-DB6831CD9ED1}" presName="sibSpaceFour" presStyleCnt="0"/>
      <dgm:spPr/>
    </dgm:pt>
    <dgm:pt modelId="{236993CE-3E92-4202-B8B5-EC3FD91DA6F7}" type="pres">
      <dgm:prSet presAssocID="{1AB4EE65-8C79-46FE-BF89-9266AFA3FD5F}" presName="vertFour" presStyleCnt="0">
        <dgm:presLayoutVars>
          <dgm:chPref val="3"/>
        </dgm:presLayoutVars>
      </dgm:prSet>
      <dgm:spPr/>
    </dgm:pt>
    <dgm:pt modelId="{A3230459-A170-4B4C-9FB2-60BAC072182F}" type="pres">
      <dgm:prSet presAssocID="{1AB4EE65-8C79-46FE-BF89-9266AFA3FD5F}" presName="txFour" presStyleLbl="node4" presStyleIdx="2" presStyleCnt="3">
        <dgm:presLayoutVars>
          <dgm:chPref val="3"/>
        </dgm:presLayoutVars>
      </dgm:prSet>
      <dgm:spPr/>
    </dgm:pt>
    <dgm:pt modelId="{A713D344-341D-40A5-A9BF-F827266E2495}" type="pres">
      <dgm:prSet presAssocID="{1AB4EE65-8C79-46FE-BF89-9266AFA3FD5F}" presName="horzFour" presStyleCnt="0"/>
      <dgm:spPr/>
    </dgm:pt>
  </dgm:ptLst>
  <dgm:cxnLst>
    <dgm:cxn modelId="{4D0AD910-E701-4048-9325-A82F12EA1400}" srcId="{2414E291-1140-47A4-B309-4061014F1258}" destId="{1AB4EE65-8C79-46FE-BF89-9266AFA3FD5F}" srcOrd="2" destOrd="0" parTransId="{3CD39BF1-7452-4633-A79E-1500468CF21D}" sibTransId="{263094E1-A77E-4ED6-B019-2D6E1C68B56F}"/>
    <dgm:cxn modelId="{C9FB121E-E53F-41C8-A6AC-2E45BB4247C7}" type="presOf" srcId="{ECAD17A7-F9D3-4966-8B06-F54ED9365F57}" destId="{82F5D843-8509-4521-9F82-C246C6039D5F}" srcOrd="0" destOrd="0" presId="urn:microsoft.com/office/officeart/2005/8/layout/hierarchy4"/>
    <dgm:cxn modelId="{21171A26-FD6C-477B-8658-CFD3479A54B9}" srcId="{2414E291-1140-47A4-B309-4061014F1258}" destId="{AD48CB2E-ECED-465E-9525-90F924467D26}" srcOrd="0" destOrd="0" parTransId="{13B30AED-F346-4F9A-8682-01AA3E4316AA}" sibTransId="{C40534F9-ABF6-44AE-9289-C11965967978}"/>
    <dgm:cxn modelId="{D1253328-910C-4192-96A8-BF372DC8DE87}" type="presOf" srcId="{AD48CB2E-ECED-465E-9525-90F924467D26}" destId="{56C976BE-D946-4C37-BCF6-34BA30F317C5}" srcOrd="0" destOrd="0" presId="urn:microsoft.com/office/officeart/2005/8/layout/hierarchy4"/>
    <dgm:cxn modelId="{DD476B64-A20B-44D7-8426-D0C7300C4FA9}" type="presOf" srcId="{87FDFD74-678E-4E3E-9D8F-FF16CB09B576}" destId="{5A9A414E-34D5-4D10-A923-8C07408AB8AF}" srcOrd="0" destOrd="0" presId="urn:microsoft.com/office/officeart/2005/8/layout/hierarchy4"/>
    <dgm:cxn modelId="{47D4D77A-0554-49C7-BD17-91C4E52247F0}" type="presOf" srcId="{468400CC-7E59-46AA-91A9-E20DC710194E}" destId="{FADA532B-19B5-4966-A96B-1DD0309B9B67}" srcOrd="0" destOrd="0" presId="urn:microsoft.com/office/officeart/2005/8/layout/hierarchy4"/>
    <dgm:cxn modelId="{F0517695-3AF1-47BC-85F2-BF3F429F9EA3}" type="presOf" srcId="{1AB4EE65-8C79-46FE-BF89-9266AFA3FD5F}" destId="{A3230459-A170-4B4C-9FB2-60BAC072182F}" srcOrd="0" destOrd="0" presId="urn:microsoft.com/office/officeart/2005/8/layout/hierarchy4"/>
    <dgm:cxn modelId="{924DFB9C-9253-44E9-9C5D-0B3BBB267E53}" srcId="{E7CAF9D0-0122-426E-88A2-E10067B0EB7E}" destId="{2414E291-1140-47A4-B309-4061014F1258}" srcOrd="0" destOrd="0" parTransId="{E510DD6E-4F69-4953-B330-9E974806241E}" sibTransId="{2C231ED8-7B29-4FC9-BE5A-A941DECB0D7E}"/>
    <dgm:cxn modelId="{AB92BEA9-061A-4892-BAE5-63EC5C1C0750}" type="presOf" srcId="{E7CAF9D0-0122-426E-88A2-E10067B0EB7E}" destId="{63FC06B8-558B-465A-9C10-50DE702928C1}" srcOrd="0" destOrd="0" presId="urn:microsoft.com/office/officeart/2005/8/layout/hierarchy4"/>
    <dgm:cxn modelId="{6C5058B3-2AA2-46E9-B103-911A96F2BECD}" srcId="{2414E291-1140-47A4-B309-4061014F1258}" destId="{ECAD17A7-F9D3-4966-8B06-F54ED9365F57}" srcOrd="1" destOrd="0" parTransId="{AD9169E2-56BE-4D07-BAF5-D5085C82EB4F}" sibTransId="{4318D08D-BE49-471F-ACA3-DB6831CD9ED1}"/>
    <dgm:cxn modelId="{9E66F8B7-6392-4369-9C3B-DD926F12EF84}" srcId="{87FDFD74-678E-4E3E-9D8F-FF16CB09B576}" destId="{468400CC-7E59-46AA-91A9-E20DC710194E}" srcOrd="0" destOrd="0" parTransId="{0DF09F7A-CA65-483D-A49E-FBFA8EC5B542}" sibTransId="{4739E4A0-F80D-49A3-A143-E3E9B9BE4E77}"/>
    <dgm:cxn modelId="{26FAD2C1-54FD-4CF4-AACA-2FABF3AE91D3}" type="presOf" srcId="{2414E291-1140-47A4-B309-4061014F1258}" destId="{EEC99CC7-3725-4BC6-8B35-93A7DB180DDD}" srcOrd="0" destOrd="0" presId="urn:microsoft.com/office/officeart/2005/8/layout/hierarchy4"/>
    <dgm:cxn modelId="{77948BFD-F742-4E4D-9C7F-9944C4ED75C6}" srcId="{468400CC-7E59-46AA-91A9-E20DC710194E}" destId="{E7CAF9D0-0122-426E-88A2-E10067B0EB7E}" srcOrd="0" destOrd="0" parTransId="{93811BC1-E6C1-473B-BFBC-4C14E3E37C75}" sibTransId="{AA24D7E2-F4CA-49E2-A15C-13B92B8599EF}"/>
    <dgm:cxn modelId="{8F8A178F-9B7D-44A5-BCB0-AACBB9E4BB22}" type="presParOf" srcId="{5A9A414E-34D5-4D10-A923-8C07408AB8AF}" destId="{A7F2C829-ECF7-4581-B142-ED6BEFFED59B}" srcOrd="0" destOrd="0" presId="urn:microsoft.com/office/officeart/2005/8/layout/hierarchy4"/>
    <dgm:cxn modelId="{0D8B0A11-5C6E-4E3F-9BDC-4F33FB00782E}" type="presParOf" srcId="{A7F2C829-ECF7-4581-B142-ED6BEFFED59B}" destId="{FADA532B-19B5-4966-A96B-1DD0309B9B67}" srcOrd="0" destOrd="0" presId="urn:microsoft.com/office/officeart/2005/8/layout/hierarchy4"/>
    <dgm:cxn modelId="{447F3A0B-D6B6-4560-9332-D3E0EFD9AD89}" type="presParOf" srcId="{A7F2C829-ECF7-4581-B142-ED6BEFFED59B}" destId="{4AAA17B7-9042-440D-B710-E6915B9022F0}" srcOrd="1" destOrd="0" presId="urn:microsoft.com/office/officeart/2005/8/layout/hierarchy4"/>
    <dgm:cxn modelId="{579A1E2D-55FC-4B00-B406-3659F65E2730}" type="presParOf" srcId="{A7F2C829-ECF7-4581-B142-ED6BEFFED59B}" destId="{C7E53C8B-1192-4EA6-8CD9-C418AE34EA1D}" srcOrd="2" destOrd="0" presId="urn:microsoft.com/office/officeart/2005/8/layout/hierarchy4"/>
    <dgm:cxn modelId="{BB0171A3-BC04-4FD7-BF8B-47A8EB368677}" type="presParOf" srcId="{C7E53C8B-1192-4EA6-8CD9-C418AE34EA1D}" destId="{8093D45E-1270-4986-ABE1-A16BE84CC6B5}" srcOrd="0" destOrd="0" presId="urn:microsoft.com/office/officeart/2005/8/layout/hierarchy4"/>
    <dgm:cxn modelId="{E96A5BE4-E2FB-42FD-A249-C77097DED1E5}" type="presParOf" srcId="{8093D45E-1270-4986-ABE1-A16BE84CC6B5}" destId="{63FC06B8-558B-465A-9C10-50DE702928C1}" srcOrd="0" destOrd="0" presId="urn:microsoft.com/office/officeart/2005/8/layout/hierarchy4"/>
    <dgm:cxn modelId="{C72D913F-4473-4684-92A3-AE17DE904420}" type="presParOf" srcId="{8093D45E-1270-4986-ABE1-A16BE84CC6B5}" destId="{2FBC28DF-D0C3-4A4F-89ED-DB5F28351BEB}" srcOrd="1" destOrd="0" presId="urn:microsoft.com/office/officeart/2005/8/layout/hierarchy4"/>
    <dgm:cxn modelId="{CF5E2EA0-C883-44FE-A58C-C173BE40A723}" type="presParOf" srcId="{8093D45E-1270-4986-ABE1-A16BE84CC6B5}" destId="{88E0C3AC-8C4D-46F1-81FA-C51AF1802C88}" srcOrd="2" destOrd="0" presId="urn:microsoft.com/office/officeart/2005/8/layout/hierarchy4"/>
    <dgm:cxn modelId="{638EDE14-2773-4E48-A5B4-5F06A0B1D851}" type="presParOf" srcId="{88E0C3AC-8C4D-46F1-81FA-C51AF1802C88}" destId="{67E1A3EC-199D-4B67-BAF7-36BEA57100F8}" srcOrd="0" destOrd="0" presId="urn:microsoft.com/office/officeart/2005/8/layout/hierarchy4"/>
    <dgm:cxn modelId="{49CD87F9-1B7E-4ED1-803A-AC4D7497D543}" type="presParOf" srcId="{67E1A3EC-199D-4B67-BAF7-36BEA57100F8}" destId="{EEC99CC7-3725-4BC6-8B35-93A7DB180DDD}" srcOrd="0" destOrd="0" presId="urn:microsoft.com/office/officeart/2005/8/layout/hierarchy4"/>
    <dgm:cxn modelId="{9B9E418C-A40A-451B-B708-7896462FA8C2}" type="presParOf" srcId="{67E1A3EC-199D-4B67-BAF7-36BEA57100F8}" destId="{2ED6A65A-6265-4C74-A231-FE560FE39D2B}" srcOrd="1" destOrd="0" presId="urn:microsoft.com/office/officeart/2005/8/layout/hierarchy4"/>
    <dgm:cxn modelId="{F442F443-02F4-4775-9A11-F806BE602390}" type="presParOf" srcId="{67E1A3EC-199D-4B67-BAF7-36BEA57100F8}" destId="{6CD9A926-791E-4212-B54A-E01E365B9982}" srcOrd="2" destOrd="0" presId="urn:microsoft.com/office/officeart/2005/8/layout/hierarchy4"/>
    <dgm:cxn modelId="{29B96147-15EC-471A-94C3-414AB159CFA9}" type="presParOf" srcId="{6CD9A926-791E-4212-B54A-E01E365B9982}" destId="{4D7AA0FA-B3A9-4700-B556-8AE0AD32FA05}" srcOrd="0" destOrd="0" presId="urn:microsoft.com/office/officeart/2005/8/layout/hierarchy4"/>
    <dgm:cxn modelId="{669EB0DC-A9C9-4C4D-85B4-5CE4065B3E3F}" type="presParOf" srcId="{4D7AA0FA-B3A9-4700-B556-8AE0AD32FA05}" destId="{56C976BE-D946-4C37-BCF6-34BA30F317C5}" srcOrd="0" destOrd="0" presId="urn:microsoft.com/office/officeart/2005/8/layout/hierarchy4"/>
    <dgm:cxn modelId="{9AA7C7BC-389A-434E-9DEF-DAA22D461565}" type="presParOf" srcId="{4D7AA0FA-B3A9-4700-B556-8AE0AD32FA05}" destId="{05D032DC-0808-4853-A6D8-B28786DDFD50}" srcOrd="1" destOrd="0" presId="urn:microsoft.com/office/officeart/2005/8/layout/hierarchy4"/>
    <dgm:cxn modelId="{6531F989-B6FA-4F7B-8585-956792BEF5C8}" type="presParOf" srcId="{6CD9A926-791E-4212-B54A-E01E365B9982}" destId="{22A28409-A1DC-49D4-A6D7-A90A8E7E7651}" srcOrd="1" destOrd="0" presId="urn:microsoft.com/office/officeart/2005/8/layout/hierarchy4"/>
    <dgm:cxn modelId="{D92121A0-7B96-438E-BD03-565B69AAA8EC}" type="presParOf" srcId="{6CD9A926-791E-4212-B54A-E01E365B9982}" destId="{45690FE9-F641-4C93-B1A6-2ABCD3E499FD}" srcOrd="2" destOrd="0" presId="urn:microsoft.com/office/officeart/2005/8/layout/hierarchy4"/>
    <dgm:cxn modelId="{24F6C94F-44D9-4CB9-87F2-347D5C96D60C}" type="presParOf" srcId="{45690FE9-F641-4C93-B1A6-2ABCD3E499FD}" destId="{82F5D843-8509-4521-9F82-C246C6039D5F}" srcOrd="0" destOrd="0" presId="urn:microsoft.com/office/officeart/2005/8/layout/hierarchy4"/>
    <dgm:cxn modelId="{47A556E2-5B9F-4EFF-9085-C9CBD395B071}" type="presParOf" srcId="{45690FE9-F641-4C93-B1A6-2ABCD3E499FD}" destId="{0C2A1261-E717-44E4-B813-982417503F15}" srcOrd="1" destOrd="0" presId="urn:microsoft.com/office/officeart/2005/8/layout/hierarchy4"/>
    <dgm:cxn modelId="{912FE9FF-CA71-476F-B9E1-FA4ED152F7E7}" type="presParOf" srcId="{6CD9A926-791E-4212-B54A-E01E365B9982}" destId="{20C28143-3A7D-433F-9E6F-D25F65B7E4A3}" srcOrd="3" destOrd="0" presId="urn:microsoft.com/office/officeart/2005/8/layout/hierarchy4"/>
    <dgm:cxn modelId="{EEC55CE5-BA0B-44A5-B7DC-0E6444B0F474}" type="presParOf" srcId="{6CD9A926-791E-4212-B54A-E01E365B9982}" destId="{236993CE-3E92-4202-B8B5-EC3FD91DA6F7}" srcOrd="4" destOrd="0" presId="urn:microsoft.com/office/officeart/2005/8/layout/hierarchy4"/>
    <dgm:cxn modelId="{1B2CE344-62F4-45BE-958D-4A9E6777A2D7}" type="presParOf" srcId="{236993CE-3E92-4202-B8B5-EC3FD91DA6F7}" destId="{A3230459-A170-4B4C-9FB2-60BAC072182F}" srcOrd="0" destOrd="0" presId="urn:microsoft.com/office/officeart/2005/8/layout/hierarchy4"/>
    <dgm:cxn modelId="{E9D53AF6-A7A1-4A4A-9C83-E577D02DCE83}" type="presParOf" srcId="{236993CE-3E92-4202-B8B5-EC3FD91DA6F7}" destId="{A713D344-341D-40A5-A9BF-F827266E2495}"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F8EBDD-D7DB-41DD-A367-0DFF545C8E4A}"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kumimoji="1" lang="ja-JP" altLang="en-US"/>
        </a:p>
      </dgm:t>
    </dgm:pt>
    <dgm:pt modelId="{C6CC88AB-847A-4F73-B15D-9E0B2A9D30B3}">
      <dgm:prSet phldrT="[テキスト]"/>
      <dgm:spPr/>
      <dgm:t>
        <a:bodyPr/>
        <a:lstStyle/>
        <a:p>
          <a:r>
            <a:rPr kumimoji="1" lang="ja-JP" altLang="en-US" dirty="0"/>
            <a:t>タスクデフォルト</a:t>
          </a:r>
        </a:p>
      </dgm:t>
    </dgm:pt>
    <dgm:pt modelId="{7DD36AD3-3937-4E77-8BBC-F8B2E8973358}" type="parTrans" cxnId="{90FB760C-A66D-4B0B-965B-4BB490038B77}">
      <dgm:prSet/>
      <dgm:spPr/>
      <dgm:t>
        <a:bodyPr/>
        <a:lstStyle/>
        <a:p>
          <a:endParaRPr kumimoji="1" lang="ja-JP" altLang="en-US"/>
        </a:p>
      </dgm:t>
    </dgm:pt>
    <dgm:pt modelId="{BED2D9B9-66D4-426D-9A5F-E59F32D9E82F}" type="sibTrans" cxnId="{90FB760C-A66D-4B0B-965B-4BB490038B77}">
      <dgm:prSet/>
      <dgm:spPr/>
      <dgm:t>
        <a:bodyPr/>
        <a:lstStyle/>
        <a:p>
          <a:endParaRPr kumimoji="1" lang="ja-JP" altLang="en-US"/>
        </a:p>
      </dgm:t>
    </dgm:pt>
    <dgm:pt modelId="{6183486B-3D10-4EE2-8C62-F8C477ABC7E5}">
      <dgm:prSet phldrT="[テキスト]"/>
      <dgm:spPr/>
      <dgm:t>
        <a:bodyPr/>
        <a:lstStyle/>
        <a:p>
          <a:r>
            <a:rPr kumimoji="1" lang="ja-JP" altLang="en-US" dirty="0"/>
            <a:t>タスク</a:t>
          </a:r>
          <a:r>
            <a:rPr kumimoji="1" lang="en-US" altLang="ja-JP" dirty="0"/>
            <a:t>A</a:t>
          </a:r>
          <a:endParaRPr kumimoji="1" lang="ja-JP" altLang="en-US" dirty="0"/>
        </a:p>
      </dgm:t>
    </dgm:pt>
    <dgm:pt modelId="{FA8FD939-EABE-4E89-BBBE-28BDC69BE3A1}" type="parTrans" cxnId="{4F55F4B3-D290-4778-9E1E-2FA2DA5B6A41}">
      <dgm:prSet/>
      <dgm:spPr/>
      <dgm:t>
        <a:bodyPr/>
        <a:lstStyle/>
        <a:p>
          <a:endParaRPr kumimoji="1" lang="ja-JP" altLang="en-US"/>
        </a:p>
      </dgm:t>
    </dgm:pt>
    <dgm:pt modelId="{5FBC006C-A86D-43DB-9822-DE8C54D46097}" type="sibTrans" cxnId="{4F55F4B3-D290-4778-9E1E-2FA2DA5B6A41}">
      <dgm:prSet/>
      <dgm:spPr/>
      <dgm:t>
        <a:bodyPr/>
        <a:lstStyle/>
        <a:p>
          <a:endParaRPr kumimoji="1" lang="ja-JP" altLang="en-US"/>
        </a:p>
      </dgm:t>
    </dgm:pt>
    <dgm:pt modelId="{0580DDB5-F205-4754-95BE-39B5B0C4EB09}">
      <dgm:prSet phldrT="[テキスト]"/>
      <dgm:spPr/>
      <dgm:t>
        <a:bodyPr/>
        <a:lstStyle/>
        <a:p>
          <a:r>
            <a:rPr kumimoji="1" lang="ja-JP" altLang="en-US" dirty="0"/>
            <a:t>タスク</a:t>
          </a:r>
          <a:r>
            <a:rPr kumimoji="1" lang="en-US" altLang="ja-JP" dirty="0"/>
            <a:t>B</a:t>
          </a:r>
          <a:endParaRPr kumimoji="1" lang="ja-JP" altLang="en-US" dirty="0"/>
        </a:p>
      </dgm:t>
    </dgm:pt>
    <dgm:pt modelId="{374FBD51-CC87-40C4-AB8D-C8FBB36A4522}" type="parTrans" cxnId="{079C901F-81A3-4D68-8D93-9B9E10307CB2}">
      <dgm:prSet/>
      <dgm:spPr/>
      <dgm:t>
        <a:bodyPr/>
        <a:lstStyle/>
        <a:p>
          <a:endParaRPr kumimoji="1" lang="ja-JP" altLang="en-US"/>
        </a:p>
      </dgm:t>
    </dgm:pt>
    <dgm:pt modelId="{D106B243-0137-468B-B981-DC6A574B3B6A}" type="sibTrans" cxnId="{079C901F-81A3-4D68-8D93-9B9E10307CB2}">
      <dgm:prSet/>
      <dgm:spPr/>
      <dgm:t>
        <a:bodyPr/>
        <a:lstStyle/>
        <a:p>
          <a:endParaRPr kumimoji="1" lang="ja-JP" altLang="en-US"/>
        </a:p>
      </dgm:t>
    </dgm:pt>
    <dgm:pt modelId="{F388B8D9-474E-4587-B69A-81DEB6345098}" type="pres">
      <dgm:prSet presAssocID="{09F8EBDD-D7DB-41DD-A367-0DFF545C8E4A}" presName="Name0" presStyleCnt="0">
        <dgm:presLayoutVars>
          <dgm:dir/>
          <dgm:resizeHandles val="exact"/>
        </dgm:presLayoutVars>
      </dgm:prSet>
      <dgm:spPr/>
    </dgm:pt>
    <dgm:pt modelId="{F18764A9-B3CA-49F2-B956-B2C7FA82C918}" type="pres">
      <dgm:prSet presAssocID="{C6CC88AB-847A-4F73-B15D-9E0B2A9D30B3}" presName="node" presStyleLbl="node1" presStyleIdx="0" presStyleCnt="3">
        <dgm:presLayoutVars>
          <dgm:bulletEnabled val="1"/>
        </dgm:presLayoutVars>
      </dgm:prSet>
      <dgm:spPr/>
    </dgm:pt>
    <dgm:pt modelId="{AB7CA2A6-96BC-4D90-AD6F-9C4F96C76802}" type="pres">
      <dgm:prSet presAssocID="{BED2D9B9-66D4-426D-9A5F-E59F32D9E82F}" presName="sibTrans" presStyleLbl="sibTrans2D1" presStyleIdx="0" presStyleCnt="3"/>
      <dgm:spPr/>
    </dgm:pt>
    <dgm:pt modelId="{32877906-5367-4FED-936E-E5E3F64CEA3A}" type="pres">
      <dgm:prSet presAssocID="{BED2D9B9-66D4-426D-9A5F-E59F32D9E82F}" presName="connectorText" presStyleLbl="sibTrans2D1" presStyleIdx="0" presStyleCnt="3"/>
      <dgm:spPr/>
    </dgm:pt>
    <dgm:pt modelId="{EA068E94-01E5-4A4A-A5D0-080CC5FEAE61}" type="pres">
      <dgm:prSet presAssocID="{6183486B-3D10-4EE2-8C62-F8C477ABC7E5}" presName="node" presStyleLbl="node1" presStyleIdx="1" presStyleCnt="3">
        <dgm:presLayoutVars>
          <dgm:bulletEnabled val="1"/>
        </dgm:presLayoutVars>
      </dgm:prSet>
      <dgm:spPr/>
    </dgm:pt>
    <dgm:pt modelId="{BDE708FC-C1AB-474B-93E8-43870D403471}" type="pres">
      <dgm:prSet presAssocID="{5FBC006C-A86D-43DB-9822-DE8C54D46097}" presName="sibTrans" presStyleLbl="sibTrans2D1" presStyleIdx="1" presStyleCnt="3"/>
      <dgm:spPr/>
    </dgm:pt>
    <dgm:pt modelId="{875FE5C0-5B98-48A6-A623-AC48E4E94A2F}" type="pres">
      <dgm:prSet presAssocID="{5FBC006C-A86D-43DB-9822-DE8C54D46097}" presName="connectorText" presStyleLbl="sibTrans2D1" presStyleIdx="1" presStyleCnt="3"/>
      <dgm:spPr/>
    </dgm:pt>
    <dgm:pt modelId="{B021C569-B2D4-4FDC-9A7B-39701A40E9C3}" type="pres">
      <dgm:prSet presAssocID="{0580DDB5-F205-4754-95BE-39B5B0C4EB09}" presName="node" presStyleLbl="node1" presStyleIdx="2" presStyleCnt="3">
        <dgm:presLayoutVars>
          <dgm:bulletEnabled val="1"/>
        </dgm:presLayoutVars>
      </dgm:prSet>
      <dgm:spPr/>
    </dgm:pt>
    <dgm:pt modelId="{1813FD0B-59E0-49DD-983D-8DE120B34878}" type="pres">
      <dgm:prSet presAssocID="{D106B243-0137-468B-B981-DC6A574B3B6A}" presName="sibTrans" presStyleLbl="sibTrans2D1" presStyleIdx="2" presStyleCnt="3"/>
      <dgm:spPr/>
    </dgm:pt>
    <dgm:pt modelId="{C88CC443-0C77-4495-8F26-E34ABFB4C4B4}" type="pres">
      <dgm:prSet presAssocID="{D106B243-0137-468B-B981-DC6A574B3B6A}" presName="connectorText" presStyleLbl="sibTrans2D1" presStyleIdx="2" presStyleCnt="3"/>
      <dgm:spPr/>
    </dgm:pt>
  </dgm:ptLst>
  <dgm:cxnLst>
    <dgm:cxn modelId="{90FB760C-A66D-4B0B-965B-4BB490038B77}" srcId="{09F8EBDD-D7DB-41DD-A367-0DFF545C8E4A}" destId="{C6CC88AB-847A-4F73-B15D-9E0B2A9D30B3}" srcOrd="0" destOrd="0" parTransId="{7DD36AD3-3937-4E77-8BBC-F8B2E8973358}" sibTransId="{BED2D9B9-66D4-426D-9A5F-E59F32D9E82F}"/>
    <dgm:cxn modelId="{31D2D712-D3FA-4264-A034-769B7AC31484}" type="presOf" srcId="{5FBC006C-A86D-43DB-9822-DE8C54D46097}" destId="{BDE708FC-C1AB-474B-93E8-43870D403471}" srcOrd="0" destOrd="0" presId="urn:microsoft.com/office/officeart/2005/8/layout/cycle7"/>
    <dgm:cxn modelId="{079C901F-81A3-4D68-8D93-9B9E10307CB2}" srcId="{09F8EBDD-D7DB-41DD-A367-0DFF545C8E4A}" destId="{0580DDB5-F205-4754-95BE-39B5B0C4EB09}" srcOrd="2" destOrd="0" parTransId="{374FBD51-CC87-40C4-AB8D-C8FBB36A4522}" sibTransId="{D106B243-0137-468B-B981-DC6A574B3B6A}"/>
    <dgm:cxn modelId="{B360233D-B919-44B4-BE49-53F6BE4A2922}" type="presOf" srcId="{0580DDB5-F205-4754-95BE-39B5B0C4EB09}" destId="{B021C569-B2D4-4FDC-9A7B-39701A40E9C3}" srcOrd="0" destOrd="0" presId="urn:microsoft.com/office/officeart/2005/8/layout/cycle7"/>
    <dgm:cxn modelId="{4979C57B-9E59-43BE-A362-9545245BEEDD}" type="presOf" srcId="{5FBC006C-A86D-43DB-9822-DE8C54D46097}" destId="{875FE5C0-5B98-48A6-A623-AC48E4E94A2F}" srcOrd="1" destOrd="0" presId="urn:microsoft.com/office/officeart/2005/8/layout/cycle7"/>
    <dgm:cxn modelId="{FA56C689-DC3A-4695-8BB4-E505CFCA91F8}" type="presOf" srcId="{BED2D9B9-66D4-426D-9A5F-E59F32D9E82F}" destId="{32877906-5367-4FED-936E-E5E3F64CEA3A}" srcOrd="1" destOrd="0" presId="urn:microsoft.com/office/officeart/2005/8/layout/cycle7"/>
    <dgm:cxn modelId="{99497194-9D39-49DE-AA7F-7D03B9794917}" type="presOf" srcId="{09F8EBDD-D7DB-41DD-A367-0DFF545C8E4A}" destId="{F388B8D9-474E-4587-B69A-81DEB6345098}" srcOrd="0" destOrd="0" presId="urn:microsoft.com/office/officeart/2005/8/layout/cycle7"/>
    <dgm:cxn modelId="{8C40FF9C-783A-4850-A3C1-8F0AA1597A9B}" type="presOf" srcId="{6183486B-3D10-4EE2-8C62-F8C477ABC7E5}" destId="{EA068E94-01E5-4A4A-A5D0-080CC5FEAE61}" srcOrd="0" destOrd="0" presId="urn:microsoft.com/office/officeart/2005/8/layout/cycle7"/>
    <dgm:cxn modelId="{4F55F4B3-D290-4778-9E1E-2FA2DA5B6A41}" srcId="{09F8EBDD-D7DB-41DD-A367-0DFF545C8E4A}" destId="{6183486B-3D10-4EE2-8C62-F8C477ABC7E5}" srcOrd="1" destOrd="0" parTransId="{FA8FD939-EABE-4E89-BBBE-28BDC69BE3A1}" sibTransId="{5FBC006C-A86D-43DB-9822-DE8C54D46097}"/>
    <dgm:cxn modelId="{FECD6DB5-285E-485C-A018-1C6A219102F0}" type="presOf" srcId="{D106B243-0137-468B-B981-DC6A574B3B6A}" destId="{1813FD0B-59E0-49DD-983D-8DE120B34878}" srcOrd="0" destOrd="0" presId="urn:microsoft.com/office/officeart/2005/8/layout/cycle7"/>
    <dgm:cxn modelId="{BA050BD4-345A-43DE-A4E1-0423F6F2262F}" type="presOf" srcId="{D106B243-0137-468B-B981-DC6A574B3B6A}" destId="{C88CC443-0C77-4495-8F26-E34ABFB4C4B4}" srcOrd="1" destOrd="0" presId="urn:microsoft.com/office/officeart/2005/8/layout/cycle7"/>
    <dgm:cxn modelId="{431B46E5-C04C-42E7-8726-F0B56B1EF24E}" type="presOf" srcId="{C6CC88AB-847A-4F73-B15D-9E0B2A9D30B3}" destId="{F18764A9-B3CA-49F2-B956-B2C7FA82C918}" srcOrd="0" destOrd="0" presId="urn:microsoft.com/office/officeart/2005/8/layout/cycle7"/>
    <dgm:cxn modelId="{ED1CB8F6-677B-4111-8EA1-4E6DF3B57A1F}" type="presOf" srcId="{BED2D9B9-66D4-426D-9A5F-E59F32D9E82F}" destId="{AB7CA2A6-96BC-4D90-AD6F-9C4F96C76802}" srcOrd="0" destOrd="0" presId="urn:microsoft.com/office/officeart/2005/8/layout/cycle7"/>
    <dgm:cxn modelId="{80ACA793-F092-4B71-9A3F-33844237F42D}" type="presParOf" srcId="{F388B8D9-474E-4587-B69A-81DEB6345098}" destId="{F18764A9-B3CA-49F2-B956-B2C7FA82C918}" srcOrd="0" destOrd="0" presId="urn:microsoft.com/office/officeart/2005/8/layout/cycle7"/>
    <dgm:cxn modelId="{E823DB19-5B09-40C1-9E7C-8C90511132C0}" type="presParOf" srcId="{F388B8D9-474E-4587-B69A-81DEB6345098}" destId="{AB7CA2A6-96BC-4D90-AD6F-9C4F96C76802}" srcOrd="1" destOrd="0" presId="urn:microsoft.com/office/officeart/2005/8/layout/cycle7"/>
    <dgm:cxn modelId="{9F0EA96E-C37E-42D9-80D6-BFC46931F08D}" type="presParOf" srcId="{AB7CA2A6-96BC-4D90-AD6F-9C4F96C76802}" destId="{32877906-5367-4FED-936E-E5E3F64CEA3A}" srcOrd="0" destOrd="0" presId="urn:microsoft.com/office/officeart/2005/8/layout/cycle7"/>
    <dgm:cxn modelId="{D194D579-E351-44E5-9D22-63B11BDC6B94}" type="presParOf" srcId="{F388B8D9-474E-4587-B69A-81DEB6345098}" destId="{EA068E94-01E5-4A4A-A5D0-080CC5FEAE61}" srcOrd="2" destOrd="0" presId="urn:microsoft.com/office/officeart/2005/8/layout/cycle7"/>
    <dgm:cxn modelId="{EDEC6D63-AA68-47F9-A10E-98B6FE98ECC5}" type="presParOf" srcId="{F388B8D9-474E-4587-B69A-81DEB6345098}" destId="{BDE708FC-C1AB-474B-93E8-43870D403471}" srcOrd="3" destOrd="0" presId="urn:microsoft.com/office/officeart/2005/8/layout/cycle7"/>
    <dgm:cxn modelId="{42C565CA-CB7D-4A9D-91EB-CDE266DF88FE}" type="presParOf" srcId="{BDE708FC-C1AB-474B-93E8-43870D403471}" destId="{875FE5C0-5B98-48A6-A623-AC48E4E94A2F}" srcOrd="0" destOrd="0" presId="urn:microsoft.com/office/officeart/2005/8/layout/cycle7"/>
    <dgm:cxn modelId="{0336F154-E981-419B-84CD-E3871476A6F3}" type="presParOf" srcId="{F388B8D9-474E-4587-B69A-81DEB6345098}" destId="{B021C569-B2D4-4FDC-9A7B-39701A40E9C3}" srcOrd="4" destOrd="0" presId="urn:microsoft.com/office/officeart/2005/8/layout/cycle7"/>
    <dgm:cxn modelId="{E271E4DD-9649-486E-885C-25CCF2C2B3B3}" type="presParOf" srcId="{F388B8D9-474E-4587-B69A-81DEB6345098}" destId="{1813FD0B-59E0-49DD-983D-8DE120B34878}" srcOrd="5" destOrd="0" presId="urn:microsoft.com/office/officeart/2005/8/layout/cycle7"/>
    <dgm:cxn modelId="{EF52BCBC-4F65-411D-A032-A944CAD870E4}" type="presParOf" srcId="{1813FD0B-59E0-49DD-983D-8DE120B34878}" destId="{C88CC443-0C77-4495-8F26-E34ABFB4C4B4}"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A532B-19B5-4966-A96B-1DD0309B9B67}">
      <dsp:nvSpPr>
        <dsp:cNvPr id="0" name=""/>
        <dsp:cNvSpPr/>
      </dsp:nvSpPr>
      <dsp:spPr>
        <a:xfrm>
          <a:off x="1983" y="1114"/>
          <a:ext cx="3834929" cy="835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altLang="ja-JP" sz="3700" kern="1200" dirty="0"/>
            <a:t>Arduino</a:t>
          </a:r>
          <a:endParaRPr lang="ja-JP" altLang="en-US" sz="3700" kern="1200" dirty="0"/>
        </a:p>
      </dsp:txBody>
      <dsp:txXfrm>
        <a:off x="26443" y="25574"/>
        <a:ext cx="3786009" cy="786203"/>
      </dsp:txXfrm>
    </dsp:sp>
    <dsp:sp modelId="{63FC06B8-558B-465A-9C10-50DE702928C1}">
      <dsp:nvSpPr>
        <dsp:cNvPr id="0" name=""/>
        <dsp:cNvSpPr/>
      </dsp:nvSpPr>
      <dsp:spPr>
        <a:xfrm>
          <a:off x="11453" y="902774"/>
          <a:ext cx="3827442" cy="835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kumimoji="1" lang="en-US" altLang="en-US" sz="3700" kern="1200" dirty="0"/>
            <a:t>OSOYOO UNO</a:t>
          </a:r>
          <a:endParaRPr kumimoji="1" lang="ja-JP" altLang="en-US" sz="3700" kern="1200" dirty="0"/>
        </a:p>
      </dsp:txBody>
      <dsp:txXfrm>
        <a:off x="35913" y="927234"/>
        <a:ext cx="3778522" cy="786203"/>
      </dsp:txXfrm>
    </dsp:sp>
    <dsp:sp modelId="{EEC99CC7-3725-4BC6-8B35-93A7DB180DDD}">
      <dsp:nvSpPr>
        <dsp:cNvPr id="0" name=""/>
        <dsp:cNvSpPr/>
      </dsp:nvSpPr>
      <dsp:spPr>
        <a:xfrm>
          <a:off x="234999" y="1773706"/>
          <a:ext cx="3368897" cy="84725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89100">
            <a:lnSpc>
              <a:spcPct val="90000"/>
            </a:lnSpc>
            <a:spcBef>
              <a:spcPct val="0"/>
            </a:spcBef>
            <a:spcAft>
              <a:spcPct val="35000"/>
            </a:spcAft>
            <a:buNone/>
          </a:pPr>
          <a:r>
            <a:rPr kumimoji="1" lang="en-US" altLang="en-US" sz="1800" kern="1200" dirty="0"/>
            <a:t> </a:t>
          </a:r>
          <a:r>
            <a:rPr kumimoji="1" lang="ja-JP" altLang="en-US" sz="2800" kern="1200" dirty="0">
              <a:latin typeface="Century Gothic" panose="020B0502020202020204"/>
              <a:ea typeface="+mn-ea"/>
              <a:cs typeface="+mn-cs"/>
            </a:rPr>
            <a:t>インターフェースモジュール</a:t>
          </a:r>
          <a:endParaRPr kumimoji="1" lang="en-US" altLang="ja-JP" sz="2800" kern="1200" dirty="0">
            <a:latin typeface="Century Gothic" panose="020B0502020202020204"/>
            <a:ea typeface="+mn-ea"/>
            <a:cs typeface="+mn-cs"/>
          </a:endParaRPr>
        </a:p>
      </dsp:txBody>
      <dsp:txXfrm>
        <a:off x="259814" y="1798521"/>
        <a:ext cx="3319267" cy="797627"/>
      </dsp:txXfrm>
    </dsp:sp>
    <dsp:sp modelId="{56C976BE-D946-4C37-BCF6-34BA30F317C5}">
      <dsp:nvSpPr>
        <dsp:cNvPr id="0" name=""/>
        <dsp:cNvSpPr/>
      </dsp:nvSpPr>
      <dsp:spPr>
        <a:xfrm>
          <a:off x="842379" y="2672137"/>
          <a:ext cx="708131" cy="835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689100">
            <a:lnSpc>
              <a:spcPct val="90000"/>
            </a:lnSpc>
            <a:spcBef>
              <a:spcPct val="0"/>
            </a:spcBef>
            <a:spcAft>
              <a:spcPct val="35000"/>
            </a:spcAft>
            <a:buNone/>
          </a:pPr>
          <a:r>
            <a:rPr kumimoji="1" lang="ja-JP" altLang="en-US" sz="1400" kern="1200" dirty="0">
              <a:latin typeface="Century Gothic" panose="020B0502020202020204"/>
              <a:ea typeface="+mn-ea"/>
              <a:cs typeface="+mn-cs"/>
            </a:rPr>
            <a:t>センサー</a:t>
          </a:r>
          <a:endParaRPr kumimoji="1" lang="en-US" altLang="ja-JP" sz="1400" kern="1200" dirty="0">
            <a:latin typeface="Century Gothic" panose="020B0502020202020204"/>
            <a:ea typeface="+mn-ea"/>
            <a:cs typeface="+mn-cs"/>
          </a:endParaRPr>
        </a:p>
      </dsp:txBody>
      <dsp:txXfrm>
        <a:off x="863119" y="2692877"/>
        <a:ext cx="666651" cy="793643"/>
      </dsp:txXfrm>
    </dsp:sp>
    <dsp:sp modelId="{82F5D843-8509-4521-9F82-C246C6039D5F}">
      <dsp:nvSpPr>
        <dsp:cNvPr id="0" name=""/>
        <dsp:cNvSpPr/>
      </dsp:nvSpPr>
      <dsp:spPr>
        <a:xfrm>
          <a:off x="1565382" y="2672137"/>
          <a:ext cx="708131" cy="835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689100">
            <a:lnSpc>
              <a:spcPct val="90000"/>
            </a:lnSpc>
            <a:spcBef>
              <a:spcPct val="0"/>
            </a:spcBef>
            <a:spcAft>
              <a:spcPct val="35000"/>
            </a:spcAft>
            <a:buNone/>
          </a:pPr>
          <a:r>
            <a:rPr kumimoji="1" lang="ja-JP" altLang="en-US" sz="1400" kern="1200" dirty="0">
              <a:latin typeface="Century Gothic" panose="020B0502020202020204"/>
              <a:ea typeface="+mn-ea"/>
              <a:cs typeface="+mn-cs"/>
            </a:rPr>
            <a:t>モーター</a:t>
          </a:r>
          <a:endParaRPr kumimoji="1" lang="en-US" altLang="ja-JP" sz="1400" kern="1200" dirty="0">
            <a:latin typeface="Century Gothic" panose="020B0502020202020204"/>
            <a:ea typeface="+mn-ea"/>
            <a:cs typeface="+mn-cs"/>
          </a:endParaRPr>
        </a:p>
      </dsp:txBody>
      <dsp:txXfrm>
        <a:off x="1586122" y="2692877"/>
        <a:ext cx="666651" cy="793643"/>
      </dsp:txXfrm>
    </dsp:sp>
    <dsp:sp modelId="{A3230459-A170-4B4C-9FB2-60BAC072182F}">
      <dsp:nvSpPr>
        <dsp:cNvPr id="0" name=""/>
        <dsp:cNvSpPr/>
      </dsp:nvSpPr>
      <dsp:spPr>
        <a:xfrm>
          <a:off x="2288384" y="2672137"/>
          <a:ext cx="708131" cy="835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89100">
            <a:lnSpc>
              <a:spcPct val="90000"/>
            </a:lnSpc>
            <a:spcBef>
              <a:spcPct val="0"/>
            </a:spcBef>
            <a:spcAft>
              <a:spcPct val="35000"/>
            </a:spcAft>
            <a:buNone/>
          </a:pPr>
          <a:r>
            <a:rPr kumimoji="1" lang="ja-JP" altLang="en-US" sz="2400" kern="1200" dirty="0">
              <a:latin typeface="Century Gothic" panose="020B0502020202020204"/>
              <a:ea typeface="+mn-ea"/>
              <a:cs typeface="+mn-cs"/>
            </a:rPr>
            <a:t>電源</a:t>
          </a:r>
          <a:endParaRPr kumimoji="1" lang="en-US" altLang="ja-JP" sz="2400" kern="1200" dirty="0">
            <a:latin typeface="Century Gothic" panose="020B0502020202020204"/>
            <a:ea typeface="+mn-ea"/>
            <a:cs typeface="+mn-cs"/>
          </a:endParaRPr>
        </a:p>
      </dsp:txBody>
      <dsp:txXfrm>
        <a:off x="2309124" y="2692877"/>
        <a:ext cx="666651" cy="793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A532B-19B5-4966-A96B-1DD0309B9B67}">
      <dsp:nvSpPr>
        <dsp:cNvPr id="0" name=""/>
        <dsp:cNvSpPr/>
      </dsp:nvSpPr>
      <dsp:spPr>
        <a:xfrm>
          <a:off x="1983" y="1114"/>
          <a:ext cx="3834929" cy="835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altLang="ja-JP" sz="3400" kern="1200" dirty="0"/>
            <a:t>C</a:t>
          </a:r>
          <a:r>
            <a:rPr lang="ja-JP" altLang="en-US" sz="3400" kern="1200" dirty="0"/>
            <a:t>言語</a:t>
          </a:r>
        </a:p>
      </dsp:txBody>
      <dsp:txXfrm>
        <a:off x="26443" y="25574"/>
        <a:ext cx="3786009" cy="786203"/>
      </dsp:txXfrm>
    </dsp:sp>
    <dsp:sp modelId="{63FC06B8-558B-465A-9C10-50DE702928C1}">
      <dsp:nvSpPr>
        <dsp:cNvPr id="0" name=""/>
        <dsp:cNvSpPr/>
      </dsp:nvSpPr>
      <dsp:spPr>
        <a:xfrm>
          <a:off x="11453" y="902774"/>
          <a:ext cx="3827442" cy="835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kumimoji="1" lang="en-US" altLang="ja-JP" sz="3400" kern="1200" dirty="0"/>
            <a:t>STM32F405</a:t>
          </a:r>
          <a:endParaRPr kumimoji="1" lang="ja-JP" altLang="en-US" sz="3400" kern="1200" dirty="0"/>
        </a:p>
      </dsp:txBody>
      <dsp:txXfrm>
        <a:off x="35913" y="927234"/>
        <a:ext cx="3778522" cy="786203"/>
      </dsp:txXfrm>
    </dsp:sp>
    <dsp:sp modelId="{EEC99CC7-3725-4BC6-8B35-93A7DB180DDD}">
      <dsp:nvSpPr>
        <dsp:cNvPr id="0" name=""/>
        <dsp:cNvSpPr/>
      </dsp:nvSpPr>
      <dsp:spPr>
        <a:xfrm>
          <a:off x="234999" y="1773706"/>
          <a:ext cx="3368897" cy="84725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89100">
            <a:lnSpc>
              <a:spcPct val="90000"/>
            </a:lnSpc>
            <a:spcBef>
              <a:spcPct val="0"/>
            </a:spcBef>
            <a:spcAft>
              <a:spcPct val="35000"/>
            </a:spcAft>
            <a:buNone/>
          </a:pPr>
          <a:r>
            <a:rPr kumimoji="1" lang="en-US" altLang="en-US" sz="1800" kern="1200" dirty="0"/>
            <a:t> </a:t>
          </a:r>
          <a:r>
            <a:rPr kumimoji="1" lang="ja-JP" altLang="en-US" sz="2800" kern="1200" dirty="0">
              <a:latin typeface="Century Gothic" panose="020B0502020202020204"/>
              <a:ea typeface="+mn-ea"/>
              <a:cs typeface="+mn-cs"/>
            </a:rPr>
            <a:t>インターフェースモジュール</a:t>
          </a:r>
          <a:endParaRPr kumimoji="1" lang="en-US" altLang="ja-JP" sz="2800" kern="1200" dirty="0">
            <a:latin typeface="Century Gothic" panose="020B0502020202020204"/>
            <a:ea typeface="+mn-ea"/>
            <a:cs typeface="+mn-cs"/>
          </a:endParaRPr>
        </a:p>
      </dsp:txBody>
      <dsp:txXfrm>
        <a:off x="259814" y="1798521"/>
        <a:ext cx="3319267" cy="797627"/>
      </dsp:txXfrm>
    </dsp:sp>
    <dsp:sp modelId="{56C976BE-D946-4C37-BCF6-34BA30F317C5}">
      <dsp:nvSpPr>
        <dsp:cNvPr id="0" name=""/>
        <dsp:cNvSpPr/>
      </dsp:nvSpPr>
      <dsp:spPr>
        <a:xfrm>
          <a:off x="842379" y="2672137"/>
          <a:ext cx="708131" cy="835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689100">
            <a:lnSpc>
              <a:spcPct val="90000"/>
            </a:lnSpc>
            <a:spcBef>
              <a:spcPct val="0"/>
            </a:spcBef>
            <a:spcAft>
              <a:spcPct val="35000"/>
            </a:spcAft>
            <a:buNone/>
          </a:pPr>
          <a:r>
            <a:rPr kumimoji="1" lang="ja-JP" altLang="en-US" sz="1400" kern="1200" dirty="0">
              <a:latin typeface="Century Gothic" panose="020B0502020202020204"/>
              <a:ea typeface="+mn-ea"/>
              <a:cs typeface="+mn-cs"/>
            </a:rPr>
            <a:t>センサー</a:t>
          </a:r>
          <a:endParaRPr kumimoji="1" lang="en-US" altLang="ja-JP" sz="1400" kern="1200" dirty="0">
            <a:latin typeface="Century Gothic" panose="020B0502020202020204"/>
            <a:ea typeface="+mn-ea"/>
            <a:cs typeface="+mn-cs"/>
          </a:endParaRPr>
        </a:p>
      </dsp:txBody>
      <dsp:txXfrm>
        <a:off x="863119" y="2692877"/>
        <a:ext cx="666651" cy="793643"/>
      </dsp:txXfrm>
    </dsp:sp>
    <dsp:sp modelId="{82F5D843-8509-4521-9F82-C246C6039D5F}">
      <dsp:nvSpPr>
        <dsp:cNvPr id="0" name=""/>
        <dsp:cNvSpPr/>
      </dsp:nvSpPr>
      <dsp:spPr>
        <a:xfrm>
          <a:off x="1565382" y="2672137"/>
          <a:ext cx="708131" cy="835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689100">
            <a:lnSpc>
              <a:spcPct val="90000"/>
            </a:lnSpc>
            <a:spcBef>
              <a:spcPct val="0"/>
            </a:spcBef>
            <a:spcAft>
              <a:spcPct val="35000"/>
            </a:spcAft>
            <a:buNone/>
          </a:pPr>
          <a:r>
            <a:rPr kumimoji="1" lang="ja-JP" altLang="en-US" sz="1400" kern="1200" dirty="0">
              <a:latin typeface="Century Gothic" panose="020B0502020202020204"/>
              <a:ea typeface="+mn-ea"/>
              <a:cs typeface="+mn-cs"/>
            </a:rPr>
            <a:t>モーター</a:t>
          </a:r>
          <a:endParaRPr kumimoji="1" lang="en-US" altLang="ja-JP" sz="1400" kern="1200" dirty="0">
            <a:latin typeface="Century Gothic" panose="020B0502020202020204"/>
            <a:ea typeface="+mn-ea"/>
            <a:cs typeface="+mn-cs"/>
          </a:endParaRPr>
        </a:p>
      </dsp:txBody>
      <dsp:txXfrm>
        <a:off x="1586122" y="2692877"/>
        <a:ext cx="666651" cy="793643"/>
      </dsp:txXfrm>
    </dsp:sp>
    <dsp:sp modelId="{A3230459-A170-4B4C-9FB2-60BAC072182F}">
      <dsp:nvSpPr>
        <dsp:cNvPr id="0" name=""/>
        <dsp:cNvSpPr/>
      </dsp:nvSpPr>
      <dsp:spPr>
        <a:xfrm>
          <a:off x="2288384" y="2672137"/>
          <a:ext cx="708131" cy="835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89100">
            <a:lnSpc>
              <a:spcPct val="90000"/>
            </a:lnSpc>
            <a:spcBef>
              <a:spcPct val="0"/>
            </a:spcBef>
            <a:spcAft>
              <a:spcPct val="35000"/>
            </a:spcAft>
            <a:buNone/>
          </a:pPr>
          <a:r>
            <a:rPr kumimoji="1" lang="ja-JP" altLang="en-US" sz="2400" kern="1200" dirty="0">
              <a:latin typeface="Century Gothic" panose="020B0502020202020204"/>
              <a:ea typeface="+mn-ea"/>
              <a:cs typeface="+mn-cs"/>
            </a:rPr>
            <a:t>電源</a:t>
          </a:r>
          <a:endParaRPr kumimoji="1" lang="en-US" altLang="ja-JP" sz="2400" kern="1200" dirty="0">
            <a:latin typeface="Century Gothic" panose="020B0502020202020204"/>
            <a:ea typeface="+mn-ea"/>
            <a:cs typeface="+mn-cs"/>
          </a:endParaRPr>
        </a:p>
      </dsp:txBody>
      <dsp:txXfrm>
        <a:off x="2309124" y="2692877"/>
        <a:ext cx="666651" cy="793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764A9-B3CA-49F2-B956-B2C7FA82C918}">
      <dsp:nvSpPr>
        <dsp:cNvPr id="0" name=""/>
        <dsp:cNvSpPr/>
      </dsp:nvSpPr>
      <dsp:spPr>
        <a:xfrm>
          <a:off x="3787843" y="1194"/>
          <a:ext cx="1815963" cy="9079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dirty="0"/>
            <a:t>タスクデフォルト</a:t>
          </a:r>
        </a:p>
      </dsp:txBody>
      <dsp:txXfrm>
        <a:off x="3814437" y="27788"/>
        <a:ext cx="1762775" cy="854793"/>
      </dsp:txXfrm>
    </dsp:sp>
    <dsp:sp modelId="{AB7CA2A6-96BC-4D90-AD6F-9C4F96C76802}">
      <dsp:nvSpPr>
        <dsp:cNvPr id="0" name=""/>
        <dsp:cNvSpPr/>
      </dsp:nvSpPr>
      <dsp:spPr>
        <a:xfrm rot="3600000">
          <a:off x="4972222" y="1595290"/>
          <a:ext cx="947162" cy="31779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5067560" y="1658849"/>
        <a:ext cx="756486" cy="190675"/>
      </dsp:txXfrm>
    </dsp:sp>
    <dsp:sp modelId="{EA068E94-01E5-4A4A-A5D0-080CC5FEAE61}">
      <dsp:nvSpPr>
        <dsp:cNvPr id="0" name=""/>
        <dsp:cNvSpPr/>
      </dsp:nvSpPr>
      <dsp:spPr>
        <a:xfrm>
          <a:off x="5287801" y="2599198"/>
          <a:ext cx="1815963" cy="9079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dirty="0"/>
            <a:t>タスク</a:t>
          </a:r>
          <a:r>
            <a:rPr kumimoji="1" lang="en-US" altLang="ja-JP" sz="2200" kern="1200" dirty="0"/>
            <a:t>A</a:t>
          </a:r>
          <a:endParaRPr kumimoji="1" lang="ja-JP" altLang="en-US" sz="2200" kern="1200" dirty="0"/>
        </a:p>
      </dsp:txBody>
      <dsp:txXfrm>
        <a:off x="5314395" y="2625792"/>
        <a:ext cx="1762775" cy="854793"/>
      </dsp:txXfrm>
    </dsp:sp>
    <dsp:sp modelId="{BDE708FC-C1AB-474B-93E8-43870D403471}">
      <dsp:nvSpPr>
        <dsp:cNvPr id="0" name=""/>
        <dsp:cNvSpPr/>
      </dsp:nvSpPr>
      <dsp:spPr>
        <a:xfrm rot="10800000">
          <a:off x="4222243" y="2894292"/>
          <a:ext cx="947162" cy="31779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10800000">
        <a:off x="4317581" y="2957851"/>
        <a:ext cx="756486" cy="190675"/>
      </dsp:txXfrm>
    </dsp:sp>
    <dsp:sp modelId="{B021C569-B2D4-4FDC-9A7B-39701A40E9C3}">
      <dsp:nvSpPr>
        <dsp:cNvPr id="0" name=""/>
        <dsp:cNvSpPr/>
      </dsp:nvSpPr>
      <dsp:spPr>
        <a:xfrm>
          <a:off x="2287884" y="2599198"/>
          <a:ext cx="1815963" cy="9079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dirty="0"/>
            <a:t>タスク</a:t>
          </a:r>
          <a:r>
            <a:rPr kumimoji="1" lang="en-US" altLang="ja-JP" sz="2200" kern="1200" dirty="0"/>
            <a:t>B</a:t>
          </a:r>
          <a:endParaRPr kumimoji="1" lang="ja-JP" altLang="en-US" sz="2200" kern="1200" dirty="0"/>
        </a:p>
      </dsp:txBody>
      <dsp:txXfrm>
        <a:off x="2314478" y="2625792"/>
        <a:ext cx="1762775" cy="854793"/>
      </dsp:txXfrm>
    </dsp:sp>
    <dsp:sp modelId="{1813FD0B-59E0-49DD-983D-8DE120B34878}">
      <dsp:nvSpPr>
        <dsp:cNvPr id="0" name=""/>
        <dsp:cNvSpPr/>
      </dsp:nvSpPr>
      <dsp:spPr>
        <a:xfrm rot="18000000">
          <a:off x="3472264" y="1595290"/>
          <a:ext cx="947162" cy="31779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3567602" y="1658849"/>
        <a:ext cx="756486" cy="1906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62CCE16-AF83-4BB1-AA12-627F8B3250D2}" type="datetime4">
              <a:rPr lang="ja-JP" altLang="en-US" smtClean="0">
                <a:latin typeface="Meiryo UI" panose="020B0604030504040204" pitchFamily="50" charset="-128"/>
                <a:ea typeface="Meiryo UI" panose="020B0604030504040204" pitchFamily="50" charset="-128"/>
              </a:rPr>
              <a:t>2023年7月13日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6B2D29-8AC0-4FB1-933D-AD24ECC4354D}"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6E464AC1-A955-44A0-B4BE-B24273DD4596}" type="datetime4">
              <a:rPr lang="ja-JP" altLang="en-US" smtClean="0"/>
              <a:pPr/>
              <a:t>2023年7月13日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3FA2C895-EB1C-4157-9E46-0DF3298BA9C2}" type="slidenum">
              <a:rPr lang="en-US" altLang="ja-JP" smtClean="0"/>
              <a:pPr/>
              <a:t>‹#›</a:t>
            </a:fld>
            <a:endParaRPr lang="ja-JP" altLang="en-US" dirty="0"/>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3FA2C895-EB1C-4157-9E46-0DF3298BA9C2}"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6836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3FA2C895-EB1C-4157-9E46-0DF3298BA9C2}"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38237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3FA2C895-EB1C-4157-9E46-0DF3298BA9C2}" type="slidenum">
              <a:rPr lang="en-US" altLang="ja-JP" smtClean="0">
                <a:latin typeface="Meiryo UI" panose="020B0604030504040204" pitchFamily="50" charset="-128"/>
                <a:ea typeface="Meiryo UI" panose="020B0604030504040204" pitchFamily="50" charset="-128"/>
              </a:rPr>
              <a:t>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19448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3FA2C895-EB1C-4157-9E46-0DF3298BA9C2}" type="slidenum">
              <a:rPr lang="en-US" altLang="ja-JP" smtClean="0">
                <a:latin typeface="Meiryo UI" panose="020B0604030504040204" pitchFamily="50" charset="-128"/>
                <a:ea typeface="Meiryo UI" panose="020B0604030504040204" pitchFamily="50" charset="-128"/>
              </a:rPr>
              <a:t>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54399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3FA2C895-EB1C-4157-9E46-0DF3298BA9C2}" type="slidenum">
              <a:rPr lang="en-US" altLang="ja-JP" smtClean="0">
                <a:latin typeface="Meiryo UI" panose="020B0604030504040204" pitchFamily="50" charset="-128"/>
                <a:ea typeface="Meiryo UI" panose="020B0604030504040204" pitchFamily="50" charset="-128"/>
              </a:rPr>
              <a:t>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70621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3FA2C895-EB1C-4157-9E46-0DF3298BA9C2}" type="slidenum">
              <a:rPr lang="en-US" altLang="ja-JP" smtClean="0">
                <a:latin typeface="Meiryo UI" panose="020B0604030504040204" pitchFamily="50" charset="-128"/>
                <a:ea typeface="Meiryo UI" panose="020B0604030504040204" pitchFamily="50" charset="-128"/>
              </a:rPr>
              <a:t>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8728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3FA2C895-EB1C-4157-9E46-0DF3298BA9C2}" type="slidenum">
              <a:rPr lang="en-US" altLang="ja-JP" smtClean="0">
                <a:latin typeface="Meiryo UI" panose="020B0604030504040204" pitchFamily="50" charset="-128"/>
                <a:ea typeface="Meiryo UI" panose="020B0604030504040204" pitchFamily="50" charset="-128"/>
              </a:rPr>
              <a:t>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3968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スライド">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グループ 42"/>
          <p:cNvGrpSpPr/>
          <p:nvPr/>
        </p:nvGrpSpPr>
        <p:grpSpPr bwMode="invGray">
          <a:xfrm>
            <a:off x="-509872" y="0"/>
            <a:ext cx="13243109" cy="6858000"/>
            <a:chOff x="-382404" y="0"/>
            <a:chExt cx="9932332" cy="6858000"/>
          </a:xfrm>
        </p:grpSpPr>
        <p:grpSp>
          <p:nvGrpSpPr>
            <p:cNvPr id="44" name="グループ 44"/>
            <p:cNvGrpSpPr/>
            <p:nvPr/>
          </p:nvGrpSpPr>
          <p:grpSpPr bwMode="invGray">
            <a:xfrm>
              <a:off x="0" y="0"/>
              <a:ext cx="9144000" cy="6858000"/>
              <a:chOff x="0" y="0"/>
              <a:chExt cx="9144000" cy="6858000"/>
            </a:xfrm>
          </p:grpSpPr>
          <p:grpSp>
            <p:nvGrpSpPr>
              <p:cNvPr id="70" name="グループ 4"/>
              <p:cNvGrpSpPr/>
              <p:nvPr/>
            </p:nvGrpSpPr>
            <p:grpSpPr bwMode="invGray">
              <a:xfrm>
                <a:off x="0" y="0"/>
                <a:ext cx="2514600" cy="6858000"/>
                <a:chOff x="0" y="0"/>
                <a:chExt cx="2514600" cy="6858000"/>
              </a:xfrm>
            </p:grpSpPr>
            <p:sp>
              <p:nvSpPr>
                <p:cNvPr id="115" name="長方形 11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16" name="長方形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17" name="長方形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grpSp>
            <p:nvGrpSpPr>
              <p:cNvPr id="71" name="グループ 5"/>
              <p:cNvGrpSpPr/>
              <p:nvPr/>
            </p:nvGrpSpPr>
            <p:grpSpPr bwMode="invGray">
              <a:xfrm>
                <a:off x="422910" y="0"/>
                <a:ext cx="2514600" cy="6858000"/>
                <a:chOff x="0" y="0"/>
                <a:chExt cx="2514600" cy="6858000"/>
              </a:xfrm>
            </p:grpSpPr>
            <p:sp>
              <p:nvSpPr>
                <p:cNvPr id="85" name="長方形 8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6" name="長方形 85"/>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14" name="長方形 11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grpSp>
            <p:nvGrpSpPr>
              <p:cNvPr id="73" name="グループ 9"/>
              <p:cNvGrpSpPr/>
              <p:nvPr/>
            </p:nvGrpSpPr>
            <p:grpSpPr bwMode="invGray">
              <a:xfrm rot="10800000">
                <a:off x="6629400" y="0"/>
                <a:ext cx="2514600" cy="6858000"/>
                <a:chOff x="0" y="0"/>
                <a:chExt cx="2514600" cy="6858000"/>
              </a:xfrm>
            </p:grpSpPr>
            <p:sp>
              <p:nvSpPr>
                <p:cNvPr id="78" name="長方形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9" name="長方形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1" name="長方形 80"/>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sp>
            <p:nvSpPr>
              <p:cNvPr id="75" name="長方形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6" name="長方形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7" name="長方形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sp>
          <p:nvSpPr>
            <p:cNvPr id="45" name="フリーフォーム 44"/>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48" name="フリーフォーム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49" name="フリーフォーム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1" name="フリーフォーム 50"/>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2" name="フリーフォーム 51"/>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3" name="六角形 52"/>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4" name="六角形 53"/>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5" name="六角形 54"/>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6" name="六角形 55"/>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7" name="六角形 56"/>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8" name="フリーフォーム 57"/>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9" name="六角形 58"/>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0" name="六角形 59"/>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1" name="六角形 60"/>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2" name="六角形 61"/>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3" name="六角形 62"/>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4" name="六角形 63"/>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5" name="六角形 64"/>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6" name="六角形 65"/>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7" name="六角形 66"/>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8" name="フリーフォーム 67"/>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9" name="フリーフォーム 68"/>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sp>
        <p:nvSpPr>
          <p:cNvPr id="46" name="長方形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0" name="長方形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9" name="長方形 88"/>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47" name="長方形 46"/>
          <p:cNvSpPr/>
          <p:nvPr/>
        </p:nvSpPr>
        <p:spPr bwMode="ltGray">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6311154" y="2708476"/>
            <a:ext cx="4417807" cy="1702160"/>
          </a:xfrm>
        </p:spPr>
        <p:txBody>
          <a:bodyPr rtlCol="0">
            <a:normAutofit/>
          </a:bodyPr>
          <a:lstStyle>
            <a:lvl1pPr>
              <a:defRPr sz="36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8" name="図プレースホルダー 7" descr="画像を追加する空のプレースホルダー。プレースホルダーをクリックし、追加する画像を選択します"/>
          <p:cNvSpPr>
            <a:spLocks noGrp="1"/>
          </p:cNvSpPr>
          <p:nvPr>
            <p:ph type="pic" sz="quarter" idx="13" hasCustomPrompt="1"/>
          </p:nvPr>
        </p:nvSpPr>
        <p:spPr>
          <a:xfrm>
            <a:off x="1195939" y="2695635"/>
            <a:ext cx="4414838" cy="3551578"/>
          </a:xfrm>
        </p:spPr>
        <p:txBody>
          <a:bodyPr rtlCol="0"/>
          <a:lstStyle>
            <a:lvl1pPr marL="68580" indent="0">
              <a:buNone/>
              <a:defRPr>
                <a:latin typeface="Meiryo UI" panose="020B0604030504040204" pitchFamily="50" charset="-128"/>
                <a:ea typeface="Meiryo UI" panose="020B0604030504040204" pitchFamily="50" charset="-128"/>
              </a:defRPr>
            </a:lvl1pPr>
          </a:lstStyle>
          <a:p>
            <a:pPr rtl="0"/>
            <a:r>
              <a:rPr lang="ja-JP" altLang="en-US" noProof="0" dirty="0"/>
              <a:t>ここに製品の写真を挿入します</a:t>
            </a:r>
          </a:p>
        </p:txBody>
      </p:sp>
      <p:sp>
        <p:nvSpPr>
          <p:cNvPr id="3" name="サブタイトル 2"/>
          <p:cNvSpPr>
            <a:spLocks noGrp="1"/>
          </p:cNvSpPr>
          <p:nvPr>
            <p:ph type="subTitle" idx="1"/>
          </p:nvPr>
        </p:nvSpPr>
        <p:spPr>
          <a:xfrm>
            <a:off x="6311154" y="4421081"/>
            <a:ext cx="4413071" cy="1260629"/>
          </a:xfrm>
        </p:spPr>
        <p:txBody>
          <a:bodyPr rtlCol="0">
            <a:normAutofit/>
          </a:bodyPr>
          <a:lstStyle>
            <a:lvl1pPr marL="0" indent="0" algn="l">
              <a:buNone/>
              <a:defRPr sz="1800">
                <a:solidFill>
                  <a:srgbClr val="424242"/>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a:t>マスター サブタイトルの書式設定</a:t>
            </a:r>
            <a:endParaRPr lang="ja-JP" altLang="en-US" noProof="0" dirty="0"/>
          </a:p>
        </p:txBody>
      </p:sp>
      <p:sp>
        <p:nvSpPr>
          <p:cNvPr id="6" name="スライド番号プレースホルダー 5"/>
          <p:cNvSpPr>
            <a:spLocks noGrp="1"/>
          </p:cNvSpPr>
          <p:nvPr>
            <p:ph type="sldNum" sz="quarter" idx="12"/>
          </p:nvPr>
        </p:nvSpPr>
        <p:spPr>
          <a:xfrm>
            <a:off x="6198795" y="5719967"/>
            <a:ext cx="858221" cy="365125"/>
          </a:xfrm>
        </p:spPr>
        <p:txBody>
          <a:bodyPr rtlCol="0"/>
          <a:lstStyle>
            <a:lvl1pPr>
              <a:defRPr>
                <a:solidFill>
                  <a:schemeClr val="accent1">
                    <a:lumMod val="50000"/>
                  </a:schemeClr>
                </a:solidFill>
                <a:latin typeface="Meiryo UI" panose="020B0604030504040204" pitchFamily="50" charset="-128"/>
                <a:ea typeface="Meiryo UI" panose="020B0604030504040204" pitchFamily="50" charset="-128"/>
              </a:defRPr>
            </a:lvl1pPr>
          </a:lstStyle>
          <a:p>
            <a:fld id="{401CF334-2D5C-4859-84A6-CA7E6E43FAEB}" type="slidenum">
              <a:rPr lang="en-US" altLang="ja-JP" smtClean="0"/>
              <a:pPr/>
              <a:t>‹#›</a:t>
            </a:fld>
            <a:endParaRPr lang="ja-JP" altLang="en-US" dirty="0"/>
          </a:p>
        </p:txBody>
      </p:sp>
      <p:sp>
        <p:nvSpPr>
          <p:cNvPr id="5" name="フッター プレースホルダー 4"/>
          <p:cNvSpPr>
            <a:spLocks noGrp="1"/>
          </p:cNvSpPr>
          <p:nvPr>
            <p:ph type="ftr" sz="quarter" idx="11"/>
          </p:nvPr>
        </p:nvSpPr>
        <p:spPr>
          <a:xfrm>
            <a:off x="7071360" y="5719967"/>
            <a:ext cx="3775456" cy="365125"/>
          </a:xfrm>
        </p:spPr>
        <p:txBody>
          <a:bodyPr rtlCol="0">
            <a:normAutofit/>
          </a:bodyPr>
          <a:lstStyle>
            <a:lvl1pPr>
              <a:defRPr>
                <a:solidFill>
                  <a:schemeClr val="accent1">
                    <a:lumMod val="50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4" name="日付プレースホルダー 3"/>
          <p:cNvSpPr>
            <a:spLocks noGrp="1"/>
          </p:cNvSpPr>
          <p:nvPr>
            <p:ph type="dt" sz="half" idx="10"/>
          </p:nvPr>
        </p:nvSpPr>
        <p:spPr>
          <a:xfrm>
            <a:off x="6318325" y="1516829"/>
            <a:ext cx="2844800" cy="750981"/>
          </a:xfrm>
        </p:spPr>
        <p:txBody>
          <a:bodyPr rtlCol="0" anchor="b"/>
          <a:lstStyle>
            <a:lvl1pPr algn="l">
              <a:defRPr sz="2400">
                <a:latin typeface="Meiryo UI" panose="020B0604030504040204" pitchFamily="50" charset="-128"/>
                <a:ea typeface="Meiryo UI" panose="020B0604030504040204" pitchFamily="50" charset="-128"/>
              </a:defRPr>
            </a:lvl1pPr>
          </a:lstStyle>
          <a:p>
            <a:fld id="{405B1F80-9493-47A8-BF84-98A787CE14D4}" type="datetime4">
              <a:rPr lang="ja-JP" altLang="en-US" smtClean="0"/>
              <a:pPr/>
              <a:t>2023年7月13日</a:t>
            </a:fld>
            <a:endParaRPr lang="en-US"/>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
        <p:nvSpPr>
          <p:cNvPr id="4" name="日付プレースホルダー 3"/>
          <p:cNvSpPr>
            <a:spLocks noGrp="1"/>
          </p:cNvSpPr>
          <p:nvPr>
            <p:ph type="dt" sz="half" idx="10"/>
          </p:nvPr>
        </p:nvSpPr>
        <p:spPr/>
        <p:txBody>
          <a:bodyPr rtlCol="0"/>
          <a:lstStyle/>
          <a:p>
            <a:pPr rtl="0"/>
            <a:fld id="{CB63A3A5-81BF-41B6-8FC1-721E0FBAE2A2}" type="datetime4">
              <a:rPr lang="ja-JP" altLang="en-US" smtClean="0"/>
              <a:t>2023年7月13日</a:t>
            </a:fld>
            <a:endParaRPr lang="en-US"/>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1" y="1030147"/>
            <a:ext cx="1979271" cy="4780344"/>
          </a:xfrm>
        </p:spPr>
        <p:txBody>
          <a:bodyPr vert="eaVert" rtlCol="0" anchor="ctr"/>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1404395" y="1030147"/>
            <a:ext cx="7231605" cy="4780344"/>
          </a:xfrm>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
        <p:nvSpPr>
          <p:cNvPr id="4" name="日付プレースホルダー 3"/>
          <p:cNvSpPr>
            <a:spLocks noGrp="1"/>
          </p:cNvSpPr>
          <p:nvPr>
            <p:ph type="dt" sz="half" idx="10"/>
          </p:nvPr>
        </p:nvSpPr>
        <p:spPr/>
        <p:txBody>
          <a:bodyPr rtlCol="0"/>
          <a:lstStyle/>
          <a:p>
            <a:pPr rtl="0"/>
            <a:fld id="{FA5723C6-22C1-4DBB-B2F3-0CEDD959F586}" type="datetime4">
              <a:rPr lang="ja-JP" altLang="en-US" smtClean="0"/>
              <a:t>2023年7月13日</a:t>
            </a:fld>
            <a:endParaRPr lang="en-US"/>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
        <p:nvSpPr>
          <p:cNvPr id="4" name="日付プレースホルダー 3"/>
          <p:cNvSpPr>
            <a:spLocks noGrp="1"/>
          </p:cNvSpPr>
          <p:nvPr>
            <p:ph type="dt" sz="half" idx="10"/>
          </p:nvPr>
        </p:nvSpPr>
        <p:spPr/>
        <p:txBody>
          <a:bodyPr rtlCol="0"/>
          <a:lstStyle/>
          <a:p>
            <a:pPr rtl="0"/>
            <a:fld id="{C727AA74-0C61-447F-846F-44A6F61369DD}" type="datetime4">
              <a:rPr lang="ja-JP" altLang="en-US" smtClean="0"/>
              <a:t>2023年7月13日</a:t>
            </a:fld>
            <a:endParaRPr lang="en-US"/>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678194" y="2900830"/>
            <a:ext cx="8849957" cy="1362075"/>
          </a:xfrm>
        </p:spPr>
        <p:txBody>
          <a:bodyPr rtlCol="0" anchor="b"/>
          <a:lstStyle>
            <a:lvl1pPr algn="l">
              <a:defRPr sz="4000" b="0" cap="none" baseline="0"/>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678194" y="4267201"/>
            <a:ext cx="8849956" cy="1520413"/>
          </a:xfrm>
        </p:spPr>
        <p:txBody>
          <a:bodyPr rtlCol="0"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
        <p:nvSpPr>
          <p:cNvPr id="4" name="日付プレースホルダー 3"/>
          <p:cNvSpPr>
            <a:spLocks noGrp="1"/>
          </p:cNvSpPr>
          <p:nvPr>
            <p:ph type="dt" sz="half" idx="10"/>
          </p:nvPr>
        </p:nvSpPr>
        <p:spPr/>
        <p:txBody>
          <a:bodyPr rtlCol="0"/>
          <a:lstStyle/>
          <a:p>
            <a:pPr rtl="0"/>
            <a:fld id="{4B7675DD-3AE8-4408-8B95-78A93965C936}" type="datetime4">
              <a:rPr lang="ja-JP" altLang="en-US" smtClean="0"/>
              <a:t>2023年7月13日</a:t>
            </a:fld>
            <a:endParaRPr lang="en-US"/>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9" name="コンテンツ プレースホルダー 8"/>
          <p:cNvSpPr>
            <a:spLocks noGrp="1"/>
          </p:cNvSpPr>
          <p:nvPr>
            <p:ph sz="quarter" idx="13"/>
          </p:nvPr>
        </p:nvSpPr>
        <p:spPr>
          <a:xfrm>
            <a:off x="1389888" y="2313432"/>
            <a:ext cx="4559808" cy="3493008"/>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11" name="コンテンツ プレースホルダー 10"/>
          <p:cNvSpPr>
            <a:spLocks noGrp="1"/>
          </p:cNvSpPr>
          <p:nvPr>
            <p:ph sz="quarter" idx="14"/>
          </p:nvPr>
        </p:nvSpPr>
        <p:spPr>
          <a:xfrm>
            <a:off x="6193536" y="2313431"/>
            <a:ext cx="4559808" cy="3493008"/>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
        <p:nvSpPr>
          <p:cNvPr id="5" name="日付プレースホルダー 4"/>
          <p:cNvSpPr>
            <a:spLocks noGrp="1"/>
          </p:cNvSpPr>
          <p:nvPr>
            <p:ph type="dt" sz="half" idx="10"/>
          </p:nvPr>
        </p:nvSpPr>
        <p:spPr/>
        <p:txBody>
          <a:bodyPr rtlCol="0"/>
          <a:lstStyle/>
          <a:p>
            <a:pPr rtl="0"/>
            <a:fld id="{1E5C5A8E-AEA0-4C11-A82C-6D37D23FB039}" type="datetime4">
              <a:rPr lang="ja-JP" altLang="en-US" smtClean="0"/>
              <a:t>2023年7月13日</a:t>
            </a:fld>
            <a:endParaRPr lang="en-US"/>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882815" y="2316009"/>
            <a:ext cx="4076197" cy="639762"/>
          </a:xfrm>
        </p:spPr>
        <p:txBody>
          <a:bodyPr rtlCol="0"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388961" y="2974695"/>
            <a:ext cx="4559808" cy="2835797"/>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682450" y="2316010"/>
            <a:ext cx="4074289" cy="639762"/>
          </a:xfrm>
        </p:spPr>
        <p:txBody>
          <a:bodyPr rtlCol="0"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193536" y="2974695"/>
            <a:ext cx="4559808" cy="2835797"/>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8" name="フッター プレースホルダー 7"/>
          <p:cNvSpPr>
            <a:spLocks noGrp="1"/>
          </p:cNvSpPr>
          <p:nvPr>
            <p:ph type="ftr" sz="quarter" idx="11"/>
          </p:nvPr>
        </p:nvSpPr>
        <p:spPr/>
        <p:txBody>
          <a:bodyPr rtlCol="0"/>
          <a:lstStyle/>
          <a:p>
            <a:pPr rtl="0"/>
            <a:r>
              <a:rPr lang="ja-JP" altLang="en-US" noProof="0" dirty="0"/>
              <a:t>フッターを追加</a:t>
            </a:r>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
        <p:nvSpPr>
          <p:cNvPr id="7" name="日付プレースホルダー 6"/>
          <p:cNvSpPr>
            <a:spLocks noGrp="1"/>
          </p:cNvSpPr>
          <p:nvPr>
            <p:ph type="dt" sz="half" idx="10"/>
          </p:nvPr>
        </p:nvSpPr>
        <p:spPr/>
        <p:txBody>
          <a:bodyPr rtlCol="0"/>
          <a:lstStyle/>
          <a:p>
            <a:pPr rtl="0"/>
            <a:fld id="{D1222228-F8CC-4D30-B20A-53574944B6F3}" type="datetime4">
              <a:rPr lang="ja-JP" altLang="en-US" smtClean="0"/>
              <a:t>2023年7月13日</a:t>
            </a:fld>
            <a:endParaRPr lang="en-US"/>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
        <p:nvSpPr>
          <p:cNvPr id="3" name="日付プレースホルダー 2"/>
          <p:cNvSpPr>
            <a:spLocks noGrp="1"/>
          </p:cNvSpPr>
          <p:nvPr>
            <p:ph type="dt" sz="half" idx="10"/>
          </p:nvPr>
        </p:nvSpPr>
        <p:spPr/>
        <p:txBody>
          <a:bodyPr rtlCol="0"/>
          <a:lstStyle/>
          <a:p>
            <a:pPr rtl="0"/>
            <a:fld id="{3B63F55A-5804-4430-96E1-3745749A3349}" type="datetime4">
              <a:rPr lang="ja-JP" altLang="en-US" smtClean="0"/>
              <a:t>2023年7月13日</a:t>
            </a:fld>
            <a:endParaRPr lang="en-US"/>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rtlCol="0"/>
          <a:lstStyle/>
          <a:p>
            <a:pPr rtl="0"/>
            <a:r>
              <a:rPr lang="ja-JP" altLang="en-US" noProof="0" dirty="0"/>
              <a:t>フッターを追加</a:t>
            </a:r>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
        <p:nvSpPr>
          <p:cNvPr id="2" name="日付プレースホルダー 1"/>
          <p:cNvSpPr>
            <a:spLocks noGrp="1"/>
          </p:cNvSpPr>
          <p:nvPr>
            <p:ph type="dt" sz="half" idx="10"/>
          </p:nvPr>
        </p:nvSpPr>
        <p:spPr/>
        <p:txBody>
          <a:bodyPr rtlCol="0"/>
          <a:lstStyle/>
          <a:p>
            <a:pPr rtl="0"/>
            <a:fld id="{0D13F6A4-4D58-4844-80B9-56CBB8CDD310}" type="datetime4">
              <a:rPr lang="ja-JP" altLang="en-US" smtClean="0"/>
              <a:t>2023年7月13日</a:t>
            </a:fld>
            <a:endParaRPr lang="en-US"/>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44" name="グループ 43"/>
          <p:cNvGrpSpPr/>
          <p:nvPr/>
        </p:nvGrpSpPr>
        <p:grpSpPr bwMode="invGray">
          <a:xfrm>
            <a:off x="-509872" y="0"/>
            <a:ext cx="13243109" cy="6858000"/>
            <a:chOff x="-382404" y="0"/>
            <a:chExt cx="9932332" cy="6858000"/>
          </a:xfrm>
        </p:grpSpPr>
        <p:grpSp>
          <p:nvGrpSpPr>
            <p:cNvPr id="45" name="グループ 44"/>
            <p:cNvGrpSpPr/>
            <p:nvPr/>
          </p:nvGrpSpPr>
          <p:grpSpPr bwMode="invGray">
            <a:xfrm>
              <a:off x="0" y="0"/>
              <a:ext cx="9144000" cy="6858000"/>
              <a:chOff x="0" y="0"/>
              <a:chExt cx="9144000" cy="6858000"/>
            </a:xfrm>
          </p:grpSpPr>
          <p:grpSp>
            <p:nvGrpSpPr>
              <p:cNvPr id="72" name="グループ 4"/>
              <p:cNvGrpSpPr/>
              <p:nvPr/>
            </p:nvGrpSpPr>
            <p:grpSpPr bwMode="invGray">
              <a:xfrm>
                <a:off x="0" y="0"/>
                <a:ext cx="2514600" cy="6858000"/>
                <a:chOff x="0" y="0"/>
                <a:chExt cx="2514600" cy="6858000"/>
              </a:xfrm>
            </p:grpSpPr>
            <p:sp>
              <p:nvSpPr>
                <p:cNvPr id="84" name="長方形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5" name="長方形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6" name="長方形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grpSp>
            <p:nvGrpSpPr>
              <p:cNvPr id="73" name="グループ 5"/>
              <p:cNvGrpSpPr/>
              <p:nvPr/>
            </p:nvGrpSpPr>
            <p:grpSpPr bwMode="invGray">
              <a:xfrm>
                <a:off x="422910" y="0"/>
                <a:ext cx="2514600" cy="6858000"/>
                <a:chOff x="0" y="0"/>
                <a:chExt cx="2514600" cy="6858000"/>
              </a:xfrm>
            </p:grpSpPr>
            <p:sp>
              <p:nvSpPr>
                <p:cNvPr id="81" name="長方形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2" name="長方形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3" name="長方形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grpSp>
            <p:nvGrpSpPr>
              <p:cNvPr id="74" name="グループ 9"/>
              <p:cNvGrpSpPr/>
              <p:nvPr/>
            </p:nvGrpSpPr>
            <p:grpSpPr bwMode="invGray">
              <a:xfrm rot="10800000">
                <a:off x="6629400" y="0"/>
                <a:ext cx="2514600" cy="6858000"/>
                <a:chOff x="0" y="0"/>
                <a:chExt cx="2514600" cy="6858000"/>
              </a:xfrm>
            </p:grpSpPr>
            <p:sp>
              <p:nvSpPr>
                <p:cNvPr id="78" name="長方形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9" name="長方形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0" name="長方形 79"/>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sp>
            <p:nvSpPr>
              <p:cNvPr id="75" name="長方形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6" name="長方形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7" name="長方形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sp>
          <p:nvSpPr>
            <p:cNvPr id="47" name="フリーフォーム 46"/>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48" name="フリーフォーム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49" name="フリーフォーム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0" name="フリーフォーム 49"/>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1" name="フリーフォーム 50"/>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2" name="六角形 51"/>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3" name="六角形 52"/>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4" name="六角形 53"/>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5" name="六角形 54"/>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6" name="六角形 55"/>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9" name="フリーフォーム 58"/>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0" name="六角形 59"/>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2" name="六角形 61"/>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3" name="六角形 62"/>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4" name="六角形 63"/>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5" name="六角形 64"/>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6" name="六角形 65"/>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7" name="六角形 66"/>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8" name="六角形 67"/>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9" name="六角形 68"/>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0" name="フリーフォーム 69"/>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1" name="フリーフォーム 70"/>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sp>
        <p:nvSpPr>
          <p:cNvPr id="46" name="長方形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7" name="長方形 56"/>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8" name="長方形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1" name="長方形 60"/>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6319777" y="2657435"/>
            <a:ext cx="4406096" cy="1463153"/>
          </a:xfrm>
        </p:spPr>
        <p:txBody>
          <a:bodyPr rtlCol="0" anchor="b">
            <a:normAutofit/>
          </a:bodyPr>
          <a:lstStyle>
            <a:lvl1pPr algn="l">
              <a:defRPr sz="2800" b="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1527859" y="856527"/>
            <a:ext cx="4120587" cy="5150734"/>
          </a:xfrm>
        </p:spPr>
        <p:txBody>
          <a:bodyPr rtlCol="0"/>
          <a:lstStyle>
            <a:lvl1pPr>
              <a:defRPr sz="2400">
                <a:latin typeface="Meiryo UI" panose="020B0604030504040204" pitchFamily="50" charset="-128"/>
                <a:ea typeface="Meiryo UI" panose="020B0604030504040204" pitchFamily="50" charset="-128"/>
              </a:defRPr>
            </a:lvl1pPr>
            <a:lvl2pPr>
              <a:defRPr sz="22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315456" y="4136994"/>
            <a:ext cx="4398379" cy="1517904"/>
          </a:xfrm>
        </p:spPr>
        <p:txBody>
          <a:bodyPr rtlCol="0">
            <a:normAutofit/>
          </a:bodyPr>
          <a:lstStyle>
            <a:lvl1pPr marL="0" indent="0">
              <a:buNone/>
              <a:defRPr sz="1600">
                <a:solidFill>
                  <a:srgbClr val="424242"/>
                </a:solidFill>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6" name="フッター プレースホルダー 5"/>
          <p:cNvSpPr>
            <a:spLocks noGrp="1"/>
          </p:cNvSpPr>
          <p:nvPr>
            <p:ph type="ftr" sz="quarter" idx="11"/>
          </p:nvPr>
        </p:nvSpPr>
        <p:spPr>
          <a:xfrm>
            <a:off x="6188597" y="5724836"/>
            <a:ext cx="4658219" cy="365125"/>
          </a:xfrm>
        </p:spPr>
        <p:txBody>
          <a:bodyPr rtlCol="0">
            <a:normAutofit/>
          </a:bodyPr>
          <a:lstStyle>
            <a:lvl1pPr>
              <a:defRPr>
                <a:latin typeface="Meiryo UI" panose="020B0604030504040204" pitchFamily="50" charset="-128"/>
                <a:ea typeface="Meiryo UI" panose="020B0604030504040204" pitchFamily="50" charset="-128"/>
              </a:defRPr>
            </a:lvl1pPr>
          </a:lstStyle>
          <a:p>
            <a:r>
              <a:rPr lang="ja-JP" altLang="en-US" dirty="0"/>
              <a:t>フッターを追加</a:t>
            </a:r>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401CF334-2D5C-4859-84A6-CA7E6E43FAEB}" type="slidenum">
              <a:rPr lang="en-US" altLang="ja-JP" smtClean="0"/>
              <a:pPr/>
              <a:t>‹#›</a:t>
            </a:fld>
            <a:endParaRPr lang="ja-JP" altLang="en-US"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79188C5-AB0B-4EEE-8F0A-DE73DEE1965E}" type="datetime4">
              <a:rPr lang="ja-JP" altLang="en-US" smtClean="0"/>
              <a:pPr/>
              <a:t>2023年7月13日</a:t>
            </a:fld>
            <a:endParaRPr lang="en-US"/>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44" name="グループ 43"/>
          <p:cNvGrpSpPr/>
          <p:nvPr/>
        </p:nvGrpSpPr>
        <p:grpSpPr bwMode="invGray">
          <a:xfrm>
            <a:off x="-509872" y="0"/>
            <a:ext cx="13243109" cy="6858000"/>
            <a:chOff x="-382404" y="0"/>
            <a:chExt cx="9932332" cy="6858000"/>
          </a:xfrm>
        </p:grpSpPr>
        <p:grpSp>
          <p:nvGrpSpPr>
            <p:cNvPr id="45" name="グループ 44"/>
            <p:cNvGrpSpPr/>
            <p:nvPr/>
          </p:nvGrpSpPr>
          <p:grpSpPr bwMode="invGray">
            <a:xfrm>
              <a:off x="0" y="0"/>
              <a:ext cx="9144000" cy="6858000"/>
              <a:chOff x="0" y="0"/>
              <a:chExt cx="9144000" cy="6858000"/>
            </a:xfrm>
          </p:grpSpPr>
          <p:grpSp>
            <p:nvGrpSpPr>
              <p:cNvPr id="75" name="グループ 4"/>
              <p:cNvGrpSpPr/>
              <p:nvPr/>
            </p:nvGrpSpPr>
            <p:grpSpPr bwMode="invGray">
              <a:xfrm>
                <a:off x="0" y="0"/>
                <a:ext cx="2514600" cy="6858000"/>
                <a:chOff x="0" y="0"/>
                <a:chExt cx="2514600" cy="6858000"/>
              </a:xfrm>
            </p:grpSpPr>
            <p:sp>
              <p:nvSpPr>
                <p:cNvPr id="87" name="長方形 8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8" name="長方形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9" name="長方形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grpSp>
            <p:nvGrpSpPr>
              <p:cNvPr id="76" name="グループ 5"/>
              <p:cNvGrpSpPr/>
              <p:nvPr/>
            </p:nvGrpSpPr>
            <p:grpSpPr bwMode="invGray">
              <a:xfrm>
                <a:off x="422910" y="0"/>
                <a:ext cx="2514600" cy="6858000"/>
                <a:chOff x="0" y="0"/>
                <a:chExt cx="2514600" cy="6858000"/>
              </a:xfrm>
            </p:grpSpPr>
            <p:sp>
              <p:nvSpPr>
                <p:cNvPr id="84" name="長方形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5" name="長方形 84"/>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6" name="長方形 85"/>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grpSp>
            <p:nvGrpSpPr>
              <p:cNvPr id="77" name="グループ 9"/>
              <p:cNvGrpSpPr/>
              <p:nvPr/>
            </p:nvGrpSpPr>
            <p:grpSpPr bwMode="invGray">
              <a:xfrm rot="10800000">
                <a:off x="6629400" y="0"/>
                <a:ext cx="2514600" cy="6858000"/>
                <a:chOff x="0" y="0"/>
                <a:chExt cx="2514600" cy="6858000"/>
              </a:xfrm>
            </p:grpSpPr>
            <p:sp>
              <p:nvSpPr>
                <p:cNvPr id="81" name="長方形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2" name="長方形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3" name="長方形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sp>
            <p:nvSpPr>
              <p:cNvPr id="78" name="長方形 77"/>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9" name="長方形 78"/>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80" name="長方形 79"/>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sp>
          <p:nvSpPr>
            <p:cNvPr id="46" name="フリーフォーム 45"/>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47" name="フリーフォーム 46"/>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48" name="フリーフォーム 47"/>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49" name="フリーフォーム 48"/>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0" name="フリーフォーム 49"/>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1" name="六角形 50"/>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2" name="六角形 51"/>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0" name="六角形 59"/>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1" name="六角形 60"/>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2" name="六角形 61"/>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3" name="フリーフォーム 62"/>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4" name="六角形 63"/>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5" name="六角形 64"/>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6" name="六角形 65"/>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7" name="六角形 66"/>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8" name="六角形 67"/>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9" name="六角形 68"/>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0" name="六角形 69"/>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1" name="六角形 70"/>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2" name="六角形 71"/>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3" name="フリーフォーム 72"/>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4" name="フリーフォーム 73"/>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sp>
        <p:nvSpPr>
          <p:cNvPr id="94" name="長方形 93"/>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01" name="長方形 10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02" name="長方形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05" name="長方形 104"/>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6312565" y="2660904"/>
            <a:ext cx="4401312" cy="1463040"/>
          </a:xfrm>
        </p:spPr>
        <p:txBody>
          <a:bodyPr rtlCol="0" anchor="b">
            <a:normAutofit/>
          </a:bodyPr>
          <a:lstStyle>
            <a:lvl1pPr algn="l">
              <a:defRPr sz="2800" b="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1340278" y="693795"/>
            <a:ext cx="4479497" cy="5468112"/>
          </a:xfrm>
        </p:spPr>
        <p:txBody>
          <a:bodyPr rtlCol="0"/>
          <a:lstStyle>
            <a:lvl1pPr marL="0" indent="0">
              <a:buNone/>
              <a:defRPr sz="3200">
                <a:solidFill>
                  <a:schemeClr val="accent1">
                    <a:lumMod val="50000"/>
                  </a:schemeClr>
                </a:solidFill>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6312841" y="4133089"/>
            <a:ext cx="4400764" cy="1519561"/>
          </a:xfrm>
        </p:spPr>
        <p:txBody>
          <a:bodyPr rtlCol="0">
            <a:normAutofit/>
          </a:bodyPr>
          <a:lstStyle>
            <a:lvl1pPr marL="0" indent="0">
              <a:buNone/>
              <a:defRPr sz="1600">
                <a:solidFill>
                  <a:srgbClr val="424242"/>
                </a:solidFill>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6" name="フッター プレースホルダー 5"/>
          <p:cNvSpPr>
            <a:spLocks noGrp="1"/>
          </p:cNvSpPr>
          <p:nvPr>
            <p:ph type="ftr" sz="quarter" idx="11"/>
          </p:nvPr>
        </p:nvSpPr>
        <p:spPr>
          <a:xfrm>
            <a:off x="6188597" y="5724836"/>
            <a:ext cx="4658219" cy="365125"/>
          </a:xfrm>
        </p:spPr>
        <p:txBody>
          <a:bodyPr rtlCol="0">
            <a:normAutofit/>
          </a:bodyPr>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401CF334-2D5C-4859-84A6-CA7E6E43FAEB}" type="slidenum">
              <a:rPr lang="en-US" altLang="ja-JP" smtClean="0"/>
              <a:pPr/>
              <a:t>‹#›</a:t>
            </a:fld>
            <a:endParaRPr lang="ja-JP" altLang="en-US"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550947C7-6F45-4DF2-89EF-F9D7AD44ABA3}" type="datetime4">
              <a:rPr lang="ja-JP" altLang="en-US" smtClean="0"/>
              <a:pPr/>
              <a:t>2023年7月13日</a:t>
            </a:fld>
            <a:endParaRPr lang="en-US"/>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グループ 41"/>
          <p:cNvGrpSpPr/>
          <p:nvPr/>
        </p:nvGrpSpPr>
        <p:grpSpPr bwMode="invGray">
          <a:xfrm>
            <a:off x="-539899" y="0"/>
            <a:ext cx="13243109" cy="6858000"/>
            <a:chOff x="-382404" y="0"/>
            <a:chExt cx="9932332" cy="6858000"/>
          </a:xfrm>
        </p:grpSpPr>
        <p:grpSp>
          <p:nvGrpSpPr>
            <p:cNvPr id="43" name="グループ 44"/>
            <p:cNvGrpSpPr/>
            <p:nvPr/>
          </p:nvGrpSpPr>
          <p:grpSpPr bwMode="invGray">
            <a:xfrm>
              <a:off x="0" y="0"/>
              <a:ext cx="9144000" cy="6858000"/>
              <a:chOff x="0" y="0"/>
              <a:chExt cx="9144000" cy="6858000"/>
            </a:xfrm>
          </p:grpSpPr>
          <p:grpSp>
            <p:nvGrpSpPr>
              <p:cNvPr id="101" name="グループ 4"/>
              <p:cNvGrpSpPr/>
              <p:nvPr/>
            </p:nvGrpSpPr>
            <p:grpSpPr bwMode="invGray">
              <a:xfrm>
                <a:off x="0" y="0"/>
                <a:ext cx="2514600" cy="6858000"/>
                <a:chOff x="0" y="0"/>
                <a:chExt cx="2514600" cy="6858000"/>
              </a:xfrm>
            </p:grpSpPr>
            <p:sp>
              <p:nvSpPr>
                <p:cNvPr id="113" name="長方形 112"/>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14" name="長方形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15" name="長方形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grpSp>
            <p:nvGrpSpPr>
              <p:cNvPr id="102" name="グループ 5"/>
              <p:cNvGrpSpPr/>
              <p:nvPr/>
            </p:nvGrpSpPr>
            <p:grpSpPr bwMode="invGray">
              <a:xfrm>
                <a:off x="422910" y="0"/>
                <a:ext cx="2514600" cy="6858000"/>
                <a:chOff x="0" y="0"/>
                <a:chExt cx="2514600" cy="6858000"/>
              </a:xfrm>
            </p:grpSpPr>
            <p:sp>
              <p:nvSpPr>
                <p:cNvPr id="110" name="長方形 109"/>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11" name="長方形 110"/>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12" name="長方形 111"/>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grpSp>
            <p:nvGrpSpPr>
              <p:cNvPr id="103" name="グループ 9"/>
              <p:cNvGrpSpPr/>
              <p:nvPr/>
            </p:nvGrpSpPr>
            <p:grpSpPr bwMode="invGray">
              <a:xfrm rot="10800000">
                <a:off x="6629400" y="0"/>
                <a:ext cx="2514600" cy="6858000"/>
                <a:chOff x="0" y="0"/>
                <a:chExt cx="2514600" cy="6858000"/>
              </a:xfrm>
            </p:grpSpPr>
            <p:sp>
              <p:nvSpPr>
                <p:cNvPr id="107" name="長方形 10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08" name="長方形 107"/>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09" name="長方形 108"/>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sp>
            <p:nvSpPr>
              <p:cNvPr id="104" name="長方形 103"/>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05" name="長方形 104"/>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06" name="長方形 105"/>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sp>
          <p:nvSpPr>
            <p:cNvPr id="44" name="フリーフォーム 43"/>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45" name="フリーフォーム 44"/>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46" name="フリーフォーム 45"/>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47" name="フリーフォーム 46"/>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49" name="フリーフォーム 48"/>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0" name="六角形 49"/>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1" name="六角形 50"/>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2" name="六角形 51"/>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3" name="六角形 52"/>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4" name="六角形 53"/>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5" name="フリーフォーム 54"/>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6" name="六角形 55"/>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7" name="六角形 56"/>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8" name="六角形 57"/>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59" name="六角形 58"/>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60" name="六角形 59"/>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95" name="六角形 94"/>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96" name="六角形 95"/>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97" name="六角形 96"/>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98" name="六角形 97"/>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99" name="フリーフォーム 98"/>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100" name="フリーフォーム 99"/>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grpSp>
      <p:sp>
        <p:nvSpPr>
          <p:cNvPr id="66" name="長方形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0" name="長方形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71" name="長方形 7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latin typeface="Meiryo UI" panose="020B0604030504040204" pitchFamily="50" charset="-128"/>
              <a:ea typeface="Meiryo UI" panose="020B0604030504040204" pitchFamily="50" charset="-128"/>
            </a:endParaRPr>
          </a:p>
        </p:txBody>
      </p:sp>
      <p:sp>
        <p:nvSpPr>
          <p:cNvPr id="2" name="タイトル プレースホルダー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a:p>
            <a:pPr lvl="5" rtl="0"/>
            <a:endParaRPr lang="ja-JP" altLang="en-US" noProof="0" dirty="0"/>
          </a:p>
        </p:txBody>
      </p:sp>
      <p:sp>
        <p:nvSpPr>
          <p:cNvPr id="5" name="フッター プレースホルダー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100">
                <a:solidFill>
                  <a:schemeClr val="accent1">
                    <a:lumMod val="50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100">
                <a:solidFill>
                  <a:srgbClr val="FEFEFE"/>
                </a:solidFill>
                <a:latin typeface="Meiryo UI" panose="020B0604030504040204" pitchFamily="50" charset="-128"/>
                <a:ea typeface="Meiryo UI" panose="020B0604030504040204" pitchFamily="50" charset="-128"/>
              </a:defRPr>
            </a:lvl1pPr>
          </a:lstStyle>
          <a:p>
            <a:fld id="{401CF334-2D5C-4859-84A6-CA7E6E43FAEB}" type="slidenum">
              <a:rPr lang="en-US" altLang="ja-JP" smtClean="0"/>
              <a:pPr/>
              <a:t>‹#›</a:t>
            </a:fld>
            <a:endParaRPr lang="ja-JP" altLang="en-US" dirty="0"/>
          </a:p>
        </p:txBody>
      </p:sp>
      <p:sp>
        <p:nvSpPr>
          <p:cNvPr id="4" name="日付プレースホルダー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100">
                <a:solidFill>
                  <a:srgbClr val="FEFEFE"/>
                </a:solidFill>
                <a:latin typeface="Meiryo UI" panose="020B0604030504040204" pitchFamily="50" charset="-128"/>
                <a:ea typeface="Meiryo UI" panose="020B0604030504040204" pitchFamily="50" charset="-128"/>
              </a:defRPr>
            </a:lvl1pPr>
          </a:lstStyle>
          <a:p>
            <a:fld id="{76340974-C6CA-48AB-B741-6B0D77BCBA66}" type="datetime4">
              <a:rPr lang="ja-JP" altLang="en-US" smtClean="0"/>
              <a:t>2023年7月13日</a:t>
            </a:fld>
            <a:endParaRPr lang="ja-JP" altLang="en-US" dirty="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kumimoji="1" sz="4000" kern="1200">
          <a:solidFill>
            <a:schemeClr val="accent1">
              <a:lumMod val="50000"/>
            </a:schemeClr>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kumimoji="1" sz="2400" kern="1200">
          <a:solidFill>
            <a:schemeClr val="tx2"/>
          </a:solidFill>
          <a:latin typeface="Meiryo UI" panose="020B0604030504040204" pitchFamily="50" charset="-128"/>
          <a:ea typeface="Meiryo UI" panose="020B0604030504040204" pitchFamily="50" charset="-128"/>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kumimoji="1" sz="2200" kern="1200">
          <a:solidFill>
            <a:schemeClr val="tx2"/>
          </a:solidFill>
          <a:latin typeface="Meiryo UI" panose="020B0604030504040204" pitchFamily="50" charset="-128"/>
          <a:ea typeface="Meiryo UI" panose="020B0604030504040204" pitchFamily="50" charset="-128"/>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kumimoji="1" sz="2000" kern="1200">
          <a:solidFill>
            <a:schemeClr val="tx2"/>
          </a:solidFill>
          <a:latin typeface="Meiryo UI" panose="020B0604030504040204" pitchFamily="50" charset="-128"/>
          <a:ea typeface="Meiryo UI" panose="020B0604030504040204" pitchFamily="50" charset="-128"/>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kumimoji="1" sz="1800" kern="1200">
          <a:solidFill>
            <a:schemeClr val="tx2"/>
          </a:solidFill>
          <a:latin typeface="Meiryo UI" panose="020B0604030504040204" pitchFamily="50" charset="-128"/>
          <a:ea typeface="Meiryo UI" panose="020B0604030504040204" pitchFamily="50" charset="-128"/>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kumimoji="1" sz="1600" kern="1200" baseline="0">
          <a:solidFill>
            <a:schemeClr val="tx2"/>
          </a:solidFill>
          <a:latin typeface="Meiryo UI" panose="020B0604030504040204" pitchFamily="50" charset="-128"/>
          <a:ea typeface="Meiryo UI" panose="020B0604030504040204" pitchFamily="50" charset="-128"/>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kumimoji="1" sz="1400" kern="1200">
          <a:solidFill>
            <a:schemeClr val="tx2"/>
          </a:solidFill>
          <a:latin typeface="Meiryo UI" panose="020B0604030504040204" pitchFamily="50" charset="-128"/>
          <a:ea typeface="Meiryo UI" panose="020B0604030504040204" pitchFamily="50" charset="-128"/>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kumimoji="1"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kumimoji="1"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rtlCol="0"/>
          <a:lstStyle/>
          <a:p>
            <a:pPr rtl="0"/>
            <a:r>
              <a:rPr lang="ja-JP" altLang="en-US" dirty="0">
                <a:latin typeface="Meiryo UI" panose="020B0604030504040204" pitchFamily="50" charset="-128"/>
                <a:ea typeface="Meiryo UI" panose="020B0604030504040204" pitchFamily="50" charset="-128"/>
              </a:rPr>
              <a:t>製品名</a:t>
            </a:r>
          </a:p>
        </p:txBody>
      </p:sp>
      <p:sp>
        <p:nvSpPr>
          <p:cNvPr id="3" name="サブタイトル 2"/>
          <p:cNvSpPr>
            <a:spLocks noGrp="1"/>
          </p:cNvSpPr>
          <p:nvPr>
            <p:ph type="subTitle" idx="1"/>
          </p:nvPr>
        </p:nvSpPr>
        <p:spPr/>
        <p:txBody>
          <a:bodyPr rtlCol="0">
            <a:normAutofit/>
          </a:bodyPr>
          <a:lstStyle/>
          <a:p>
            <a:pPr rtl="0"/>
            <a:r>
              <a:rPr lang="en-US" altLang="ja-JP" sz="2800" dirty="0"/>
              <a:t>OSOYOO Sport Car for Arduino</a:t>
            </a:r>
            <a:endParaRPr lang="ja-JP" altLang="en-US" sz="2800" dirty="0">
              <a:latin typeface="Meiryo UI" panose="020B0604030504040204" pitchFamily="50" charset="-128"/>
              <a:ea typeface="Meiryo UI" panose="020B0604030504040204" pitchFamily="50" charset="-128"/>
            </a:endParaRPr>
          </a:p>
        </p:txBody>
      </p:sp>
      <p:pic>
        <p:nvPicPr>
          <p:cNvPr id="11" name="図プレースホルダー 10" descr="車のおもちゃ&#10;&#10;低い精度で自動的に生成された説明">
            <a:extLst>
              <a:ext uri="{FF2B5EF4-FFF2-40B4-BE49-F238E27FC236}">
                <a16:creationId xmlns:a16="http://schemas.microsoft.com/office/drawing/2014/main" id="{DE77BB30-1411-CFF4-DE84-17581BB652DD}"/>
              </a:ext>
            </a:extLst>
          </p:cNvPr>
          <p:cNvPicPr preferRelativeResize="0">
            <a:picLocks noGrp="1" noChangeAspect="1"/>
          </p:cNvPicPr>
          <p:nvPr>
            <p:ph type="pic" sz="quarter" idx="13"/>
          </p:nvPr>
        </p:nvPicPr>
        <p:blipFill>
          <a:blip r:embed="rId3"/>
          <a:stretch>
            <a:fillRect/>
          </a:stretch>
        </p:blipFill>
        <p:spPr>
          <a:xfrm>
            <a:off x="341383" y="2510700"/>
            <a:ext cx="5048509" cy="3568883"/>
          </a:xfrm>
        </p:spPr>
      </p:pic>
      <p:pic>
        <p:nvPicPr>
          <p:cNvPr id="16" name="図 15" descr="挿絵, 抽象 が含まれている画像&#10;&#10;自動的に生成された説明">
            <a:extLst>
              <a:ext uri="{FF2B5EF4-FFF2-40B4-BE49-F238E27FC236}">
                <a16:creationId xmlns:a16="http://schemas.microsoft.com/office/drawing/2014/main" id="{21C24F11-30E8-2163-A691-01E4562B4B3D}"/>
              </a:ext>
            </a:extLst>
          </p:cNvPr>
          <p:cNvPicPr>
            <a:picLocks noChangeAspect="1"/>
          </p:cNvPicPr>
          <p:nvPr/>
        </p:nvPicPr>
        <p:blipFill>
          <a:blip r:embed="rId4"/>
          <a:stretch>
            <a:fillRect/>
          </a:stretch>
        </p:blipFill>
        <p:spPr>
          <a:xfrm>
            <a:off x="1158936" y="1016097"/>
            <a:ext cx="3824762" cy="833252"/>
          </a:xfrm>
          <a:prstGeom prst="rect">
            <a:avLst/>
          </a:prstGeom>
        </p:spPr>
      </p:pic>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47234A-244D-71D3-5259-DDD97DD6F9D3}"/>
              </a:ext>
            </a:extLst>
          </p:cNvPr>
          <p:cNvSpPr>
            <a:spLocks noGrp="1"/>
          </p:cNvSpPr>
          <p:nvPr>
            <p:ph type="title"/>
          </p:nvPr>
        </p:nvSpPr>
        <p:spPr/>
        <p:txBody>
          <a:bodyPr/>
          <a:lstStyle/>
          <a:p>
            <a:r>
              <a:rPr lang="ja-JP" altLang="en-US" dirty="0">
                <a:latin typeface="Meiryo UI"/>
                <a:ea typeface="Meiryo UI"/>
              </a:rPr>
              <a:t>プロジェクト全体の講評①</a:t>
            </a:r>
            <a:endParaRPr kumimoji="1" lang="ja-JP" altLang="en-US" dirty="0"/>
          </a:p>
        </p:txBody>
      </p:sp>
      <p:sp>
        <p:nvSpPr>
          <p:cNvPr id="3" name="コンテンツ プレースホルダー 2">
            <a:extLst>
              <a:ext uri="{FF2B5EF4-FFF2-40B4-BE49-F238E27FC236}">
                <a16:creationId xmlns:a16="http://schemas.microsoft.com/office/drawing/2014/main" id="{7BDA4B1F-9C89-2824-C198-A5B8E872F5BC}"/>
              </a:ext>
            </a:extLst>
          </p:cNvPr>
          <p:cNvSpPr>
            <a:spLocks noGrp="1"/>
          </p:cNvSpPr>
          <p:nvPr>
            <p:ph idx="1"/>
          </p:nvPr>
        </p:nvSpPr>
        <p:spPr/>
        <p:txBody>
          <a:bodyPr vert="horz" lIns="91440" tIns="45720" rIns="91440" bIns="45720" rtlCol="0" anchor="t">
            <a:noAutofit/>
          </a:bodyPr>
          <a:lstStyle/>
          <a:p>
            <a:r>
              <a:rPr lang="ja-JP" altLang="en-US" dirty="0">
                <a:latin typeface="Meiryo UI"/>
                <a:ea typeface="Meiryo UI"/>
              </a:rPr>
              <a:t>動くものを早い段階で作れたので機能をイメージしやすく</a:t>
            </a:r>
            <a:r>
              <a:rPr lang="ja-JP" altLang="en-US" dirty="0">
                <a:solidFill>
                  <a:srgbClr val="00B0F0"/>
                </a:solidFill>
                <a:latin typeface="Meiryo UI"/>
                <a:ea typeface="Meiryo UI"/>
              </a:rPr>
              <a:t>モチベーション</a:t>
            </a:r>
            <a:r>
              <a:rPr lang="ja-JP" altLang="en-US" dirty="0">
                <a:latin typeface="Meiryo UI"/>
                <a:ea typeface="Meiryo UI"/>
              </a:rPr>
              <a:t>を維持しやすかった</a:t>
            </a:r>
          </a:p>
          <a:p>
            <a:pPr>
              <a:buClr>
                <a:srgbClr val="85540A"/>
              </a:buClr>
            </a:pPr>
            <a:r>
              <a:rPr lang="ja-JP" altLang="en-US" dirty="0">
                <a:latin typeface="Meiryo UI"/>
                <a:ea typeface="Meiryo UI"/>
              </a:rPr>
              <a:t>一人プロジェクトはタスクの引継ぎ処理がないので全体コストは軽くすませることができるが</a:t>
            </a:r>
            <a:r>
              <a:rPr lang="ja-JP" altLang="en-US" dirty="0">
                <a:solidFill>
                  <a:srgbClr val="FF0000"/>
                </a:solidFill>
                <a:latin typeface="Meiryo UI"/>
                <a:ea typeface="Meiryo UI"/>
              </a:rPr>
              <a:t>資料作り</a:t>
            </a:r>
            <a:r>
              <a:rPr lang="ja-JP" altLang="en-US" dirty="0">
                <a:latin typeface="Meiryo UI"/>
                <a:ea typeface="Meiryo UI"/>
              </a:rPr>
              <a:t>をおろそかにすると手戻りが発生した場合</a:t>
            </a:r>
            <a:r>
              <a:rPr lang="ja-JP" altLang="en-US" dirty="0">
                <a:solidFill>
                  <a:srgbClr val="FF0000"/>
                </a:solidFill>
                <a:latin typeface="Meiryo UI"/>
                <a:ea typeface="Meiryo UI"/>
              </a:rPr>
              <a:t>ロス</a:t>
            </a:r>
            <a:r>
              <a:rPr lang="ja-JP" altLang="en-US" dirty="0">
                <a:latin typeface="Meiryo UI"/>
                <a:ea typeface="Meiryo UI"/>
              </a:rPr>
              <a:t>が大きい。</a:t>
            </a:r>
            <a:endParaRPr lang="ja-JP" altLang="en-US" dirty="0"/>
          </a:p>
          <a:p>
            <a:pPr>
              <a:buClr>
                <a:srgbClr val="85540A"/>
              </a:buClr>
            </a:pPr>
            <a:r>
              <a:rPr lang="ja-JP" altLang="en-US" dirty="0">
                <a:latin typeface="Meiryo UI"/>
                <a:ea typeface="Meiryo UI"/>
              </a:rPr>
              <a:t>最初はなんでも一人でできると思ったが体調を崩してダウンすると課題も授業もテストも全部止まってしまったので一人体制はちょっと</a:t>
            </a:r>
            <a:r>
              <a:rPr lang="ja-JP" altLang="en-US" dirty="0">
                <a:solidFill>
                  <a:srgbClr val="FF0000"/>
                </a:solidFill>
                <a:latin typeface="Meiryo UI"/>
                <a:ea typeface="Meiryo UI"/>
              </a:rPr>
              <a:t>リスク</a:t>
            </a:r>
            <a:r>
              <a:rPr lang="ja-JP" altLang="en-US" dirty="0">
                <a:latin typeface="Meiryo UI"/>
                <a:ea typeface="Meiryo UI"/>
              </a:rPr>
              <a:t>が高かったように思う。</a:t>
            </a:r>
          </a:p>
          <a:p>
            <a:pPr>
              <a:buClr>
                <a:srgbClr val="85540A"/>
              </a:buClr>
            </a:pPr>
            <a:r>
              <a:rPr lang="ja-JP" altLang="en-US" dirty="0">
                <a:latin typeface="Meiryo UI"/>
                <a:ea typeface="Meiryo UI"/>
              </a:rPr>
              <a:t>開発体制が一人であっても開発する場所は</a:t>
            </a:r>
            <a:r>
              <a:rPr lang="ja-JP" altLang="en-US" dirty="0">
                <a:solidFill>
                  <a:srgbClr val="FF0000"/>
                </a:solidFill>
                <a:latin typeface="Meiryo UI"/>
                <a:ea typeface="Meiryo UI"/>
              </a:rPr>
              <a:t>一カ所とは限らない</a:t>
            </a:r>
            <a:r>
              <a:rPr lang="ja-JP" altLang="en-US" dirty="0">
                <a:latin typeface="Meiryo UI"/>
                <a:ea typeface="Meiryo UI"/>
              </a:rPr>
              <a:t>のでデータの</a:t>
            </a:r>
            <a:r>
              <a:rPr lang="ja-JP" altLang="en-US" dirty="0">
                <a:solidFill>
                  <a:srgbClr val="FF0000"/>
                </a:solidFill>
                <a:latin typeface="Meiryo UI"/>
                <a:ea typeface="Meiryo UI"/>
              </a:rPr>
              <a:t>共有</a:t>
            </a:r>
            <a:r>
              <a:rPr lang="ja-JP" altLang="en-US" dirty="0">
                <a:latin typeface="Meiryo UI"/>
                <a:ea typeface="Meiryo UI"/>
              </a:rPr>
              <a:t>できる仕組みは要件定義に含めておくべきだった</a:t>
            </a:r>
          </a:p>
        </p:txBody>
      </p:sp>
    </p:spTree>
    <p:extLst>
      <p:ext uri="{BB962C8B-B14F-4D97-AF65-F5344CB8AC3E}">
        <p14:creationId xmlns:p14="http://schemas.microsoft.com/office/powerpoint/2010/main" val="300419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7CE63-29A0-B788-78BA-91526EDF04BA}"/>
              </a:ext>
            </a:extLst>
          </p:cNvPr>
          <p:cNvSpPr>
            <a:spLocks noGrp="1"/>
          </p:cNvSpPr>
          <p:nvPr>
            <p:ph type="title"/>
          </p:nvPr>
        </p:nvSpPr>
        <p:spPr/>
        <p:txBody>
          <a:bodyPr/>
          <a:lstStyle/>
          <a:p>
            <a:r>
              <a:rPr lang="ja-JP" altLang="en-US" dirty="0">
                <a:latin typeface="Meiryo UI"/>
                <a:ea typeface="Meiryo UI"/>
              </a:rPr>
              <a:t>プロジェクト全体の講評➁</a:t>
            </a:r>
            <a:endParaRPr kumimoji="1" lang="ja-JP" altLang="en-US" dirty="0"/>
          </a:p>
        </p:txBody>
      </p:sp>
      <p:sp>
        <p:nvSpPr>
          <p:cNvPr id="3" name="コンテンツ プレースホルダー 2">
            <a:extLst>
              <a:ext uri="{FF2B5EF4-FFF2-40B4-BE49-F238E27FC236}">
                <a16:creationId xmlns:a16="http://schemas.microsoft.com/office/drawing/2014/main" id="{B4E0335F-3608-3FD6-4205-3EB300E22B1F}"/>
              </a:ext>
            </a:extLst>
          </p:cNvPr>
          <p:cNvSpPr>
            <a:spLocks noGrp="1"/>
          </p:cNvSpPr>
          <p:nvPr>
            <p:ph idx="1"/>
          </p:nvPr>
        </p:nvSpPr>
        <p:spPr/>
        <p:txBody>
          <a:bodyPr/>
          <a:lstStyle/>
          <a:p>
            <a:r>
              <a:rPr kumimoji="1" lang="ja-JP" altLang="en-US" dirty="0"/>
              <a:t>動きあるものなので外観や</a:t>
            </a:r>
            <a:r>
              <a:rPr kumimoji="1" lang="ja-JP" altLang="en-US" dirty="0">
                <a:solidFill>
                  <a:srgbClr val="00B0F0"/>
                </a:solidFill>
              </a:rPr>
              <a:t>システムテスト</a:t>
            </a:r>
            <a:r>
              <a:rPr kumimoji="1" lang="ja-JP" altLang="en-US" dirty="0"/>
              <a:t>は容易であったが、</a:t>
            </a:r>
            <a:r>
              <a:rPr kumimoji="1" lang="ja-JP" altLang="en-US" dirty="0">
                <a:solidFill>
                  <a:srgbClr val="FF0000"/>
                </a:solidFill>
              </a:rPr>
              <a:t>関数</a:t>
            </a:r>
            <a:r>
              <a:rPr kumimoji="1" lang="ja-JP" altLang="en-US" dirty="0"/>
              <a:t>や</a:t>
            </a:r>
            <a:r>
              <a:rPr kumimoji="1" lang="ja-JP" altLang="en-US" dirty="0">
                <a:solidFill>
                  <a:srgbClr val="FF0000"/>
                </a:solidFill>
              </a:rPr>
              <a:t>モジュール単位のテスト</a:t>
            </a:r>
            <a:r>
              <a:rPr kumimoji="1" lang="ja-JP" altLang="en-US" dirty="0"/>
              <a:t>方法及び</a:t>
            </a:r>
            <a:r>
              <a:rPr kumimoji="1" lang="ja-JP" altLang="en-US" dirty="0">
                <a:solidFill>
                  <a:srgbClr val="FF0000"/>
                </a:solidFill>
              </a:rPr>
              <a:t>テスト環境</a:t>
            </a:r>
            <a:r>
              <a:rPr kumimoji="1" lang="ja-JP" altLang="en-US" dirty="0"/>
              <a:t>は設計に盛り込まれていなかったのでコーディングと並行して作ることになった</a:t>
            </a:r>
            <a:endParaRPr kumimoji="1" lang="en-US" altLang="ja-JP" dirty="0"/>
          </a:p>
          <a:p>
            <a:r>
              <a:rPr lang="ja-JP" altLang="en-US" dirty="0">
                <a:solidFill>
                  <a:srgbClr val="FF0000"/>
                </a:solidFill>
              </a:rPr>
              <a:t>単体テスト</a:t>
            </a:r>
            <a:r>
              <a:rPr lang="ja-JP" altLang="en-US" dirty="0"/>
              <a:t>を省いて</a:t>
            </a:r>
            <a:r>
              <a:rPr lang="ja-JP" altLang="en-US" dirty="0">
                <a:solidFill>
                  <a:srgbClr val="FF0000"/>
                </a:solidFill>
              </a:rPr>
              <a:t>結合テスト</a:t>
            </a:r>
            <a:r>
              <a:rPr lang="ja-JP" altLang="en-US" dirty="0"/>
              <a:t>をすると問題の切り分けにかえって時間を取られるので単体テストできる環境を作ってからコーディングに入った方がよかった。</a:t>
            </a:r>
            <a:endParaRPr lang="en-US" altLang="ja-JP" dirty="0"/>
          </a:p>
          <a:p>
            <a:endParaRPr kumimoji="1" lang="ja-JP" altLang="en-US" dirty="0"/>
          </a:p>
        </p:txBody>
      </p:sp>
    </p:spTree>
    <p:extLst>
      <p:ext uri="{BB962C8B-B14F-4D97-AF65-F5344CB8AC3E}">
        <p14:creationId xmlns:p14="http://schemas.microsoft.com/office/powerpoint/2010/main" val="299531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B51425-8B28-B786-72DC-CCD17BD5D282}"/>
              </a:ext>
            </a:extLst>
          </p:cNvPr>
          <p:cNvSpPr>
            <a:spLocks noGrp="1"/>
          </p:cNvSpPr>
          <p:nvPr>
            <p:ph type="title"/>
          </p:nvPr>
        </p:nvSpPr>
        <p:spPr/>
        <p:txBody>
          <a:bodyPr/>
          <a:lstStyle/>
          <a:p>
            <a:r>
              <a:rPr kumimoji="1" lang="en-US" altLang="ja-JP" dirty="0">
                <a:solidFill>
                  <a:srgbClr val="00B0F0"/>
                </a:solidFill>
              </a:rPr>
              <a:t>RTOS</a:t>
            </a:r>
            <a:r>
              <a:rPr kumimoji="1" lang="ja-JP" altLang="en-US" dirty="0">
                <a:solidFill>
                  <a:srgbClr val="00B0F0"/>
                </a:solidFill>
              </a:rPr>
              <a:t>　</a:t>
            </a:r>
            <a:r>
              <a:rPr kumimoji="1" lang="ja-JP" altLang="en-US" dirty="0">
                <a:solidFill>
                  <a:schemeClr val="tx1"/>
                </a:solidFill>
              </a:rPr>
              <a:t>とは　①</a:t>
            </a:r>
          </a:p>
        </p:txBody>
      </p:sp>
      <p:graphicFrame>
        <p:nvGraphicFramePr>
          <p:cNvPr id="4" name="コンテンツ プレースホルダー 3">
            <a:extLst>
              <a:ext uri="{FF2B5EF4-FFF2-40B4-BE49-F238E27FC236}">
                <a16:creationId xmlns:a16="http://schemas.microsoft.com/office/drawing/2014/main" id="{31F792FD-BFA6-115E-D2FD-BB0535999169}"/>
              </a:ext>
            </a:extLst>
          </p:cNvPr>
          <p:cNvGraphicFramePr>
            <a:graphicFrameLocks noGrp="1"/>
          </p:cNvGraphicFramePr>
          <p:nvPr>
            <p:ph idx="1"/>
            <p:extLst>
              <p:ext uri="{D42A27DB-BD31-4B8C-83A1-F6EECF244321}">
                <p14:modId xmlns:p14="http://schemas.microsoft.com/office/powerpoint/2010/main" val="3147210276"/>
              </p:ext>
            </p:extLst>
          </p:nvPr>
        </p:nvGraphicFramePr>
        <p:xfrm>
          <a:off x="1390650" y="2324100"/>
          <a:ext cx="9391650"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038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D0EC73-D297-F4D6-D979-793BD97F7738}"/>
              </a:ext>
            </a:extLst>
          </p:cNvPr>
          <p:cNvSpPr>
            <a:spLocks noGrp="1"/>
          </p:cNvSpPr>
          <p:nvPr>
            <p:ph type="title"/>
          </p:nvPr>
        </p:nvSpPr>
        <p:spPr/>
        <p:txBody>
          <a:bodyPr/>
          <a:lstStyle/>
          <a:p>
            <a:r>
              <a:rPr kumimoji="1" lang="en-US" altLang="ja-JP" dirty="0">
                <a:solidFill>
                  <a:srgbClr val="00B0F0"/>
                </a:solidFill>
              </a:rPr>
              <a:t>RTOS</a:t>
            </a:r>
            <a:r>
              <a:rPr kumimoji="1" lang="ja-JP" altLang="en-US" dirty="0">
                <a:solidFill>
                  <a:srgbClr val="00B0F0"/>
                </a:solidFill>
              </a:rPr>
              <a:t>　</a:t>
            </a:r>
            <a:r>
              <a:rPr kumimoji="1" lang="ja-JP" altLang="en-US" dirty="0">
                <a:solidFill>
                  <a:schemeClr val="tx1"/>
                </a:solidFill>
              </a:rPr>
              <a:t>とは　➁</a:t>
            </a:r>
            <a:endParaRPr kumimoji="1" lang="ja-JP" altLang="en-US" dirty="0"/>
          </a:p>
        </p:txBody>
      </p:sp>
      <p:sp>
        <p:nvSpPr>
          <p:cNvPr id="3" name="コンテンツ プレースホルダー 2">
            <a:extLst>
              <a:ext uri="{FF2B5EF4-FFF2-40B4-BE49-F238E27FC236}">
                <a16:creationId xmlns:a16="http://schemas.microsoft.com/office/drawing/2014/main" id="{CA252D4C-9737-1E62-34DE-ED9B4C5146EF}"/>
              </a:ext>
            </a:extLst>
          </p:cNvPr>
          <p:cNvSpPr>
            <a:spLocks noGrp="1"/>
          </p:cNvSpPr>
          <p:nvPr>
            <p:ph idx="1"/>
          </p:nvPr>
        </p:nvSpPr>
        <p:spPr/>
        <p:txBody>
          <a:bodyPr/>
          <a:lstStyle/>
          <a:p>
            <a:r>
              <a:rPr kumimoji="1" lang="ja-JP" altLang="en-US" dirty="0"/>
              <a:t>それぞれのタスクが並行に実行され、処理→</a:t>
            </a:r>
            <a:r>
              <a:rPr lang="en-US" altLang="ja-JP" dirty="0" err="1">
                <a:solidFill>
                  <a:srgbClr val="000000"/>
                </a:solidFill>
                <a:latin typeface="Consolas" panose="020B0609020204030204" pitchFamily="49" charset="0"/>
              </a:rPr>
              <a:t>osDelay</a:t>
            </a:r>
            <a:r>
              <a:rPr lang="en-US" altLang="ja-JP" dirty="0">
                <a:solidFill>
                  <a:srgbClr val="000000"/>
                </a:solidFill>
                <a:latin typeface="Consolas" panose="020B0609020204030204" pitchFamily="49" charset="0"/>
              </a:rPr>
              <a:t>(time)</a:t>
            </a:r>
            <a:r>
              <a:rPr lang="ja-JP" altLang="en-US" dirty="0">
                <a:solidFill>
                  <a:srgbClr val="000000"/>
                </a:solidFill>
                <a:latin typeface="Consolas" panose="020B0609020204030204" pitchFamily="49" charset="0"/>
              </a:rPr>
              <a:t>の流れで優先度の順番で実行されていく。</a:t>
            </a:r>
            <a:endParaRPr lang="en-US" altLang="ja-JP" dirty="0">
              <a:solidFill>
                <a:srgbClr val="000000"/>
              </a:solidFill>
              <a:latin typeface="Consolas" panose="020B0609020204030204" pitchFamily="49" charset="0"/>
            </a:endParaRPr>
          </a:p>
          <a:p>
            <a:r>
              <a:rPr lang="ja-JP" altLang="en-US" dirty="0">
                <a:solidFill>
                  <a:srgbClr val="000000"/>
                </a:solidFill>
                <a:latin typeface="Consolas" panose="020B0609020204030204" pitchFamily="49" charset="0"/>
              </a:rPr>
              <a:t>表面上はそれぞれのタスクが同時に独立して動いていているように見えるが内部では割り込み処理でそれぞれのタスクをタイムスライスで実行していく仕組み</a:t>
            </a:r>
            <a:endParaRPr lang="en-US" altLang="ja-JP" dirty="0">
              <a:solidFill>
                <a:srgbClr val="000000"/>
              </a:solidFill>
              <a:latin typeface="Consolas" panose="020B0609020204030204" pitchFamily="49" charset="0"/>
            </a:endParaRPr>
          </a:p>
          <a:p>
            <a:r>
              <a:rPr kumimoji="1" lang="ja-JP" altLang="en-US" dirty="0">
                <a:solidFill>
                  <a:srgbClr val="000000"/>
                </a:solidFill>
                <a:latin typeface="Consolas" panose="020B0609020204030204" pitchFamily="49" charset="0"/>
              </a:rPr>
              <a:t>そのため仕様として割り込み優先度の０－４まではすべて</a:t>
            </a:r>
            <a:r>
              <a:rPr kumimoji="1" lang="en-US" altLang="ja-JP" dirty="0">
                <a:solidFill>
                  <a:srgbClr val="000000"/>
                </a:solidFill>
                <a:latin typeface="Consolas" panose="020B0609020204030204" pitchFamily="49" charset="0"/>
              </a:rPr>
              <a:t>RTOS</a:t>
            </a:r>
            <a:r>
              <a:rPr kumimoji="1" lang="ja-JP" altLang="en-US" dirty="0">
                <a:solidFill>
                  <a:srgbClr val="000000"/>
                </a:solidFill>
                <a:latin typeface="Consolas" panose="020B0609020204030204" pitchFamily="49" charset="0"/>
              </a:rPr>
              <a:t>で使用されるので他の処理でこれらの優先度は設定できない</a:t>
            </a:r>
            <a:endParaRPr kumimoji="1" lang="ja-JP" altLang="en-US" dirty="0"/>
          </a:p>
        </p:txBody>
      </p:sp>
    </p:spTree>
    <p:extLst>
      <p:ext uri="{BB962C8B-B14F-4D97-AF65-F5344CB8AC3E}">
        <p14:creationId xmlns:p14="http://schemas.microsoft.com/office/powerpoint/2010/main" val="424098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9C2823-43EC-0085-A7EF-45F8B535C52E}"/>
              </a:ext>
            </a:extLst>
          </p:cNvPr>
          <p:cNvSpPr>
            <a:spLocks noGrp="1"/>
          </p:cNvSpPr>
          <p:nvPr>
            <p:ph type="title"/>
          </p:nvPr>
        </p:nvSpPr>
        <p:spPr/>
        <p:txBody>
          <a:bodyPr/>
          <a:lstStyle/>
          <a:p>
            <a:r>
              <a:rPr kumimoji="1" lang="ja-JP" altLang="en-US" dirty="0"/>
              <a:t>おまけ　</a:t>
            </a:r>
            <a:r>
              <a:rPr kumimoji="1" lang="en-US" altLang="ja-JP" dirty="0">
                <a:solidFill>
                  <a:srgbClr val="00B0F0"/>
                </a:solidFill>
              </a:rPr>
              <a:t>RTOS</a:t>
            </a:r>
            <a:r>
              <a:rPr kumimoji="1" lang="ja-JP" altLang="en-US" dirty="0"/>
              <a:t>の実装方法①</a:t>
            </a:r>
          </a:p>
        </p:txBody>
      </p:sp>
      <p:sp>
        <p:nvSpPr>
          <p:cNvPr id="3" name="コンテンツ プレースホルダー 2">
            <a:extLst>
              <a:ext uri="{FF2B5EF4-FFF2-40B4-BE49-F238E27FC236}">
                <a16:creationId xmlns:a16="http://schemas.microsoft.com/office/drawing/2014/main" id="{53F6DC8E-A36E-F7A7-F959-1652AF3EB5EA}"/>
              </a:ext>
            </a:extLst>
          </p:cNvPr>
          <p:cNvSpPr>
            <a:spLocks noGrp="1"/>
          </p:cNvSpPr>
          <p:nvPr>
            <p:ph idx="1"/>
          </p:nvPr>
        </p:nvSpPr>
        <p:spPr/>
        <p:txBody>
          <a:bodyPr>
            <a:normAutofit fontScale="92500" lnSpcReduction="10000"/>
          </a:bodyPr>
          <a:lstStyle/>
          <a:p>
            <a:pPr algn="l"/>
            <a:r>
              <a:rPr lang="en-US" altLang="ja-JP" b="1" i="0" dirty="0">
                <a:solidFill>
                  <a:srgbClr val="111111"/>
                </a:solidFill>
                <a:effectLst/>
                <a:latin typeface="Georgia" panose="02040502050405020303" pitchFamily="18" charset="0"/>
              </a:rPr>
              <a:t>STM32</a:t>
            </a:r>
            <a:r>
              <a:rPr lang="ja-JP" altLang="en-US" b="1" i="0" dirty="0">
                <a:solidFill>
                  <a:srgbClr val="111111"/>
                </a:solidFill>
                <a:effectLst/>
                <a:latin typeface="Georgia" panose="02040502050405020303" pitchFamily="18" charset="0"/>
              </a:rPr>
              <a:t>の</a:t>
            </a:r>
            <a:r>
              <a:rPr lang="en-US" altLang="ja-JP" b="1" i="0" dirty="0" err="1">
                <a:solidFill>
                  <a:srgbClr val="111111"/>
                </a:solidFill>
                <a:effectLst/>
                <a:latin typeface="Georgia" panose="02040502050405020303" pitchFamily="18" charset="0"/>
              </a:rPr>
              <a:t>FreeRTOS</a:t>
            </a:r>
            <a:r>
              <a:rPr lang="ja-JP" altLang="en-US" b="1" i="0" dirty="0">
                <a:solidFill>
                  <a:srgbClr val="111111"/>
                </a:solidFill>
                <a:effectLst/>
                <a:latin typeface="Georgia" panose="02040502050405020303" pitchFamily="18" charset="0"/>
              </a:rPr>
              <a:t>とは</a:t>
            </a:r>
          </a:p>
          <a:p>
            <a:pPr algn="l"/>
            <a:r>
              <a:rPr lang="en-US" altLang="ja-JP" b="0" i="0" dirty="0">
                <a:solidFill>
                  <a:srgbClr val="444444"/>
                </a:solidFill>
                <a:effectLst/>
                <a:latin typeface="Georgia" panose="02040502050405020303" pitchFamily="18" charset="0"/>
              </a:rPr>
              <a:t>STM32</a:t>
            </a:r>
            <a:r>
              <a:rPr lang="ja-JP" altLang="en-US" b="0" i="0" dirty="0">
                <a:solidFill>
                  <a:srgbClr val="444444"/>
                </a:solidFill>
                <a:effectLst/>
                <a:latin typeface="Georgia" panose="02040502050405020303" pitchFamily="18" charset="0"/>
              </a:rPr>
              <a:t>でリアルタイム</a:t>
            </a:r>
            <a:r>
              <a:rPr lang="en-US" altLang="ja-JP" b="0" i="0" dirty="0">
                <a:solidFill>
                  <a:srgbClr val="444444"/>
                </a:solidFill>
                <a:effectLst/>
                <a:latin typeface="Georgia" panose="02040502050405020303" pitchFamily="18" charset="0"/>
              </a:rPr>
              <a:t>OS</a:t>
            </a:r>
            <a:r>
              <a:rPr lang="ja-JP" altLang="en-US" b="0" i="0" dirty="0">
                <a:solidFill>
                  <a:srgbClr val="444444"/>
                </a:solidFill>
                <a:effectLst/>
                <a:latin typeface="Georgia" panose="02040502050405020303" pitchFamily="18" charset="0"/>
              </a:rPr>
              <a:t>を使いたい場合、</a:t>
            </a:r>
            <a:r>
              <a:rPr lang="en-US" altLang="ja-JP" b="0" i="0" dirty="0">
                <a:solidFill>
                  <a:srgbClr val="444444"/>
                </a:solidFill>
                <a:effectLst/>
                <a:latin typeface="Georgia" panose="02040502050405020303" pitchFamily="18" charset="0"/>
              </a:rPr>
              <a:t>STM32CubeIDE</a:t>
            </a:r>
            <a:r>
              <a:rPr lang="ja-JP" altLang="en-US" b="0" i="0" dirty="0">
                <a:solidFill>
                  <a:srgbClr val="444444"/>
                </a:solidFill>
                <a:effectLst/>
                <a:latin typeface="Georgia" panose="02040502050405020303" pitchFamily="18" charset="0"/>
              </a:rPr>
              <a:t>に入っている</a:t>
            </a:r>
            <a:r>
              <a:rPr lang="en-US" altLang="ja-JP" b="0" i="0" dirty="0" err="1">
                <a:solidFill>
                  <a:srgbClr val="444444"/>
                </a:solidFill>
                <a:effectLst/>
                <a:latin typeface="Georgia" panose="02040502050405020303" pitchFamily="18" charset="0"/>
              </a:rPr>
              <a:t>FreeRTOS</a:t>
            </a:r>
            <a:r>
              <a:rPr lang="ja-JP" altLang="en-US" b="0" i="0" dirty="0">
                <a:solidFill>
                  <a:srgbClr val="444444"/>
                </a:solidFill>
                <a:effectLst/>
                <a:latin typeface="Georgia" panose="02040502050405020303" pitchFamily="18" charset="0"/>
              </a:rPr>
              <a:t>が使用できます</a:t>
            </a:r>
          </a:p>
          <a:p>
            <a:pPr algn="l"/>
            <a:r>
              <a:rPr lang="en-US" altLang="ja-JP" b="1" i="0" dirty="0">
                <a:solidFill>
                  <a:srgbClr val="111111"/>
                </a:solidFill>
                <a:effectLst/>
                <a:latin typeface="Georgia" panose="02040502050405020303" pitchFamily="18" charset="0"/>
              </a:rPr>
              <a:t>API</a:t>
            </a:r>
            <a:r>
              <a:rPr lang="ja-JP" altLang="en-US" b="1" i="0" dirty="0">
                <a:solidFill>
                  <a:srgbClr val="111111"/>
                </a:solidFill>
                <a:effectLst/>
                <a:latin typeface="Georgia" panose="02040502050405020303" pitchFamily="18" charset="0"/>
              </a:rPr>
              <a:t>が</a:t>
            </a:r>
            <a:r>
              <a:rPr lang="en-US" altLang="ja-JP" b="1" i="0" dirty="0">
                <a:solidFill>
                  <a:srgbClr val="111111"/>
                </a:solidFill>
                <a:effectLst/>
                <a:latin typeface="Georgia" panose="02040502050405020303" pitchFamily="18" charset="0"/>
              </a:rPr>
              <a:t>CMSIS RTOS</a:t>
            </a:r>
          </a:p>
          <a:p>
            <a:pPr algn="l"/>
            <a:r>
              <a:rPr lang="ja-JP" altLang="en-US" b="0" i="0" dirty="0">
                <a:solidFill>
                  <a:srgbClr val="444444"/>
                </a:solidFill>
                <a:effectLst/>
                <a:latin typeface="Georgia" panose="02040502050405020303" pitchFamily="18" charset="0"/>
              </a:rPr>
              <a:t>１つ目は、</a:t>
            </a:r>
            <a:r>
              <a:rPr lang="en-US" altLang="ja-JP" b="0" i="0" dirty="0">
                <a:solidFill>
                  <a:srgbClr val="444444"/>
                </a:solidFill>
                <a:effectLst/>
                <a:latin typeface="Georgia" panose="02040502050405020303" pitchFamily="18" charset="0"/>
              </a:rPr>
              <a:t>API</a:t>
            </a:r>
            <a:r>
              <a:rPr lang="ja-JP" altLang="en-US" b="0" i="0" dirty="0">
                <a:solidFill>
                  <a:srgbClr val="444444"/>
                </a:solidFill>
                <a:effectLst/>
                <a:latin typeface="Georgia" panose="02040502050405020303" pitchFamily="18" charset="0"/>
              </a:rPr>
              <a:t>が</a:t>
            </a:r>
            <a:r>
              <a:rPr lang="en-US" altLang="ja-JP" b="0" i="0" dirty="0" err="1">
                <a:solidFill>
                  <a:srgbClr val="444444"/>
                </a:solidFill>
                <a:effectLst/>
                <a:latin typeface="Georgia" panose="02040502050405020303" pitchFamily="18" charset="0"/>
              </a:rPr>
              <a:t>FreeRTOS</a:t>
            </a:r>
            <a:r>
              <a:rPr lang="ja-JP" altLang="en-US" b="0" i="0" dirty="0">
                <a:solidFill>
                  <a:srgbClr val="444444"/>
                </a:solidFill>
                <a:effectLst/>
                <a:latin typeface="Georgia" panose="02040502050405020303" pitchFamily="18" charset="0"/>
              </a:rPr>
              <a:t>ではなく、</a:t>
            </a:r>
            <a:r>
              <a:rPr lang="en-US" altLang="ja-JP" b="0" i="0" dirty="0">
                <a:solidFill>
                  <a:srgbClr val="444444"/>
                </a:solidFill>
                <a:effectLst/>
                <a:latin typeface="Georgia" panose="02040502050405020303" pitchFamily="18" charset="0"/>
              </a:rPr>
              <a:t>CMSIS RTOS</a:t>
            </a:r>
            <a:r>
              <a:rPr lang="ja-JP" altLang="en-US" b="0" i="0" dirty="0">
                <a:solidFill>
                  <a:srgbClr val="444444"/>
                </a:solidFill>
                <a:effectLst/>
                <a:latin typeface="Georgia" panose="02040502050405020303" pitchFamily="18" charset="0"/>
              </a:rPr>
              <a:t>ベースであることです。</a:t>
            </a:r>
          </a:p>
          <a:p>
            <a:pPr algn="l"/>
            <a:r>
              <a:rPr lang="en-US" altLang="ja-JP" b="0" i="0" dirty="0">
                <a:solidFill>
                  <a:srgbClr val="444444"/>
                </a:solidFill>
                <a:effectLst/>
                <a:latin typeface="Georgia" panose="02040502050405020303" pitchFamily="18" charset="0"/>
              </a:rPr>
              <a:t>CMSIS RTOS</a:t>
            </a:r>
            <a:r>
              <a:rPr lang="ja-JP" altLang="en-US" b="0" i="0" dirty="0">
                <a:solidFill>
                  <a:srgbClr val="444444"/>
                </a:solidFill>
                <a:effectLst/>
                <a:latin typeface="Georgia" panose="02040502050405020303" pitchFamily="18" charset="0"/>
              </a:rPr>
              <a:t>とは、</a:t>
            </a:r>
            <a:r>
              <a:rPr lang="en-US" altLang="ja-JP" b="0" i="0" dirty="0" err="1">
                <a:solidFill>
                  <a:srgbClr val="444444"/>
                </a:solidFill>
                <a:effectLst/>
                <a:latin typeface="Georgia" panose="02040502050405020303" pitchFamily="18" charset="0"/>
              </a:rPr>
              <a:t>FreeRTOS</a:t>
            </a:r>
            <a:r>
              <a:rPr lang="ja-JP" altLang="en-US" b="0" i="0" dirty="0">
                <a:solidFill>
                  <a:srgbClr val="444444"/>
                </a:solidFill>
                <a:effectLst/>
                <a:latin typeface="Georgia" panose="02040502050405020303" pitchFamily="18" charset="0"/>
              </a:rPr>
              <a:t>などのリアルタイム</a:t>
            </a:r>
            <a:r>
              <a:rPr lang="en-US" altLang="ja-JP" b="0" i="0" dirty="0">
                <a:solidFill>
                  <a:srgbClr val="444444"/>
                </a:solidFill>
                <a:effectLst/>
                <a:latin typeface="Georgia" panose="02040502050405020303" pitchFamily="18" charset="0"/>
              </a:rPr>
              <a:t>OS</a:t>
            </a:r>
            <a:r>
              <a:rPr lang="ja-JP" altLang="en-US" b="0" i="0" dirty="0">
                <a:solidFill>
                  <a:srgbClr val="444444"/>
                </a:solidFill>
                <a:effectLst/>
                <a:latin typeface="Georgia" panose="02040502050405020303" pitchFamily="18" charset="0"/>
              </a:rPr>
              <a:t>のラッパー</a:t>
            </a:r>
            <a:r>
              <a:rPr lang="en-US" altLang="ja-JP" b="0" i="0" dirty="0">
                <a:solidFill>
                  <a:srgbClr val="444444"/>
                </a:solidFill>
                <a:effectLst/>
                <a:latin typeface="Georgia" panose="02040502050405020303" pitchFamily="18" charset="0"/>
              </a:rPr>
              <a:t>API</a:t>
            </a:r>
            <a:r>
              <a:rPr lang="ja-JP" altLang="en-US" b="0" i="0" dirty="0">
                <a:solidFill>
                  <a:srgbClr val="444444"/>
                </a:solidFill>
                <a:effectLst/>
                <a:latin typeface="Georgia" panose="02040502050405020303" pitchFamily="18" charset="0"/>
              </a:rPr>
              <a:t>です。これを使うことで異なった</a:t>
            </a:r>
            <a:r>
              <a:rPr lang="en-US" altLang="ja-JP" b="0" i="0" dirty="0">
                <a:solidFill>
                  <a:srgbClr val="444444"/>
                </a:solidFill>
                <a:effectLst/>
                <a:latin typeface="Georgia" panose="02040502050405020303" pitchFamily="18" charset="0"/>
              </a:rPr>
              <a:t>OS</a:t>
            </a:r>
            <a:r>
              <a:rPr lang="ja-JP" altLang="en-US" b="0" i="0" dirty="0">
                <a:solidFill>
                  <a:srgbClr val="444444"/>
                </a:solidFill>
                <a:effectLst/>
                <a:latin typeface="Georgia" panose="02040502050405020303" pitchFamily="18" charset="0"/>
              </a:rPr>
              <a:t>でも共通のインタフェースで操作できるようになります。</a:t>
            </a:r>
          </a:p>
          <a:p>
            <a:pPr algn="l"/>
            <a:r>
              <a:rPr lang="en-US" altLang="ja-JP" b="0" i="0" dirty="0">
                <a:solidFill>
                  <a:srgbClr val="444444"/>
                </a:solidFill>
                <a:effectLst/>
                <a:latin typeface="Georgia" panose="02040502050405020303" pitchFamily="18" charset="0"/>
              </a:rPr>
              <a:t>CMSIS RTOS</a:t>
            </a:r>
            <a:r>
              <a:rPr lang="ja-JP" altLang="en-US" b="0" i="0" dirty="0">
                <a:solidFill>
                  <a:srgbClr val="444444"/>
                </a:solidFill>
                <a:effectLst/>
                <a:latin typeface="Georgia" panose="02040502050405020303" pitchFamily="18" charset="0"/>
              </a:rPr>
              <a:t>のバージョンは</a:t>
            </a:r>
            <a:r>
              <a:rPr lang="en-US" altLang="ja-JP" b="0" i="0" dirty="0">
                <a:solidFill>
                  <a:srgbClr val="444444"/>
                </a:solidFill>
                <a:effectLst/>
                <a:latin typeface="Georgia" panose="02040502050405020303" pitchFamily="18" charset="0"/>
              </a:rPr>
              <a:t>v1</a:t>
            </a:r>
            <a:r>
              <a:rPr lang="ja-JP" altLang="en-US" b="0" i="0" dirty="0">
                <a:solidFill>
                  <a:srgbClr val="444444"/>
                </a:solidFill>
                <a:effectLst/>
                <a:latin typeface="Georgia" panose="02040502050405020303" pitchFamily="18" charset="0"/>
              </a:rPr>
              <a:t>と</a:t>
            </a:r>
            <a:r>
              <a:rPr lang="en-US" altLang="ja-JP" b="0" i="0" dirty="0">
                <a:solidFill>
                  <a:srgbClr val="444444"/>
                </a:solidFill>
                <a:effectLst/>
                <a:latin typeface="Georgia" panose="02040502050405020303" pitchFamily="18" charset="0"/>
              </a:rPr>
              <a:t>v2</a:t>
            </a:r>
            <a:r>
              <a:rPr lang="ja-JP" altLang="en-US" b="0" i="0" dirty="0">
                <a:solidFill>
                  <a:srgbClr val="444444"/>
                </a:solidFill>
                <a:effectLst/>
                <a:latin typeface="Georgia" panose="02040502050405020303" pitchFamily="18" charset="0"/>
              </a:rPr>
              <a:t>の</a:t>
            </a:r>
            <a:r>
              <a:rPr lang="en-US" altLang="ja-JP" b="0" i="0" dirty="0">
                <a:solidFill>
                  <a:srgbClr val="444444"/>
                </a:solidFill>
                <a:effectLst/>
                <a:latin typeface="Georgia" panose="02040502050405020303" pitchFamily="18" charset="0"/>
              </a:rPr>
              <a:t>2</a:t>
            </a:r>
            <a:r>
              <a:rPr lang="ja-JP" altLang="en-US" b="0" i="0" dirty="0">
                <a:solidFill>
                  <a:srgbClr val="444444"/>
                </a:solidFill>
                <a:effectLst/>
                <a:latin typeface="Georgia" panose="02040502050405020303" pitchFamily="18" charset="0"/>
              </a:rPr>
              <a:t>つがありますが、ここでは</a:t>
            </a:r>
            <a:r>
              <a:rPr lang="en-US" altLang="ja-JP" b="0" i="0" dirty="0">
                <a:solidFill>
                  <a:srgbClr val="444444"/>
                </a:solidFill>
                <a:effectLst/>
                <a:latin typeface="Georgia" panose="02040502050405020303" pitchFamily="18" charset="0"/>
              </a:rPr>
              <a:t>v1</a:t>
            </a:r>
            <a:r>
              <a:rPr lang="ja-JP" altLang="en-US" b="0" i="0" dirty="0">
                <a:solidFill>
                  <a:srgbClr val="444444"/>
                </a:solidFill>
                <a:effectLst/>
                <a:latin typeface="Georgia" panose="02040502050405020303" pitchFamily="18" charset="0"/>
              </a:rPr>
              <a:t>を前提に話を進めます。というのも、</a:t>
            </a:r>
            <a:r>
              <a:rPr lang="en-US" altLang="ja-JP" b="0" i="0" dirty="0">
                <a:solidFill>
                  <a:srgbClr val="444444"/>
                </a:solidFill>
                <a:effectLst/>
                <a:latin typeface="Georgia" panose="02040502050405020303" pitchFamily="18" charset="0"/>
              </a:rPr>
              <a:t>v2</a:t>
            </a:r>
            <a:r>
              <a:rPr lang="ja-JP" altLang="en-US" b="0" i="0" dirty="0">
                <a:solidFill>
                  <a:srgbClr val="444444"/>
                </a:solidFill>
                <a:effectLst/>
                <a:latin typeface="Georgia" panose="02040502050405020303" pitchFamily="18" charset="0"/>
              </a:rPr>
              <a:t>はコード自動生成の部分や、</a:t>
            </a:r>
            <a:r>
              <a:rPr lang="en-US" altLang="ja-JP" b="0" i="0" dirty="0">
                <a:solidFill>
                  <a:srgbClr val="444444"/>
                </a:solidFill>
                <a:effectLst/>
                <a:latin typeface="Georgia" panose="02040502050405020303" pitchFamily="18" charset="0"/>
              </a:rPr>
              <a:t>v2</a:t>
            </a:r>
            <a:r>
              <a:rPr lang="ja-JP" altLang="en-US" b="0" i="0" dirty="0">
                <a:solidFill>
                  <a:srgbClr val="444444"/>
                </a:solidFill>
                <a:effectLst/>
                <a:latin typeface="Georgia" panose="02040502050405020303" pitchFamily="18" charset="0"/>
              </a:rPr>
              <a:t>の実装自体にも問題があり、まだ安定していないためです</a:t>
            </a:r>
          </a:p>
          <a:p>
            <a:endParaRPr kumimoji="1" lang="ja-JP" altLang="en-US" dirty="0"/>
          </a:p>
        </p:txBody>
      </p:sp>
    </p:spTree>
    <p:extLst>
      <p:ext uri="{BB962C8B-B14F-4D97-AF65-F5344CB8AC3E}">
        <p14:creationId xmlns:p14="http://schemas.microsoft.com/office/powerpoint/2010/main" val="390134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5C1519-1702-ABC2-2722-26BD09A28E4C}"/>
              </a:ext>
            </a:extLst>
          </p:cNvPr>
          <p:cNvSpPr>
            <a:spLocks noGrp="1"/>
          </p:cNvSpPr>
          <p:nvPr>
            <p:ph type="title"/>
          </p:nvPr>
        </p:nvSpPr>
        <p:spPr/>
        <p:txBody>
          <a:bodyPr/>
          <a:lstStyle/>
          <a:p>
            <a:r>
              <a:rPr kumimoji="1" lang="en-US" altLang="ja-JP" dirty="0">
                <a:solidFill>
                  <a:srgbClr val="00B0F0"/>
                </a:solidFill>
              </a:rPr>
              <a:t>RTOS</a:t>
            </a:r>
            <a:r>
              <a:rPr kumimoji="1" lang="ja-JP" altLang="en-US" dirty="0"/>
              <a:t>の実装➁</a:t>
            </a:r>
          </a:p>
        </p:txBody>
      </p:sp>
      <p:sp>
        <p:nvSpPr>
          <p:cNvPr id="3" name="コンテンツ プレースホルダー 2">
            <a:extLst>
              <a:ext uri="{FF2B5EF4-FFF2-40B4-BE49-F238E27FC236}">
                <a16:creationId xmlns:a16="http://schemas.microsoft.com/office/drawing/2014/main" id="{39A54464-436D-E18A-06EA-71018217D6FF}"/>
              </a:ext>
            </a:extLst>
          </p:cNvPr>
          <p:cNvSpPr>
            <a:spLocks noGrp="1"/>
          </p:cNvSpPr>
          <p:nvPr>
            <p:ph idx="1"/>
          </p:nvPr>
        </p:nvSpPr>
        <p:spPr/>
        <p:txBody>
          <a:bodyPr/>
          <a:lstStyle/>
          <a:p>
            <a:pPr algn="l"/>
            <a:r>
              <a:rPr lang="en-US" altLang="ja-JP" b="1" i="0" dirty="0" err="1">
                <a:solidFill>
                  <a:srgbClr val="111111"/>
                </a:solidFill>
                <a:effectLst/>
                <a:latin typeface="Georgia" panose="02040502050405020303" pitchFamily="18" charset="0"/>
              </a:rPr>
              <a:t>FreeRTOS</a:t>
            </a:r>
            <a:r>
              <a:rPr lang="ja-JP" altLang="en-US" b="1" i="0" dirty="0">
                <a:solidFill>
                  <a:srgbClr val="111111"/>
                </a:solidFill>
                <a:effectLst/>
                <a:latin typeface="Georgia" panose="02040502050405020303" pitchFamily="18" charset="0"/>
              </a:rPr>
              <a:t>の有効化</a:t>
            </a:r>
          </a:p>
          <a:p>
            <a:pPr algn="l"/>
            <a:r>
              <a:rPr lang="en-US" altLang="ja-JP" b="0" i="0" dirty="0">
                <a:solidFill>
                  <a:srgbClr val="444444"/>
                </a:solidFill>
                <a:effectLst/>
                <a:latin typeface="Georgia" panose="02040502050405020303" pitchFamily="18" charset="0"/>
              </a:rPr>
              <a:t>Device Configuration Tool</a:t>
            </a:r>
            <a:r>
              <a:rPr lang="ja-JP" altLang="en-US" b="0" i="0" dirty="0">
                <a:solidFill>
                  <a:srgbClr val="444444"/>
                </a:solidFill>
                <a:effectLst/>
                <a:latin typeface="Georgia" panose="02040502050405020303" pitchFamily="18" charset="0"/>
              </a:rPr>
              <a:t>（</a:t>
            </a:r>
            <a:r>
              <a:rPr lang="en-US" altLang="ja-JP" b="0" i="0" dirty="0">
                <a:solidFill>
                  <a:srgbClr val="444444"/>
                </a:solidFill>
                <a:effectLst/>
                <a:latin typeface="Georgia" panose="02040502050405020303" pitchFamily="18" charset="0"/>
              </a:rPr>
              <a:t>STM32CubeMX</a:t>
            </a:r>
            <a:r>
              <a:rPr lang="ja-JP" altLang="en-US" b="0" i="0" dirty="0">
                <a:solidFill>
                  <a:srgbClr val="444444"/>
                </a:solidFill>
                <a:effectLst/>
                <a:latin typeface="Georgia" panose="02040502050405020303" pitchFamily="18" charset="0"/>
              </a:rPr>
              <a:t>）を開いて、</a:t>
            </a:r>
            <a:r>
              <a:rPr lang="en-US" altLang="ja-JP" b="0" i="0" dirty="0" err="1">
                <a:solidFill>
                  <a:srgbClr val="444444"/>
                </a:solidFill>
                <a:effectLst/>
                <a:latin typeface="Georgia" panose="02040502050405020303" pitchFamily="18" charset="0"/>
              </a:rPr>
              <a:t>FreeRTOS</a:t>
            </a:r>
            <a:r>
              <a:rPr lang="ja-JP" altLang="en-US" b="0" i="0" dirty="0">
                <a:solidFill>
                  <a:srgbClr val="444444"/>
                </a:solidFill>
                <a:effectLst/>
                <a:latin typeface="Georgia" panose="02040502050405020303" pitchFamily="18" charset="0"/>
              </a:rPr>
              <a:t>を有効化しましょう。</a:t>
            </a:r>
          </a:p>
          <a:p>
            <a:pPr algn="l"/>
            <a:r>
              <a:rPr lang="ja-JP" altLang="en-US" b="0" i="0" dirty="0">
                <a:solidFill>
                  <a:srgbClr val="444444"/>
                </a:solidFill>
                <a:effectLst/>
                <a:latin typeface="Georgia" panose="02040502050405020303" pitchFamily="18" charset="0"/>
              </a:rPr>
              <a:t> </a:t>
            </a:r>
          </a:p>
          <a:p>
            <a:pPr algn="l">
              <a:buFont typeface="Arial" panose="020B0604020202020204" pitchFamily="34" charset="0"/>
              <a:buChar char="•"/>
            </a:pPr>
            <a:r>
              <a:rPr lang="en-US" altLang="ja-JP" b="0" i="0" dirty="0">
                <a:solidFill>
                  <a:srgbClr val="444444"/>
                </a:solidFill>
                <a:effectLst/>
                <a:latin typeface="Georgia" panose="02040502050405020303" pitchFamily="18" charset="0"/>
              </a:rPr>
              <a:t>Pinout &amp; Configuration</a:t>
            </a:r>
            <a:r>
              <a:rPr lang="ja-JP" altLang="en-US" b="0" i="0" dirty="0">
                <a:solidFill>
                  <a:srgbClr val="444444"/>
                </a:solidFill>
                <a:effectLst/>
                <a:latin typeface="Georgia" panose="02040502050405020303" pitchFamily="18" charset="0"/>
              </a:rPr>
              <a:t>タブ→</a:t>
            </a:r>
            <a:r>
              <a:rPr lang="en-US" altLang="ja-JP" b="0" i="0" dirty="0" err="1">
                <a:solidFill>
                  <a:srgbClr val="444444"/>
                </a:solidFill>
                <a:effectLst/>
                <a:latin typeface="Georgia" panose="02040502050405020303" pitchFamily="18" charset="0"/>
              </a:rPr>
              <a:t>Middleware→FREERTOS→Mode</a:t>
            </a:r>
            <a:endParaRPr lang="en-US" altLang="ja-JP" b="0" i="0" dirty="0">
              <a:solidFill>
                <a:srgbClr val="444444"/>
              </a:solidFill>
              <a:effectLst/>
              <a:latin typeface="Georgia" panose="02040502050405020303" pitchFamily="18" charset="0"/>
            </a:endParaRPr>
          </a:p>
          <a:p>
            <a:pPr algn="l">
              <a:buFont typeface="Arial" panose="020B0604020202020204" pitchFamily="34" charset="0"/>
              <a:buChar char="•"/>
            </a:pPr>
            <a:r>
              <a:rPr lang="en-US" altLang="ja-JP" b="0" i="0" dirty="0">
                <a:solidFill>
                  <a:srgbClr val="444444"/>
                </a:solidFill>
                <a:effectLst/>
                <a:latin typeface="Georgia" panose="02040502050405020303" pitchFamily="18" charset="0"/>
              </a:rPr>
              <a:t>Interface</a:t>
            </a:r>
            <a:r>
              <a:rPr lang="ja-JP" altLang="en-US" b="0" i="0" dirty="0">
                <a:solidFill>
                  <a:srgbClr val="444444"/>
                </a:solidFill>
                <a:effectLst/>
                <a:latin typeface="Georgia" panose="02040502050405020303" pitchFamily="18" charset="0"/>
              </a:rPr>
              <a:t>の箇所で</a:t>
            </a:r>
            <a:r>
              <a:rPr lang="en-US" altLang="ja-JP" b="0" i="0" dirty="0">
                <a:solidFill>
                  <a:srgbClr val="444444"/>
                </a:solidFill>
                <a:effectLst/>
                <a:latin typeface="Georgia" panose="02040502050405020303" pitchFamily="18" charset="0"/>
              </a:rPr>
              <a:t>『CMSIS_V1』</a:t>
            </a:r>
            <a:r>
              <a:rPr lang="ja-JP" altLang="en-US" b="0" i="0" dirty="0">
                <a:solidFill>
                  <a:srgbClr val="444444"/>
                </a:solidFill>
                <a:effectLst/>
                <a:latin typeface="Georgia" panose="02040502050405020303" pitchFamily="18" charset="0"/>
              </a:rPr>
              <a:t>を選択</a:t>
            </a:r>
          </a:p>
          <a:p>
            <a:endParaRPr kumimoji="1" lang="ja-JP" altLang="en-US" dirty="0"/>
          </a:p>
        </p:txBody>
      </p:sp>
    </p:spTree>
    <p:extLst>
      <p:ext uri="{BB962C8B-B14F-4D97-AF65-F5344CB8AC3E}">
        <p14:creationId xmlns:p14="http://schemas.microsoft.com/office/powerpoint/2010/main" val="317975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96512-925E-ED81-0DFE-E73640C71E0B}"/>
              </a:ext>
            </a:extLst>
          </p:cNvPr>
          <p:cNvSpPr>
            <a:spLocks noGrp="1"/>
          </p:cNvSpPr>
          <p:nvPr>
            <p:ph type="title"/>
          </p:nvPr>
        </p:nvSpPr>
        <p:spPr/>
        <p:txBody>
          <a:bodyPr/>
          <a:lstStyle/>
          <a:p>
            <a:r>
              <a:rPr kumimoji="1" lang="en-US" altLang="ja-JP" dirty="0">
                <a:solidFill>
                  <a:srgbClr val="00B0F0"/>
                </a:solidFill>
              </a:rPr>
              <a:t>RTOS</a:t>
            </a:r>
            <a:r>
              <a:rPr kumimoji="1" lang="ja-JP" altLang="en-US" dirty="0"/>
              <a:t>の実装③</a:t>
            </a:r>
          </a:p>
        </p:txBody>
      </p:sp>
      <p:pic>
        <p:nvPicPr>
          <p:cNvPr id="5" name="コンテンツ プレースホルダー 4" descr="グラフィカル ユーザー インターフェイス, テキスト, アプリケーション&#10;&#10;自動的に生成された説明">
            <a:extLst>
              <a:ext uri="{FF2B5EF4-FFF2-40B4-BE49-F238E27FC236}">
                <a16:creationId xmlns:a16="http://schemas.microsoft.com/office/drawing/2014/main" id="{623729ED-90FF-3D60-7AE3-A3FEB645318C}"/>
              </a:ext>
            </a:extLst>
          </p:cNvPr>
          <p:cNvPicPr>
            <a:picLocks noGrp="1" noChangeAspect="1"/>
          </p:cNvPicPr>
          <p:nvPr>
            <p:ph idx="1"/>
          </p:nvPr>
        </p:nvPicPr>
        <p:blipFill>
          <a:blip r:embed="rId2"/>
          <a:stretch>
            <a:fillRect/>
          </a:stretch>
        </p:blipFill>
        <p:spPr>
          <a:xfrm>
            <a:off x="4259609" y="2324100"/>
            <a:ext cx="3653731" cy="3508375"/>
          </a:xfrm>
        </p:spPr>
      </p:pic>
    </p:spTree>
    <p:extLst>
      <p:ext uri="{BB962C8B-B14F-4D97-AF65-F5344CB8AC3E}">
        <p14:creationId xmlns:p14="http://schemas.microsoft.com/office/powerpoint/2010/main" val="197791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EA2702-8C48-1E5C-2402-63F3721BEABA}"/>
              </a:ext>
            </a:extLst>
          </p:cNvPr>
          <p:cNvSpPr>
            <a:spLocks noGrp="1"/>
          </p:cNvSpPr>
          <p:nvPr>
            <p:ph type="title"/>
          </p:nvPr>
        </p:nvSpPr>
        <p:spPr/>
        <p:txBody>
          <a:bodyPr/>
          <a:lstStyle/>
          <a:p>
            <a:r>
              <a:rPr kumimoji="1" lang="en-US" altLang="ja-JP" dirty="0">
                <a:solidFill>
                  <a:srgbClr val="00B0F0"/>
                </a:solidFill>
              </a:rPr>
              <a:t>RTOS</a:t>
            </a:r>
            <a:r>
              <a:rPr kumimoji="1" lang="ja-JP" altLang="en-US" dirty="0"/>
              <a:t>の実装④</a:t>
            </a:r>
          </a:p>
        </p:txBody>
      </p:sp>
      <p:sp>
        <p:nvSpPr>
          <p:cNvPr id="3" name="コンテンツ プレースホルダー 2">
            <a:extLst>
              <a:ext uri="{FF2B5EF4-FFF2-40B4-BE49-F238E27FC236}">
                <a16:creationId xmlns:a16="http://schemas.microsoft.com/office/drawing/2014/main" id="{5A71649D-010E-C773-8F62-FFD976FDAEBF}"/>
              </a:ext>
            </a:extLst>
          </p:cNvPr>
          <p:cNvSpPr>
            <a:spLocks noGrp="1"/>
          </p:cNvSpPr>
          <p:nvPr>
            <p:ph idx="1"/>
          </p:nvPr>
        </p:nvSpPr>
        <p:spPr/>
        <p:txBody>
          <a:bodyPr/>
          <a:lstStyle/>
          <a:p>
            <a:pPr algn="l"/>
            <a:r>
              <a:rPr lang="ja-JP" altLang="en-US" b="1" i="0" dirty="0">
                <a:solidFill>
                  <a:srgbClr val="111111"/>
                </a:solidFill>
                <a:effectLst/>
                <a:latin typeface="Georgia" panose="02040502050405020303" pitchFamily="18" charset="0"/>
              </a:rPr>
              <a:t>タイムベースの変更</a:t>
            </a:r>
          </a:p>
          <a:p>
            <a:pPr algn="l"/>
            <a:r>
              <a:rPr lang="en-US" altLang="ja-JP" b="0" i="0" dirty="0" err="1">
                <a:solidFill>
                  <a:srgbClr val="444444"/>
                </a:solidFill>
                <a:effectLst/>
                <a:latin typeface="Georgia" panose="02040502050405020303" pitchFamily="18" charset="0"/>
              </a:rPr>
              <a:t>FreeRTOS</a:t>
            </a:r>
            <a:r>
              <a:rPr lang="ja-JP" altLang="en-US" b="0" i="0" dirty="0">
                <a:solidFill>
                  <a:srgbClr val="444444"/>
                </a:solidFill>
                <a:effectLst/>
                <a:latin typeface="Georgia" panose="02040502050405020303" pitchFamily="18" charset="0"/>
              </a:rPr>
              <a:t>を使う場合、タイムベースに</a:t>
            </a:r>
            <a:r>
              <a:rPr lang="en-US" altLang="ja-JP" b="0" i="0" dirty="0" err="1">
                <a:solidFill>
                  <a:srgbClr val="444444"/>
                </a:solidFill>
                <a:effectLst/>
                <a:latin typeface="Georgia" panose="02040502050405020303" pitchFamily="18" charset="0"/>
              </a:rPr>
              <a:t>SysTick</a:t>
            </a:r>
            <a:r>
              <a:rPr lang="ja-JP" altLang="en-US" b="0" i="0" dirty="0">
                <a:solidFill>
                  <a:srgbClr val="444444"/>
                </a:solidFill>
                <a:effectLst/>
                <a:latin typeface="Georgia" panose="02040502050405020303" pitchFamily="18" charset="0"/>
              </a:rPr>
              <a:t>以外を指定することが強く推奨されています。余っているタイマーを指定してあげましょう。</a:t>
            </a:r>
          </a:p>
          <a:p>
            <a:pPr algn="l"/>
            <a:r>
              <a:rPr lang="ja-JP" altLang="en-US" b="0" i="0" dirty="0">
                <a:solidFill>
                  <a:srgbClr val="444444"/>
                </a:solidFill>
                <a:effectLst/>
                <a:latin typeface="Georgia" panose="02040502050405020303" pitchFamily="18" charset="0"/>
              </a:rPr>
              <a:t> </a:t>
            </a:r>
          </a:p>
          <a:p>
            <a:pPr algn="l">
              <a:buFont typeface="Arial" panose="020B0604020202020204" pitchFamily="34" charset="0"/>
              <a:buChar char="•"/>
            </a:pPr>
            <a:r>
              <a:rPr lang="en-US" altLang="ja-JP" b="0" i="0" dirty="0" err="1">
                <a:solidFill>
                  <a:srgbClr val="444444"/>
                </a:solidFill>
                <a:effectLst/>
                <a:latin typeface="Georgia" panose="02040502050405020303" pitchFamily="18" charset="0"/>
              </a:rPr>
              <a:t>SYS→Timebase</a:t>
            </a:r>
            <a:r>
              <a:rPr lang="en-US" altLang="ja-JP" b="0" i="0" dirty="0">
                <a:solidFill>
                  <a:srgbClr val="444444"/>
                </a:solidFill>
                <a:effectLst/>
                <a:latin typeface="Georgia" panose="02040502050405020303" pitchFamily="18" charset="0"/>
              </a:rPr>
              <a:t> Source</a:t>
            </a:r>
            <a:r>
              <a:rPr lang="ja-JP" altLang="en-US" b="0" i="0" dirty="0">
                <a:solidFill>
                  <a:srgbClr val="444444"/>
                </a:solidFill>
                <a:effectLst/>
                <a:latin typeface="Georgia" panose="02040502050405020303" pitchFamily="18" charset="0"/>
              </a:rPr>
              <a:t>で任意の</a:t>
            </a:r>
            <a:r>
              <a:rPr lang="en-US" altLang="ja-JP" b="0" i="0" dirty="0">
                <a:solidFill>
                  <a:srgbClr val="444444"/>
                </a:solidFill>
                <a:effectLst/>
                <a:latin typeface="Georgia" panose="02040502050405020303" pitchFamily="18" charset="0"/>
              </a:rPr>
              <a:t>『</a:t>
            </a:r>
            <a:r>
              <a:rPr lang="en-US" altLang="ja-JP" b="0" i="0" dirty="0" err="1">
                <a:solidFill>
                  <a:srgbClr val="444444"/>
                </a:solidFill>
                <a:effectLst/>
                <a:latin typeface="Georgia" panose="02040502050405020303" pitchFamily="18" charset="0"/>
              </a:rPr>
              <a:t>TIMx</a:t>
            </a:r>
            <a:r>
              <a:rPr lang="en-US" altLang="ja-JP" b="0" i="0" dirty="0">
                <a:solidFill>
                  <a:srgbClr val="444444"/>
                </a:solidFill>
                <a:effectLst/>
                <a:latin typeface="Georgia" panose="02040502050405020303" pitchFamily="18" charset="0"/>
              </a:rPr>
              <a:t>』</a:t>
            </a:r>
            <a:r>
              <a:rPr lang="ja-JP" altLang="en-US" b="0" i="0" dirty="0">
                <a:solidFill>
                  <a:srgbClr val="444444"/>
                </a:solidFill>
                <a:effectLst/>
                <a:latin typeface="Georgia" panose="02040502050405020303" pitchFamily="18" charset="0"/>
              </a:rPr>
              <a:t>を選択してください。</a:t>
            </a:r>
          </a:p>
          <a:p>
            <a:endParaRPr kumimoji="1" lang="ja-JP" altLang="en-US" dirty="0"/>
          </a:p>
        </p:txBody>
      </p:sp>
    </p:spTree>
    <p:extLst>
      <p:ext uri="{BB962C8B-B14F-4D97-AF65-F5344CB8AC3E}">
        <p14:creationId xmlns:p14="http://schemas.microsoft.com/office/powerpoint/2010/main" val="25429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0E9473-B84D-D24F-29F6-11DC65759312}"/>
              </a:ext>
            </a:extLst>
          </p:cNvPr>
          <p:cNvSpPr>
            <a:spLocks noGrp="1"/>
          </p:cNvSpPr>
          <p:nvPr>
            <p:ph type="title"/>
          </p:nvPr>
        </p:nvSpPr>
        <p:spPr/>
        <p:txBody>
          <a:bodyPr/>
          <a:lstStyle/>
          <a:p>
            <a:r>
              <a:rPr kumimoji="1" lang="en-US" altLang="ja-JP" dirty="0">
                <a:solidFill>
                  <a:srgbClr val="00B0F0"/>
                </a:solidFill>
              </a:rPr>
              <a:t>RTOS</a:t>
            </a:r>
            <a:r>
              <a:rPr kumimoji="1" lang="ja-JP" altLang="en-US" dirty="0"/>
              <a:t>の実装⑤</a:t>
            </a:r>
          </a:p>
        </p:txBody>
      </p:sp>
      <p:pic>
        <p:nvPicPr>
          <p:cNvPr id="9" name="コンテンツ プレースホルダー 8" descr="グラフィカル ユーザー インターフェイス, アプリケーション&#10;&#10;自動的に生成された説明">
            <a:extLst>
              <a:ext uri="{FF2B5EF4-FFF2-40B4-BE49-F238E27FC236}">
                <a16:creationId xmlns:a16="http://schemas.microsoft.com/office/drawing/2014/main" id="{B7387373-1165-9CCF-2743-2840D4A6AE9A}"/>
              </a:ext>
            </a:extLst>
          </p:cNvPr>
          <p:cNvPicPr>
            <a:picLocks noGrp="1" noChangeAspect="1"/>
          </p:cNvPicPr>
          <p:nvPr>
            <p:ph idx="1"/>
          </p:nvPr>
        </p:nvPicPr>
        <p:blipFill>
          <a:blip r:embed="rId2"/>
          <a:stretch>
            <a:fillRect/>
          </a:stretch>
        </p:blipFill>
        <p:spPr>
          <a:xfrm>
            <a:off x="2747962" y="2449512"/>
            <a:ext cx="6677025" cy="3257550"/>
          </a:xfrm>
        </p:spPr>
      </p:pic>
    </p:spTree>
    <p:extLst>
      <p:ext uri="{BB962C8B-B14F-4D97-AF65-F5344CB8AC3E}">
        <p14:creationId xmlns:p14="http://schemas.microsoft.com/office/powerpoint/2010/main" val="86238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AB7B2-5E33-1AA8-C6DC-AE0854B84A3F}"/>
              </a:ext>
            </a:extLst>
          </p:cNvPr>
          <p:cNvSpPr>
            <a:spLocks noGrp="1"/>
          </p:cNvSpPr>
          <p:nvPr>
            <p:ph type="title"/>
          </p:nvPr>
        </p:nvSpPr>
        <p:spPr/>
        <p:txBody>
          <a:bodyPr/>
          <a:lstStyle/>
          <a:p>
            <a:r>
              <a:rPr kumimoji="1" lang="en-US" altLang="ja-JP" dirty="0">
                <a:solidFill>
                  <a:srgbClr val="00B0F0"/>
                </a:solidFill>
              </a:rPr>
              <a:t>RTOS</a:t>
            </a:r>
            <a:r>
              <a:rPr kumimoji="1" lang="ja-JP" altLang="en-US" dirty="0"/>
              <a:t>の実装⑥　タスクの実装</a:t>
            </a:r>
          </a:p>
        </p:txBody>
      </p:sp>
      <p:sp>
        <p:nvSpPr>
          <p:cNvPr id="3" name="コンテンツ プレースホルダー 2">
            <a:extLst>
              <a:ext uri="{FF2B5EF4-FFF2-40B4-BE49-F238E27FC236}">
                <a16:creationId xmlns:a16="http://schemas.microsoft.com/office/drawing/2014/main" id="{E88BA297-228B-9386-D644-297B8A2817BB}"/>
              </a:ext>
            </a:extLst>
          </p:cNvPr>
          <p:cNvSpPr>
            <a:spLocks noGrp="1"/>
          </p:cNvSpPr>
          <p:nvPr>
            <p:ph idx="1"/>
          </p:nvPr>
        </p:nvSpPr>
        <p:spPr/>
        <p:txBody>
          <a:bodyPr>
            <a:normAutofit fontScale="92500"/>
          </a:bodyPr>
          <a:lstStyle/>
          <a:p>
            <a:pPr algn="l"/>
            <a:r>
              <a:rPr lang="ja-JP" altLang="en-US" b="1" i="0" dirty="0">
                <a:solidFill>
                  <a:srgbClr val="111111"/>
                </a:solidFill>
                <a:effectLst/>
                <a:latin typeface="Georgia" panose="02040502050405020303" pitchFamily="18" charset="0"/>
              </a:rPr>
              <a:t>スレッドの作成</a:t>
            </a:r>
          </a:p>
          <a:p>
            <a:pPr algn="l"/>
            <a:r>
              <a:rPr lang="ja-JP" altLang="en-US" b="0" i="0" dirty="0">
                <a:solidFill>
                  <a:srgbClr val="444444"/>
                </a:solidFill>
                <a:effectLst/>
                <a:latin typeface="Georgia" panose="02040502050405020303" pitchFamily="18" charset="0"/>
              </a:rPr>
              <a:t>まずはスレッドの作成を行いましょう。</a:t>
            </a:r>
            <a:r>
              <a:rPr lang="en-US" altLang="ja-JP" b="0" i="0" dirty="0">
                <a:solidFill>
                  <a:srgbClr val="444444"/>
                </a:solidFill>
                <a:effectLst/>
                <a:latin typeface="Georgia" panose="02040502050405020303" pitchFamily="18" charset="0"/>
              </a:rPr>
              <a:t>STM32CubeIDE</a:t>
            </a:r>
            <a:r>
              <a:rPr lang="ja-JP" altLang="en-US" b="0" i="0" dirty="0">
                <a:solidFill>
                  <a:srgbClr val="444444"/>
                </a:solidFill>
                <a:effectLst/>
                <a:latin typeface="Georgia" panose="02040502050405020303" pitchFamily="18" charset="0"/>
              </a:rPr>
              <a:t>の</a:t>
            </a:r>
            <a:r>
              <a:rPr lang="en-US" altLang="ja-JP" b="0" i="0" dirty="0">
                <a:solidFill>
                  <a:srgbClr val="444444"/>
                </a:solidFill>
                <a:effectLst/>
                <a:latin typeface="Georgia" panose="02040502050405020303" pitchFamily="18" charset="0"/>
              </a:rPr>
              <a:t>Device Configuration Tool</a:t>
            </a:r>
            <a:r>
              <a:rPr lang="ja-JP" altLang="en-US" b="0" i="0" dirty="0">
                <a:solidFill>
                  <a:srgbClr val="444444"/>
                </a:solidFill>
                <a:effectLst/>
                <a:latin typeface="Georgia" panose="02040502050405020303" pitchFamily="18" charset="0"/>
              </a:rPr>
              <a:t>（</a:t>
            </a:r>
            <a:r>
              <a:rPr lang="en-US" altLang="ja-JP" b="0" i="0" dirty="0">
                <a:solidFill>
                  <a:srgbClr val="444444"/>
                </a:solidFill>
                <a:effectLst/>
                <a:latin typeface="Georgia" panose="02040502050405020303" pitchFamily="18" charset="0"/>
              </a:rPr>
              <a:t>STM32CubeMX</a:t>
            </a:r>
            <a:r>
              <a:rPr lang="ja-JP" altLang="en-US" b="0" i="0" dirty="0">
                <a:solidFill>
                  <a:srgbClr val="444444"/>
                </a:solidFill>
                <a:effectLst/>
                <a:latin typeface="Georgia" panose="02040502050405020303" pitchFamily="18" charset="0"/>
              </a:rPr>
              <a:t>）を開いてスレッドを作成してください。</a:t>
            </a:r>
          </a:p>
          <a:p>
            <a:pPr algn="l"/>
            <a:r>
              <a:rPr lang="ja-JP" altLang="en-US" b="0" i="0" dirty="0">
                <a:solidFill>
                  <a:srgbClr val="444444"/>
                </a:solidFill>
                <a:effectLst/>
                <a:latin typeface="Georgia" panose="02040502050405020303" pitchFamily="18" charset="0"/>
              </a:rPr>
              <a:t> </a:t>
            </a:r>
          </a:p>
          <a:p>
            <a:pPr algn="l">
              <a:buFont typeface="Arial" panose="020B0604020202020204" pitchFamily="34" charset="0"/>
              <a:buChar char="•"/>
            </a:pPr>
            <a:r>
              <a:rPr lang="en-US" altLang="ja-JP" b="0" i="0" dirty="0">
                <a:solidFill>
                  <a:srgbClr val="444444"/>
                </a:solidFill>
                <a:effectLst/>
                <a:latin typeface="Georgia" panose="02040502050405020303" pitchFamily="18" charset="0"/>
              </a:rPr>
              <a:t>Pinout &amp; Configurations</a:t>
            </a:r>
            <a:r>
              <a:rPr lang="ja-JP" altLang="en-US" b="0" i="0" dirty="0">
                <a:solidFill>
                  <a:srgbClr val="444444"/>
                </a:solidFill>
                <a:effectLst/>
                <a:latin typeface="Georgia" panose="02040502050405020303" pitchFamily="18" charset="0"/>
              </a:rPr>
              <a:t>タブ→</a:t>
            </a:r>
            <a:r>
              <a:rPr lang="en-US" altLang="ja-JP" b="0" i="0" dirty="0" err="1">
                <a:solidFill>
                  <a:srgbClr val="444444"/>
                </a:solidFill>
                <a:effectLst/>
                <a:latin typeface="Georgia" panose="02040502050405020303" pitchFamily="18" charset="0"/>
              </a:rPr>
              <a:t>Middleware→FREERTOS→Configuration</a:t>
            </a:r>
            <a:r>
              <a:rPr lang="ja-JP" altLang="en-US" b="0" i="0" dirty="0">
                <a:solidFill>
                  <a:srgbClr val="444444"/>
                </a:solidFill>
                <a:effectLst/>
                <a:latin typeface="Georgia" panose="02040502050405020303" pitchFamily="18" charset="0"/>
              </a:rPr>
              <a:t>タブ→</a:t>
            </a:r>
            <a:r>
              <a:rPr lang="en-US" altLang="ja-JP" b="0" i="0" dirty="0">
                <a:solidFill>
                  <a:srgbClr val="444444"/>
                </a:solidFill>
                <a:effectLst/>
                <a:latin typeface="Georgia" panose="02040502050405020303" pitchFamily="18" charset="0"/>
              </a:rPr>
              <a:t>Tasks and Queues</a:t>
            </a:r>
          </a:p>
          <a:p>
            <a:pPr algn="l">
              <a:buFont typeface="Arial" panose="020B0604020202020204" pitchFamily="34" charset="0"/>
              <a:buChar char="•"/>
            </a:pPr>
            <a:r>
              <a:rPr lang="ja-JP" altLang="en-US" b="0" i="0" dirty="0">
                <a:solidFill>
                  <a:srgbClr val="444444"/>
                </a:solidFill>
                <a:effectLst/>
                <a:latin typeface="Georgia" panose="02040502050405020303" pitchFamily="18" charset="0"/>
              </a:rPr>
              <a:t>デフォルトのスレッドがあるのでダブルクリックして、スレッドの設定画面を開いてください</a:t>
            </a:r>
          </a:p>
          <a:p>
            <a:pPr algn="l">
              <a:buFont typeface="Arial" panose="020B0604020202020204" pitchFamily="34" charset="0"/>
              <a:buChar char="•"/>
            </a:pPr>
            <a:r>
              <a:rPr lang="ja-JP" altLang="en-US" b="0" i="0" dirty="0">
                <a:solidFill>
                  <a:srgbClr val="444444"/>
                </a:solidFill>
                <a:effectLst/>
                <a:latin typeface="Georgia" panose="02040502050405020303" pitchFamily="18" charset="0"/>
              </a:rPr>
              <a:t>下記の図にある通りに入力し、</a:t>
            </a:r>
            <a:r>
              <a:rPr lang="en-US" altLang="ja-JP" b="0" i="0" dirty="0">
                <a:solidFill>
                  <a:srgbClr val="444444"/>
                </a:solidFill>
                <a:effectLst/>
                <a:latin typeface="Georgia" panose="02040502050405020303" pitchFamily="18" charset="0"/>
              </a:rPr>
              <a:t>OK</a:t>
            </a:r>
            <a:r>
              <a:rPr lang="ja-JP" altLang="en-US" b="0" i="0" dirty="0">
                <a:solidFill>
                  <a:srgbClr val="444444"/>
                </a:solidFill>
                <a:effectLst/>
                <a:latin typeface="Georgia" panose="02040502050405020303" pitchFamily="18" charset="0"/>
              </a:rPr>
              <a:t>ボタンをクリックしてください</a:t>
            </a:r>
          </a:p>
          <a:p>
            <a:endParaRPr kumimoji="1" lang="ja-JP" altLang="en-US" dirty="0"/>
          </a:p>
        </p:txBody>
      </p:sp>
    </p:spTree>
    <p:extLst>
      <p:ext uri="{BB962C8B-B14F-4D97-AF65-F5344CB8AC3E}">
        <p14:creationId xmlns:p14="http://schemas.microsoft.com/office/powerpoint/2010/main" val="272710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rtl="0"/>
            <a:r>
              <a:rPr lang="ja-JP" altLang="en-US" dirty="0">
                <a:latin typeface="Meiryo UI" panose="020B0604030504040204" pitchFamily="50" charset="-128"/>
                <a:ea typeface="Meiryo UI" panose="020B0604030504040204" pitchFamily="50" charset="-128"/>
              </a:rPr>
              <a:t>概要</a:t>
            </a:r>
          </a:p>
        </p:txBody>
      </p:sp>
      <p:sp>
        <p:nvSpPr>
          <p:cNvPr id="3" name="コンテンツ プレースホルダー 2"/>
          <p:cNvSpPr>
            <a:spLocks noGrp="1"/>
          </p:cNvSpPr>
          <p:nvPr>
            <p:ph idx="1"/>
          </p:nvPr>
        </p:nvSpPr>
        <p:spPr/>
        <p:txBody>
          <a:bodyPr rtlCol="0"/>
          <a:lstStyle/>
          <a:p>
            <a:pPr rtl="0"/>
            <a:r>
              <a:rPr lang="en-US" altLang="ja-JP" sz="2400" dirty="0"/>
              <a:t>OSOYOO Sport Car for Arduino</a:t>
            </a:r>
            <a:r>
              <a:rPr lang="ja-JP" altLang="en-US" sz="2400" dirty="0"/>
              <a:t>の</a:t>
            </a:r>
            <a:r>
              <a:rPr lang="ja-JP" altLang="en-US" sz="2400" dirty="0">
                <a:solidFill>
                  <a:srgbClr val="FF0000"/>
                </a:solidFill>
              </a:rPr>
              <a:t>リファクタリング</a:t>
            </a:r>
            <a:endParaRPr lang="ja-JP" altLang="en-US" sz="2400" dirty="0">
              <a:solidFill>
                <a:srgbClr val="FF0000"/>
              </a:solidFill>
              <a:latin typeface="Meiryo UI" panose="020B0604030504040204" pitchFamily="50" charset="-128"/>
              <a:ea typeface="Meiryo UI" panose="020B0604030504040204" pitchFamily="50" charset="-128"/>
            </a:endParaRPr>
          </a:p>
          <a:p>
            <a:pPr rtl="0"/>
            <a:endParaRPr lang="en-US" altLang="ja-JP" dirty="0">
              <a:latin typeface="Meiryo UI" panose="020B0604030504040204" pitchFamily="50" charset="-128"/>
              <a:ea typeface="Meiryo UI" panose="020B0604030504040204" pitchFamily="50" charset="-128"/>
            </a:endParaRPr>
          </a:p>
          <a:p>
            <a:pPr rtl="0"/>
            <a:r>
              <a:rPr lang="en-US" altLang="ja-JP" dirty="0">
                <a:solidFill>
                  <a:srgbClr val="00B0F0"/>
                </a:solidFill>
                <a:latin typeface="Meiryo UI" panose="020B0604030504040204" pitchFamily="50" charset="-128"/>
                <a:ea typeface="Meiryo UI" panose="020B0604030504040204" pitchFamily="50" charset="-128"/>
              </a:rPr>
              <a:t>C++</a:t>
            </a:r>
            <a:r>
              <a:rPr lang="ja-JP" altLang="en-US" dirty="0">
                <a:latin typeface="Meiryo UI" panose="020B0604030504040204" pitchFamily="50" charset="-128"/>
                <a:ea typeface="Meiryo UI" panose="020B0604030504040204" pitchFamily="50" charset="-128"/>
              </a:rPr>
              <a:t>及び</a:t>
            </a:r>
            <a:r>
              <a:rPr lang="en-US" altLang="ja-JP" dirty="0">
                <a:solidFill>
                  <a:srgbClr val="00B0F0"/>
                </a:solidFill>
                <a:latin typeface="Meiryo UI" panose="020B0604030504040204" pitchFamily="50" charset="-128"/>
                <a:ea typeface="Meiryo UI" panose="020B0604030504040204" pitchFamily="50" charset="-128"/>
              </a:rPr>
              <a:t>Arduino</a:t>
            </a:r>
            <a:r>
              <a:rPr lang="ja-JP" altLang="en-US" dirty="0"/>
              <a:t>による</a:t>
            </a:r>
            <a:r>
              <a:rPr lang="en-US" altLang="ja-JP" dirty="0">
                <a:solidFill>
                  <a:srgbClr val="00B0F0"/>
                </a:solidFill>
              </a:rPr>
              <a:t>UNO</a:t>
            </a:r>
            <a:r>
              <a:rPr lang="ja-JP" altLang="en-US" dirty="0">
                <a:solidFill>
                  <a:srgbClr val="00B0F0"/>
                </a:solidFill>
              </a:rPr>
              <a:t> </a:t>
            </a:r>
            <a:r>
              <a:rPr lang="en-US" altLang="ja-JP" dirty="0">
                <a:solidFill>
                  <a:srgbClr val="00B0F0"/>
                </a:solidFill>
              </a:rPr>
              <a:t>R3</a:t>
            </a:r>
            <a:r>
              <a:rPr lang="ja-JP" altLang="en-US" dirty="0"/>
              <a:t>から</a:t>
            </a:r>
            <a:r>
              <a:rPr lang="en-US" altLang="ja-JP" dirty="0">
                <a:solidFill>
                  <a:srgbClr val="FF0000"/>
                </a:solidFill>
              </a:rPr>
              <a:t>C</a:t>
            </a:r>
            <a:r>
              <a:rPr lang="ja-JP" altLang="en-US" dirty="0">
                <a:solidFill>
                  <a:srgbClr val="FF0000"/>
                </a:solidFill>
              </a:rPr>
              <a:t>言語</a:t>
            </a:r>
            <a:r>
              <a:rPr lang="ja-JP" altLang="en-US" dirty="0"/>
              <a:t>と</a:t>
            </a:r>
            <a:r>
              <a:rPr lang="en-US" altLang="ja-JP" dirty="0">
                <a:solidFill>
                  <a:srgbClr val="FF0000"/>
                </a:solidFill>
              </a:rPr>
              <a:t>STM32F405</a:t>
            </a:r>
            <a:r>
              <a:rPr lang="ja-JP" altLang="en-US" dirty="0"/>
              <a:t>に置き換える</a:t>
            </a:r>
            <a:endParaRPr lang="en-US" altLang="ja-JP" dirty="0"/>
          </a:p>
          <a:p>
            <a:pPr rtl="0"/>
            <a:endParaRPr lang="en-US" altLang="ja-JP" dirty="0">
              <a:latin typeface="Meiryo UI" panose="020B0604030504040204" pitchFamily="50" charset="-128"/>
              <a:ea typeface="Meiryo UI" panose="020B0604030504040204" pitchFamily="50" charset="-128"/>
            </a:endParaRPr>
          </a:p>
          <a:p>
            <a:pPr rtl="0"/>
            <a:r>
              <a:rPr lang="ja-JP" altLang="en-US" dirty="0"/>
              <a:t>開発体制は</a:t>
            </a:r>
            <a:r>
              <a:rPr lang="ja-JP" altLang="en-US" dirty="0">
                <a:solidFill>
                  <a:srgbClr val="FF0000"/>
                </a:solidFill>
              </a:rPr>
              <a:t>アジャイル</a:t>
            </a:r>
            <a:r>
              <a:rPr lang="ja-JP" altLang="en-US" dirty="0"/>
              <a:t>（スクラム）、メインとなる機能を実装するまではウォーターフォール、サブシステムはアジャイルで機能ごとに</a:t>
            </a:r>
            <a:r>
              <a:rPr lang="ja-JP" altLang="en-US" dirty="0">
                <a:solidFill>
                  <a:srgbClr val="00B0F0"/>
                </a:solidFill>
              </a:rPr>
              <a:t>設計</a:t>
            </a:r>
            <a:r>
              <a:rPr lang="ja-JP" altLang="en-US" dirty="0"/>
              <a:t>と</a:t>
            </a:r>
            <a:r>
              <a:rPr lang="ja-JP" altLang="en-US" dirty="0">
                <a:solidFill>
                  <a:srgbClr val="00B0F0"/>
                </a:solidFill>
              </a:rPr>
              <a:t>実装</a:t>
            </a:r>
            <a:r>
              <a:rPr lang="ja-JP" altLang="en-US" dirty="0"/>
              <a:t>を繰り返す</a:t>
            </a:r>
            <a:endParaRPr lang="en-US" altLang="ja-JP" dirty="0">
              <a:latin typeface="Meiryo UI" panose="020B0604030504040204" pitchFamily="50" charset="-128"/>
              <a:ea typeface="Meiryo UI" panose="020B0604030504040204" pitchFamily="50" charset="-128"/>
            </a:endParaRPr>
          </a:p>
          <a:p>
            <a:pP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112165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13687-4B82-4D55-44AF-9FE85849C703}"/>
              </a:ext>
            </a:extLst>
          </p:cNvPr>
          <p:cNvSpPr>
            <a:spLocks noGrp="1"/>
          </p:cNvSpPr>
          <p:nvPr>
            <p:ph type="title"/>
          </p:nvPr>
        </p:nvSpPr>
        <p:spPr/>
        <p:txBody>
          <a:bodyPr/>
          <a:lstStyle/>
          <a:p>
            <a:r>
              <a:rPr kumimoji="1" lang="en-US" altLang="ja-JP" dirty="0">
                <a:solidFill>
                  <a:srgbClr val="00B0F0"/>
                </a:solidFill>
              </a:rPr>
              <a:t>RTOS</a:t>
            </a:r>
            <a:r>
              <a:rPr kumimoji="1" lang="ja-JP" altLang="en-US" dirty="0"/>
              <a:t>の実装⑦　タスクの実装</a:t>
            </a:r>
          </a:p>
        </p:txBody>
      </p:sp>
      <p:pic>
        <p:nvPicPr>
          <p:cNvPr id="5" name="コンテンツ プレースホルダー 4" descr="グラフィカル ユーザー インターフェイス&#10;&#10;自動的に生成された説明">
            <a:extLst>
              <a:ext uri="{FF2B5EF4-FFF2-40B4-BE49-F238E27FC236}">
                <a16:creationId xmlns:a16="http://schemas.microsoft.com/office/drawing/2014/main" id="{41088945-0064-CDC2-1A9F-ECC5A183E3A4}"/>
              </a:ext>
            </a:extLst>
          </p:cNvPr>
          <p:cNvPicPr>
            <a:picLocks noGrp="1" noChangeAspect="1"/>
          </p:cNvPicPr>
          <p:nvPr>
            <p:ph idx="1"/>
          </p:nvPr>
        </p:nvPicPr>
        <p:blipFill>
          <a:blip r:embed="rId2"/>
          <a:stretch>
            <a:fillRect/>
          </a:stretch>
        </p:blipFill>
        <p:spPr>
          <a:xfrm>
            <a:off x="3341916" y="2324100"/>
            <a:ext cx="5489118" cy="3508375"/>
          </a:xfrm>
        </p:spPr>
      </p:pic>
    </p:spTree>
    <p:extLst>
      <p:ext uri="{BB962C8B-B14F-4D97-AF65-F5344CB8AC3E}">
        <p14:creationId xmlns:p14="http://schemas.microsoft.com/office/powerpoint/2010/main" val="407898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176B3-32C2-429F-1639-A0BB3CA72DA3}"/>
              </a:ext>
            </a:extLst>
          </p:cNvPr>
          <p:cNvSpPr>
            <a:spLocks noGrp="1"/>
          </p:cNvSpPr>
          <p:nvPr>
            <p:ph type="title"/>
          </p:nvPr>
        </p:nvSpPr>
        <p:spPr/>
        <p:txBody>
          <a:bodyPr/>
          <a:lstStyle/>
          <a:p>
            <a:r>
              <a:rPr kumimoji="1" lang="en-US" altLang="ja-JP" dirty="0">
                <a:solidFill>
                  <a:srgbClr val="00B0F0"/>
                </a:solidFill>
              </a:rPr>
              <a:t>RTOS</a:t>
            </a:r>
            <a:r>
              <a:rPr kumimoji="1" lang="ja-JP" altLang="en-US" dirty="0"/>
              <a:t>の実装⑧　タスクの実装</a:t>
            </a:r>
          </a:p>
        </p:txBody>
      </p:sp>
      <p:graphicFrame>
        <p:nvGraphicFramePr>
          <p:cNvPr id="4" name="コンテンツ プレースホルダー 3">
            <a:extLst>
              <a:ext uri="{FF2B5EF4-FFF2-40B4-BE49-F238E27FC236}">
                <a16:creationId xmlns:a16="http://schemas.microsoft.com/office/drawing/2014/main" id="{338AAFEA-0394-F7D0-24AA-B20F8118E22A}"/>
              </a:ext>
            </a:extLst>
          </p:cNvPr>
          <p:cNvGraphicFramePr>
            <a:graphicFrameLocks noGrp="1"/>
          </p:cNvGraphicFramePr>
          <p:nvPr>
            <p:ph idx="1"/>
            <p:extLst>
              <p:ext uri="{D42A27DB-BD31-4B8C-83A1-F6EECF244321}">
                <p14:modId xmlns:p14="http://schemas.microsoft.com/office/powerpoint/2010/main" val="2457992148"/>
              </p:ext>
            </p:extLst>
          </p:nvPr>
        </p:nvGraphicFramePr>
        <p:xfrm>
          <a:off x="1617133" y="2324100"/>
          <a:ext cx="8288867" cy="3508375"/>
        </p:xfrm>
        <a:graphic>
          <a:graphicData uri="http://schemas.openxmlformats.org/drawingml/2006/table">
            <a:tbl>
              <a:tblPr/>
              <a:tblGrid>
                <a:gridCol w="3479154">
                  <a:extLst>
                    <a:ext uri="{9D8B030D-6E8A-4147-A177-3AD203B41FA5}">
                      <a16:colId xmlns:a16="http://schemas.microsoft.com/office/drawing/2014/main" val="2109023175"/>
                    </a:ext>
                  </a:extLst>
                </a:gridCol>
                <a:gridCol w="4809713">
                  <a:extLst>
                    <a:ext uri="{9D8B030D-6E8A-4147-A177-3AD203B41FA5}">
                      <a16:colId xmlns:a16="http://schemas.microsoft.com/office/drawing/2014/main" val="1630006072"/>
                    </a:ext>
                  </a:extLst>
                </a:gridCol>
              </a:tblGrid>
              <a:tr h="165100">
                <a:tc>
                  <a:txBody>
                    <a:bodyPr/>
                    <a:lstStyle/>
                    <a:p>
                      <a:r>
                        <a:rPr lang="ja-JP" altLang="en-US" sz="800">
                          <a:effectLst/>
                        </a:rPr>
                        <a:t>項目</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r>
                        <a:rPr lang="ja-JP" altLang="en-US" sz="800">
                          <a:effectLst/>
                        </a:rPr>
                        <a:t>説明</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97908495"/>
                  </a:ext>
                </a:extLst>
              </a:tr>
              <a:tr h="288925">
                <a:tc>
                  <a:txBody>
                    <a:bodyPr/>
                    <a:lstStyle/>
                    <a:p>
                      <a:r>
                        <a:rPr lang="en-US" sz="800">
                          <a:effectLst/>
                        </a:rPr>
                        <a:t>Task Name</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r>
                        <a:rPr lang="ja-JP" altLang="en-US" sz="800">
                          <a:effectLst/>
                        </a:rPr>
                        <a:t>スレッド名。好きな名前を付きましょう。</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552695931"/>
                  </a:ext>
                </a:extLst>
              </a:tr>
              <a:tr h="288925">
                <a:tc>
                  <a:txBody>
                    <a:bodyPr/>
                    <a:lstStyle/>
                    <a:p>
                      <a:r>
                        <a:rPr lang="en-US" sz="800">
                          <a:effectLst/>
                        </a:rPr>
                        <a:t>Priority</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r>
                        <a:rPr lang="ja-JP" altLang="en-US" sz="800" dirty="0">
                          <a:effectLst/>
                        </a:rPr>
                        <a:t>スレッドのプライオリティ。</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683804239"/>
                  </a:ext>
                </a:extLst>
              </a:tr>
              <a:tr h="288925">
                <a:tc>
                  <a:txBody>
                    <a:bodyPr/>
                    <a:lstStyle/>
                    <a:p>
                      <a:r>
                        <a:rPr lang="en-US" sz="800">
                          <a:effectLst/>
                        </a:rPr>
                        <a:t>Stack Size (Words)</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r>
                        <a:rPr lang="ja-JP" altLang="en-US" sz="800" dirty="0">
                          <a:effectLst/>
                        </a:rPr>
                        <a:t>スタックサイズ。</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024204451"/>
                  </a:ext>
                </a:extLst>
              </a:tr>
              <a:tr h="165100">
                <a:tc>
                  <a:txBody>
                    <a:bodyPr/>
                    <a:lstStyle/>
                    <a:p>
                      <a:r>
                        <a:rPr lang="en-US" sz="800">
                          <a:effectLst/>
                        </a:rPr>
                        <a:t>Entry Function</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r>
                        <a:rPr lang="ja-JP" altLang="en-US" sz="800">
                          <a:effectLst/>
                        </a:rPr>
                        <a:t>スレッド関数の名前。</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527767595"/>
                  </a:ext>
                </a:extLst>
              </a:tr>
              <a:tr h="784225">
                <a:tc>
                  <a:txBody>
                    <a:bodyPr/>
                    <a:lstStyle/>
                    <a:p>
                      <a:r>
                        <a:rPr lang="en-US" sz="800">
                          <a:effectLst/>
                        </a:rPr>
                        <a:t>Code Generation Option</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r>
                        <a:rPr lang="ja-JP" altLang="en-US" sz="800" dirty="0">
                          <a:effectLst/>
                        </a:rPr>
                        <a:t>スレッド関数の接頭語。</a:t>
                      </a:r>
                    </a:p>
                    <a:p>
                      <a:r>
                        <a:rPr lang="en-US" altLang="ja-JP" sz="800" dirty="0">
                          <a:effectLst/>
                        </a:rPr>
                        <a:t>Default</a:t>
                      </a:r>
                      <a:r>
                        <a:rPr lang="ja-JP" altLang="en-US" sz="800" dirty="0">
                          <a:effectLst/>
                        </a:rPr>
                        <a:t>は何も付けない。 </a:t>
                      </a:r>
                      <a:r>
                        <a:rPr lang="en-US" altLang="ja-JP" sz="800" dirty="0">
                          <a:effectLst/>
                        </a:rPr>
                        <a:t>As external</a:t>
                      </a:r>
                      <a:r>
                        <a:rPr lang="ja-JP" altLang="en-US" sz="800" dirty="0">
                          <a:effectLst/>
                        </a:rPr>
                        <a:t>は</a:t>
                      </a:r>
                      <a:r>
                        <a:rPr lang="en-US" altLang="ja-JP" sz="800" dirty="0">
                          <a:effectLst/>
                        </a:rPr>
                        <a:t>extern</a:t>
                      </a:r>
                      <a:r>
                        <a:rPr lang="ja-JP" altLang="en-US" sz="800" dirty="0">
                          <a:effectLst/>
                        </a:rPr>
                        <a:t>を付ける。 </a:t>
                      </a:r>
                      <a:r>
                        <a:rPr lang="en-US" altLang="ja-JP" sz="800" dirty="0">
                          <a:effectLst/>
                        </a:rPr>
                        <a:t>As weak</a:t>
                      </a:r>
                      <a:r>
                        <a:rPr lang="ja-JP" altLang="en-US" sz="800" dirty="0">
                          <a:effectLst/>
                        </a:rPr>
                        <a:t>は</a:t>
                      </a:r>
                      <a:r>
                        <a:rPr lang="en-US" altLang="ja-JP" sz="800" dirty="0">
                          <a:effectLst/>
                        </a:rPr>
                        <a:t>__weak</a:t>
                      </a:r>
                      <a:r>
                        <a:rPr lang="ja-JP" altLang="en-US" sz="800" dirty="0">
                          <a:effectLst/>
                        </a:rPr>
                        <a:t>を付ける。</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170291614"/>
                  </a:ext>
                </a:extLst>
              </a:tr>
              <a:tr h="288925">
                <a:tc>
                  <a:txBody>
                    <a:bodyPr/>
                    <a:lstStyle/>
                    <a:p>
                      <a:r>
                        <a:rPr lang="en-US" sz="800">
                          <a:effectLst/>
                        </a:rPr>
                        <a:t>Parameter</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r>
                        <a:rPr lang="ja-JP" altLang="en-US" sz="800">
                          <a:effectLst/>
                        </a:rPr>
                        <a:t>タスク関数の引数に入れるパラメータの名前。</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159251497"/>
                  </a:ext>
                </a:extLst>
              </a:tr>
              <a:tr h="412750">
                <a:tc>
                  <a:txBody>
                    <a:bodyPr/>
                    <a:lstStyle/>
                    <a:p>
                      <a:r>
                        <a:rPr lang="en-US" sz="800">
                          <a:effectLst/>
                        </a:rPr>
                        <a:t>Allocation</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r>
                        <a:rPr lang="ja-JP" altLang="en-US" sz="800">
                          <a:effectLst/>
                        </a:rPr>
                        <a:t>メモリの確保の仕方。</a:t>
                      </a:r>
                      <a:r>
                        <a:rPr lang="en-US" altLang="ja-JP" sz="800">
                          <a:effectLst/>
                        </a:rPr>
                        <a:t>Dynamic</a:t>
                      </a:r>
                      <a:r>
                        <a:rPr lang="ja-JP" altLang="en-US" sz="800">
                          <a:effectLst/>
                        </a:rPr>
                        <a:t>は動的に生成。</a:t>
                      </a:r>
                      <a:r>
                        <a:rPr lang="en-US" altLang="ja-JP" sz="800">
                          <a:effectLst/>
                        </a:rPr>
                        <a:t>Static</a:t>
                      </a:r>
                      <a:r>
                        <a:rPr lang="ja-JP" altLang="en-US" sz="800">
                          <a:effectLst/>
                        </a:rPr>
                        <a:t>だと静的に生成。</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248673490"/>
                  </a:ext>
                </a:extLst>
              </a:tr>
              <a:tr h="412750">
                <a:tc>
                  <a:txBody>
                    <a:bodyPr/>
                    <a:lstStyle/>
                    <a:p>
                      <a:r>
                        <a:rPr lang="en-US" sz="800">
                          <a:effectLst/>
                        </a:rPr>
                        <a:t>Buffer Name</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r>
                        <a:rPr lang="ja-JP" altLang="en-US" sz="800">
                          <a:effectLst/>
                        </a:rPr>
                        <a:t>バッファの名前。</a:t>
                      </a:r>
                      <a:r>
                        <a:rPr lang="en-US" altLang="ja-JP" sz="800">
                          <a:effectLst/>
                        </a:rPr>
                        <a:t>Static</a:t>
                      </a:r>
                      <a:r>
                        <a:rPr lang="ja-JP" altLang="en-US" sz="800">
                          <a:effectLst/>
                        </a:rPr>
                        <a:t>を指定した時のみ使用。</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99010031"/>
                  </a:ext>
                </a:extLst>
              </a:tr>
              <a:tr h="412750">
                <a:tc>
                  <a:txBody>
                    <a:bodyPr/>
                    <a:lstStyle/>
                    <a:p>
                      <a:r>
                        <a:rPr lang="en-US" sz="800">
                          <a:effectLst/>
                        </a:rPr>
                        <a:t>Control Block Name</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r>
                        <a:rPr lang="ja-JP" altLang="en-US" sz="800" dirty="0">
                          <a:effectLst/>
                        </a:rPr>
                        <a:t>コントロールブロックの名前。</a:t>
                      </a:r>
                      <a:r>
                        <a:rPr lang="en-US" altLang="ja-JP" sz="800" dirty="0">
                          <a:effectLst/>
                        </a:rPr>
                        <a:t>Static</a:t>
                      </a:r>
                      <a:r>
                        <a:rPr lang="ja-JP" altLang="en-US" sz="800" dirty="0">
                          <a:effectLst/>
                        </a:rPr>
                        <a:t>を指定した時のみ使用。</a:t>
                      </a:r>
                    </a:p>
                  </a:txBody>
                  <a:tcPr marL="41275" marR="41275" marT="20637" marB="20637" anchor="ct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981477697"/>
                  </a:ext>
                </a:extLst>
              </a:tr>
            </a:tbl>
          </a:graphicData>
        </a:graphic>
      </p:graphicFrame>
    </p:spTree>
    <p:extLst>
      <p:ext uri="{BB962C8B-B14F-4D97-AF65-F5344CB8AC3E}">
        <p14:creationId xmlns:p14="http://schemas.microsoft.com/office/powerpoint/2010/main" val="297577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D1375-920D-93E6-CCB5-DC6617B994CC}"/>
              </a:ext>
            </a:extLst>
          </p:cNvPr>
          <p:cNvSpPr>
            <a:spLocks noGrp="1"/>
          </p:cNvSpPr>
          <p:nvPr>
            <p:ph type="title"/>
          </p:nvPr>
        </p:nvSpPr>
        <p:spPr/>
        <p:txBody>
          <a:bodyPr/>
          <a:lstStyle/>
          <a:p>
            <a:r>
              <a:rPr kumimoji="1" lang="en-US" altLang="ja-JP" dirty="0">
                <a:solidFill>
                  <a:srgbClr val="00B0F0"/>
                </a:solidFill>
              </a:rPr>
              <a:t>RTOS</a:t>
            </a:r>
            <a:r>
              <a:rPr kumimoji="1" lang="ja-JP" altLang="en-US" dirty="0"/>
              <a:t>の実装⑨　タスクの実装</a:t>
            </a:r>
          </a:p>
        </p:txBody>
      </p:sp>
      <p:sp>
        <p:nvSpPr>
          <p:cNvPr id="3" name="コンテンツ プレースホルダー 2">
            <a:extLst>
              <a:ext uri="{FF2B5EF4-FFF2-40B4-BE49-F238E27FC236}">
                <a16:creationId xmlns:a16="http://schemas.microsoft.com/office/drawing/2014/main" id="{2AFE59FC-6725-D4E7-ED70-AAED2962E65A}"/>
              </a:ext>
            </a:extLst>
          </p:cNvPr>
          <p:cNvSpPr>
            <a:spLocks noGrp="1"/>
          </p:cNvSpPr>
          <p:nvPr>
            <p:ph idx="1"/>
          </p:nvPr>
        </p:nvSpPr>
        <p:spPr/>
        <p:txBody>
          <a:bodyPr>
            <a:normAutofit fontScale="92500" lnSpcReduction="20000"/>
          </a:bodyPr>
          <a:lstStyle/>
          <a:p>
            <a:r>
              <a:rPr kumimoji="1" lang="en-US" altLang="ja-JP" dirty="0"/>
              <a:t>RTOS</a:t>
            </a:r>
            <a:r>
              <a:rPr kumimoji="1" lang="ja-JP" altLang="en-US" dirty="0"/>
              <a:t>実装時の注意として</a:t>
            </a:r>
            <a:r>
              <a:rPr kumimoji="1" lang="en-US" altLang="ja-JP" dirty="0"/>
              <a:t>main</a:t>
            </a:r>
            <a:r>
              <a:rPr kumimoji="1" lang="ja-JP" altLang="en-US" dirty="0"/>
              <a:t>関数がタスクスケジューラーに置き換わる</a:t>
            </a:r>
            <a:endParaRPr kumimoji="1" lang="en-US" altLang="ja-JP" dirty="0"/>
          </a:p>
          <a:p>
            <a:r>
              <a:rPr lang="en-US" altLang="ja-JP" dirty="0" err="1">
                <a:solidFill>
                  <a:srgbClr val="000000"/>
                </a:solidFill>
                <a:latin typeface="Consolas" panose="020B0609020204030204" pitchFamily="49" charset="0"/>
              </a:rPr>
              <a:t>osKernelStart</a:t>
            </a:r>
            <a:r>
              <a:rPr lang="en-US" altLang="ja-JP" dirty="0">
                <a:solidFill>
                  <a:srgbClr val="000000"/>
                </a:solidFill>
                <a:latin typeface="Consolas" panose="020B0609020204030204" pitchFamily="49" charset="0"/>
              </a:rPr>
              <a:t>();</a:t>
            </a:r>
            <a:r>
              <a:rPr lang="ja-JP" altLang="en-US" dirty="0">
                <a:solidFill>
                  <a:srgbClr val="000000"/>
                </a:solidFill>
                <a:latin typeface="Consolas" panose="020B0609020204030204" pitchFamily="49" charset="0"/>
              </a:rPr>
              <a:t>の時点でタスクスケジューラーが起動し、以降はそれぞれのタスクが並行して動く。</a:t>
            </a:r>
            <a:endParaRPr lang="en-US" altLang="ja-JP" dirty="0">
              <a:solidFill>
                <a:srgbClr val="000000"/>
              </a:solidFill>
              <a:latin typeface="Consolas" panose="020B0609020204030204" pitchFamily="49" charset="0"/>
            </a:endParaRPr>
          </a:p>
          <a:p>
            <a:r>
              <a:rPr kumimoji="1" lang="ja-JP" altLang="en-US" dirty="0">
                <a:solidFill>
                  <a:srgbClr val="000000"/>
                </a:solidFill>
                <a:latin typeface="Consolas" panose="020B0609020204030204" pitchFamily="49" charset="0"/>
              </a:rPr>
              <a:t>メイン関数がないのでそれぞれのタスク間のデータの受け渡しはセマフォやミューテックス、メッセージキューを使う。</a:t>
            </a:r>
            <a:endParaRPr kumimoji="1" lang="en-US" altLang="ja-JP" dirty="0">
              <a:solidFill>
                <a:srgbClr val="000000"/>
              </a:solidFill>
              <a:latin typeface="Consolas" panose="020B0609020204030204" pitchFamily="49" charset="0"/>
            </a:endParaRPr>
          </a:p>
          <a:p>
            <a:r>
              <a:rPr kumimoji="1" lang="ja-JP" altLang="en-US" dirty="0"/>
              <a:t>タスク名、セマフォ等の定義は自動生成されるが実際に使う処理は自分で書く必要がある。</a:t>
            </a:r>
            <a:endParaRPr kumimoji="1" lang="en-US" altLang="ja-JP" dirty="0"/>
          </a:p>
          <a:p>
            <a:r>
              <a:rPr lang="ja-JP" altLang="en-US" dirty="0"/>
              <a:t>タスクを実装したあとコンパイル時にスタック不足でエラーが出る場合がある。その場合はスタック</a:t>
            </a:r>
            <a:r>
              <a:rPr lang="en-US" altLang="ja-JP" dirty="0"/>
              <a:t>(word)</a:t>
            </a:r>
            <a:r>
              <a:rPr lang="ja-JP" altLang="en-US" dirty="0"/>
              <a:t>の値を増やす。</a:t>
            </a:r>
            <a:r>
              <a:rPr lang="en-US" altLang="ja-JP" dirty="0"/>
              <a:t>256</a:t>
            </a:r>
            <a:r>
              <a:rPr lang="ja-JP" altLang="en-US" dirty="0"/>
              <a:t>ぐらい？</a:t>
            </a:r>
            <a:endParaRPr lang="en-US" altLang="ja-JP" dirty="0"/>
          </a:p>
          <a:p>
            <a:r>
              <a:rPr lang="ja-JP" altLang="en-US" dirty="0"/>
              <a:t>分からない部分は「ゆっきぶろぐ」で検索</a:t>
            </a:r>
            <a:endParaRPr lang="en-US" altLang="ja-JP" dirty="0"/>
          </a:p>
          <a:p>
            <a:r>
              <a:rPr kumimoji="1" lang="ja-JP" altLang="en-US"/>
              <a:t>セマフォまでは実装しているので使い方はコード参照</a:t>
            </a:r>
            <a:endParaRPr kumimoji="1" lang="ja-JP" altLang="en-US" dirty="0"/>
          </a:p>
        </p:txBody>
      </p:sp>
    </p:spTree>
    <p:extLst>
      <p:ext uri="{BB962C8B-B14F-4D97-AF65-F5344CB8AC3E}">
        <p14:creationId xmlns:p14="http://schemas.microsoft.com/office/powerpoint/2010/main" val="187593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8FABB0-8BCF-2A5C-272C-93001562BF33}"/>
              </a:ext>
            </a:extLst>
          </p:cNvPr>
          <p:cNvSpPr>
            <a:spLocks noGrp="1"/>
          </p:cNvSpPr>
          <p:nvPr>
            <p:ph type="title"/>
          </p:nvPr>
        </p:nvSpPr>
        <p:spPr/>
        <p:txBody>
          <a:bodyPr/>
          <a:lstStyle/>
          <a:p>
            <a:r>
              <a:rPr kumimoji="1" lang="en-US" altLang="ja-JP" dirty="0"/>
              <a:t>PID</a:t>
            </a:r>
            <a:r>
              <a:rPr kumimoji="1" lang="ja-JP" altLang="en-US" dirty="0"/>
              <a:t>制御の実装①</a:t>
            </a:r>
          </a:p>
        </p:txBody>
      </p:sp>
      <p:sp>
        <p:nvSpPr>
          <p:cNvPr id="3" name="コンテンツ プレースホルダー 2">
            <a:extLst>
              <a:ext uri="{FF2B5EF4-FFF2-40B4-BE49-F238E27FC236}">
                <a16:creationId xmlns:a16="http://schemas.microsoft.com/office/drawing/2014/main" id="{C8CC5186-C783-3F48-0D96-8899E2775B0D}"/>
              </a:ext>
            </a:extLst>
          </p:cNvPr>
          <p:cNvSpPr>
            <a:spLocks noGrp="1"/>
          </p:cNvSpPr>
          <p:nvPr>
            <p:ph idx="1"/>
          </p:nvPr>
        </p:nvSpPr>
        <p:spPr/>
        <p:txBody>
          <a:bodyPr/>
          <a:lstStyle/>
          <a:p>
            <a:r>
              <a:rPr kumimoji="1" lang="ja-JP" altLang="en-US" dirty="0">
                <a:solidFill>
                  <a:srgbClr val="FF0000"/>
                </a:solidFill>
              </a:rPr>
              <a:t>フィードバック制御</a:t>
            </a:r>
            <a:r>
              <a:rPr kumimoji="1" lang="ja-JP" altLang="en-US" dirty="0"/>
              <a:t>の一つで最も簡単で最も広く使われている</a:t>
            </a:r>
            <a:r>
              <a:rPr kumimoji="1" lang="ja-JP" altLang="en-US" dirty="0">
                <a:solidFill>
                  <a:srgbClr val="FF0000"/>
                </a:solidFill>
              </a:rPr>
              <a:t>アルゴリズム</a:t>
            </a:r>
            <a:endParaRPr kumimoji="1" lang="en-US" altLang="ja-JP" dirty="0">
              <a:solidFill>
                <a:srgbClr val="FF0000"/>
              </a:solidFill>
            </a:endParaRPr>
          </a:p>
          <a:p>
            <a:r>
              <a:rPr lang="ja-JP" altLang="en-US" dirty="0"/>
              <a:t>制御対象の</a:t>
            </a:r>
            <a:r>
              <a:rPr lang="ja-JP" altLang="en-US" dirty="0">
                <a:solidFill>
                  <a:srgbClr val="FFFF00"/>
                </a:solidFill>
              </a:rPr>
              <a:t>目標値</a:t>
            </a:r>
            <a:r>
              <a:rPr lang="ja-JP" altLang="en-US" dirty="0"/>
              <a:t>と</a:t>
            </a:r>
            <a:r>
              <a:rPr lang="ja-JP" altLang="en-US" dirty="0">
                <a:solidFill>
                  <a:srgbClr val="00B0F0"/>
                </a:solidFill>
              </a:rPr>
              <a:t>現在地</a:t>
            </a:r>
            <a:r>
              <a:rPr lang="ja-JP" altLang="en-US" dirty="0"/>
              <a:t>の差を</a:t>
            </a:r>
            <a:r>
              <a:rPr lang="ja-JP" altLang="en-US" dirty="0">
                <a:solidFill>
                  <a:srgbClr val="FF0000"/>
                </a:solidFill>
              </a:rPr>
              <a:t>最小化</a:t>
            </a:r>
            <a:r>
              <a:rPr lang="ja-JP" altLang="en-US" dirty="0"/>
              <a:t>する</a:t>
            </a:r>
            <a:endParaRPr lang="en-US" altLang="ja-JP" dirty="0"/>
          </a:p>
          <a:p>
            <a:r>
              <a:rPr kumimoji="1" lang="ja-JP" altLang="en-US" dirty="0"/>
              <a:t>適用範囲</a:t>
            </a:r>
            <a:r>
              <a:rPr lang="ja-JP" altLang="en-US" dirty="0"/>
              <a:t>は広く、ドローンの姿勢制御から、ロボット技術、お風呂のお湯の温度調整、油田パイプライン等のインフラまで広く使われている。</a:t>
            </a:r>
            <a:endParaRPr lang="en-US" altLang="ja-JP" dirty="0"/>
          </a:p>
          <a:p>
            <a:r>
              <a:rPr kumimoji="1" lang="ja-JP" altLang="en-US" dirty="0"/>
              <a:t>実装は簡単でコードは短く、エネルギーのロスも少なく変化への対応力も高い。</a:t>
            </a:r>
            <a:endParaRPr kumimoji="1" lang="en-US" altLang="ja-JP" dirty="0"/>
          </a:p>
          <a:p>
            <a:pPr marL="68580" indent="0">
              <a:buNone/>
            </a:pPr>
            <a:endParaRPr kumimoji="1" lang="ja-JP" altLang="en-US" dirty="0"/>
          </a:p>
        </p:txBody>
      </p:sp>
    </p:spTree>
    <p:extLst>
      <p:ext uri="{BB962C8B-B14F-4D97-AF65-F5344CB8AC3E}">
        <p14:creationId xmlns:p14="http://schemas.microsoft.com/office/powerpoint/2010/main" val="335636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15FB26-B7B9-93CF-2A23-C9DB440147BA}"/>
              </a:ext>
            </a:extLst>
          </p:cNvPr>
          <p:cNvSpPr>
            <a:spLocks noGrp="1"/>
          </p:cNvSpPr>
          <p:nvPr>
            <p:ph type="title"/>
          </p:nvPr>
        </p:nvSpPr>
        <p:spPr/>
        <p:txBody>
          <a:bodyPr/>
          <a:lstStyle/>
          <a:p>
            <a:r>
              <a:rPr kumimoji="1" lang="en-US" altLang="ja-JP" dirty="0"/>
              <a:t>PID</a:t>
            </a:r>
            <a:r>
              <a:rPr kumimoji="1" lang="ja-JP" altLang="en-US" dirty="0"/>
              <a:t>制御の実装➁</a:t>
            </a:r>
          </a:p>
        </p:txBody>
      </p:sp>
      <p:sp>
        <p:nvSpPr>
          <p:cNvPr id="3" name="コンテンツ プレースホルダー 2">
            <a:extLst>
              <a:ext uri="{FF2B5EF4-FFF2-40B4-BE49-F238E27FC236}">
                <a16:creationId xmlns:a16="http://schemas.microsoft.com/office/drawing/2014/main" id="{C6317DBD-F3C8-56FC-880F-5523F87EADE1}"/>
              </a:ext>
            </a:extLst>
          </p:cNvPr>
          <p:cNvSpPr>
            <a:spLocks noGrp="1"/>
          </p:cNvSpPr>
          <p:nvPr>
            <p:ph idx="1"/>
          </p:nvPr>
        </p:nvSpPr>
        <p:spPr/>
        <p:txBody>
          <a:bodyPr/>
          <a:lstStyle/>
          <a:p>
            <a:r>
              <a:rPr kumimoji="1" lang="en-US" altLang="ja-JP" dirty="0"/>
              <a:t>PID</a:t>
            </a:r>
            <a:r>
              <a:rPr kumimoji="1" lang="ja-JP" altLang="en-US" dirty="0"/>
              <a:t>制御は</a:t>
            </a:r>
            <a:r>
              <a:rPr kumimoji="1" lang="ja-JP" altLang="en-US" dirty="0">
                <a:solidFill>
                  <a:srgbClr val="00B0F0"/>
                </a:solidFill>
              </a:rPr>
              <a:t>比例</a:t>
            </a:r>
            <a:r>
              <a:rPr kumimoji="1" lang="en-US" altLang="ja-JP" dirty="0"/>
              <a:t>(P)</a:t>
            </a:r>
            <a:r>
              <a:rPr kumimoji="1" lang="ja-JP" altLang="en-US" dirty="0"/>
              <a:t>、</a:t>
            </a:r>
            <a:r>
              <a:rPr kumimoji="1" lang="ja-JP" altLang="en-US" dirty="0">
                <a:solidFill>
                  <a:srgbClr val="FF0000"/>
                </a:solidFill>
              </a:rPr>
              <a:t>積分</a:t>
            </a:r>
            <a:r>
              <a:rPr kumimoji="1" lang="ja-JP" altLang="en-US" dirty="0"/>
              <a:t>（</a:t>
            </a:r>
            <a:r>
              <a:rPr lang="en-US" altLang="ja-JP" dirty="0"/>
              <a:t>I</a:t>
            </a:r>
            <a:r>
              <a:rPr kumimoji="1" lang="en-US" altLang="ja-JP" dirty="0"/>
              <a:t>)</a:t>
            </a:r>
            <a:r>
              <a:rPr kumimoji="1" lang="ja-JP" altLang="en-US" dirty="0"/>
              <a:t>、</a:t>
            </a:r>
            <a:r>
              <a:rPr kumimoji="1" lang="ja-JP" altLang="en-US" dirty="0">
                <a:solidFill>
                  <a:srgbClr val="00B050"/>
                </a:solidFill>
              </a:rPr>
              <a:t>微分</a:t>
            </a:r>
            <a:r>
              <a:rPr kumimoji="1" lang="ja-JP" altLang="en-US" dirty="0"/>
              <a:t>（</a:t>
            </a:r>
            <a:r>
              <a:rPr kumimoji="1" lang="en-US" altLang="ja-JP" dirty="0"/>
              <a:t>D</a:t>
            </a:r>
            <a:r>
              <a:rPr kumimoji="1" lang="ja-JP" altLang="en-US" dirty="0"/>
              <a:t>）三つの要素から成り立ちます</a:t>
            </a:r>
            <a:endParaRPr kumimoji="1" lang="en-US" altLang="ja-JP" dirty="0"/>
          </a:p>
          <a:p>
            <a:r>
              <a:rPr lang="ja-JP" altLang="en-US" b="1" i="0" dirty="0">
                <a:solidFill>
                  <a:srgbClr val="00B0F0"/>
                </a:solidFill>
                <a:effectLst/>
                <a:latin typeface="Söhne"/>
              </a:rPr>
              <a:t>比例制御（</a:t>
            </a:r>
            <a:r>
              <a:rPr lang="en-US" altLang="ja-JP" sz="3200" b="1" dirty="0">
                <a:solidFill>
                  <a:srgbClr val="00B0F0"/>
                </a:solidFill>
                <a:latin typeface="Söhne"/>
              </a:rPr>
              <a:t>P</a:t>
            </a:r>
            <a:r>
              <a:rPr lang="ja-JP" altLang="en-US" b="1" i="0" dirty="0">
                <a:solidFill>
                  <a:srgbClr val="00B0F0"/>
                </a:solidFill>
                <a:effectLst/>
                <a:latin typeface="Söhne"/>
              </a:rPr>
              <a:t>）</a:t>
            </a:r>
            <a:r>
              <a:rPr lang="en-US" altLang="ja-JP" b="1" i="0" dirty="0">
                <a:solidFill>
                  <a:srgbClr val="00B0F0"/>
                </a:solidFill>
                <a:effectLst/>
                <a:latin typeface="Söhne"/>
              </a:rPr>
              <a:t>: </a:t>
            </a:r>
            <a:r>
              <a:rPr lang="ja-JP" altLang="en-US" b="1" i="0" dirty="0">
                <a:solidFill>
                  <a:srgbClr val="00B0F0"/>
                </a:solidFill>
                <a:effectLst/>
                <a:latin typeface="Söhne"/>
              </a:rPr>
              <a:t>エラー</a:t>
            </a:r>
            <a:r>
              <a:rPr lang="ja-JP" altLang="en-US" b="1" i="0" dirty="0">
                <a:solidFill>
                  <a:schemeClr val="tx1"/>
                </a:solidFill>
                <a:effectLst/>
                <a:latin typeface="Söhne"/>
              </a:rPr>
              <a:t>（目標値と現在の値との差）に比例して制御力が加えられます。比例ゲイン（</a:t>
            </a:r>
            <a:r>
              <a:rPr lang="en-US" altLang="ja-JP" b="1" i="0" dirty="0" err="1">
                <a:solidFill>
                  <a:schemeClr val="tx1"/>
                </a:solidFill>
                <a:effectLst/>
                <a:latin typeface="Söhne"/>
              </a:rPr>
              <a:t>Kp</a:t>
            </a:r>
            <a:r>
              <a:rPr lang="ja-JP" altLang="en-US" b="1" i="0" dirty="0">
                <a:solidFill>
                  <a:schemeClr val="tx1"/>
                </a:solidFill>
                <a:effectLst/>
                <a:latin typeface="Söhne"/>
              </a:rPr>
              <a:t>）が大きいほど、エラーに対する反応が強くなります。しかし、ゲインが高すぎると、オーバーシュート（目標値を大きく超えてしまう現象）や振動が生じやすくなります</a:t>
            </a:r>
            <a:endParaRPr kumimoji="1" lang="en-US" altLang="ja-JP" dirty="0">
              <a:solidFill>
                <a:schemeClr val="tx1"/>
              </a:solidFill>
            </a:endParaRPr>
          </a:p>
        </p:txBody>
      </p:sp>
    </p:spTree>
    <p:extLst>
      <p:ext uri="{BB962C8B-B14F-4D97-AF65-F5344CB8AC3E}">
        <p14:creationId xmlns:p14="http://schemas.microsoft.com/office/powerpoint/2010/main" val="187113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BC9CB2-74CA-F03D-FDE6-033509B53747}"/>
              </a:ext>
            </a:extLst>
          </p:cNvPr>
          <p:cNvSpPr>
            <a:spLocks noGrp="1"/>
          </p:cNvSpPr>
          <p:nvPr>
            <p:ph type="title"/>
          </p:nvPr>
        </p:nvSpPr>
        <p:spPr/>
        <p:txBody>
          <a:bodyPr/>
          <a:lstStyle/>
          <a:p>
            <a:r>
              <a:rPr kumimoji="1" lang="en-US" altLang="ja-JP" dirty="0"/>
              <a:t>PID</a:t>
            </a:r>
            <a:r>
              <a:rPr kumimoji="1" lang="ja-JP" altLang="en-US" dirty="0"/>
              <a:t>制御の実装③</a:t>
            </a:r>
          </a:p>
        </p:txBody>
      </p:sp>
      <p:sp>
        <p:nvSpPr>
          <p:cNvPr id="3" name="コンテンツ プレースホルダー 2">
            <a:extLst>
              <a:ext uri="{FF2B5EF4-FFF2-40B4-BE49-F238E27FC236}">
                <a16:creationId xmlns:a16="http://schemas.microsoft.com/office/drawing/2014/main" id="{A78ED7AB-DCE7-3520-F81D-62C1D288697D}"/>
              </a:ext>
            </a:extLst>
          </p:cNvPr>
          <p:cNvSpPr>
            <a:spLocks noGrp="1"/>
          </p:cNvSpPr>
          <p:nvPr>
            <p:ph idx="1"/>
          </p:nvPr>
        </p:nvSpPr>
        <p:spPr/>
        <p:txBody>
          <a:bodyPr/>
          <a:lstStyle/>
          <a:p>
            <a:r>
              <a:rPr kumimoji="1" lang="ja-JP" altLang="en-US" dirty="0">
                <a:solidFill>
                  <a:srgbClr val="FF0000"/>
                </a:solidFill>
              </a:rPr>
              <a:t>積分制御（</a:t>
            </a:r>
            <a:r>
              <a:rPr kumimoji="1" lang="en-US" altLang="ja-JP" sz="2800" dirty="0">
                <a:solidFill>
                  <a:srgbClr val="FF0000"/>
                </a:solidFill>
              </a:rPr>
              <a:t>I</a:t>
            </a:r>
            <a:r>
              <a:rPr kumimoji="1" lang="ja-JP" altLang="en-US" dirty="0">
                <a:solidFill>
                  <a:srgbClr val="FF0000"/>
                </a:solidFill>
              </a:rPr>
              <a:t>）</a:t>
            </a:r>
            <a:r>
              <a:rPr kumimoji="1" lang="en-US" altLang="ja-JP" dirty="0"/>
              <a:t>: </a:t>
            </a:r>
            <a:r>
              <a:rPr kumimoji="1" lang="ja-JP" altLang="en-US" b="1" dirty="0">
                <a:solidFill>
                  <a:srgbClr val="00B0F0"/>
                </a:solidFill>
              </a:rPr>
              <a:t>エラーの時間積分</a:t>
            </a:r>
            <a:r>
              <a:rPr kumimoji="1" lang="ja-JP" altLang="en-US" b="1" dirty="0"/>
              <a:t>（エラーが存在し続ける時間全体での累積値）に比例して制御力が加えられます。積分ゲイン（</a:t>
            </a:r>
            <a:r>
              <a:rPr kumimoji="1" lang="en-US" altLang="ja-JP" b="1" dirty="0"/>
              <a:t>Ki</a:t>
            </a:r>
            <a:r>
              <a:rPr kumimoji="1" lang="ja-JP" altLang="en-US" b="1" dirty="0"/>
              <a:t>）が大きいほど、長時間にわたる微小なエラーに強く反応します。これは、比例制御だけでは完全にはエラーをゼロにすることができない（定常偏差が存在する）場合に有効です。しかし、ゲインが大きすぎると、オーバーシュートや振動が生じるほか、反応速度が遅くなる（制御力が急激に増加する）ことがあります。</a:t>
            </a:r>
          </a:p>
        </p:txBody>
      </p:sp>
    </p:spTree>
    <p:extLst>
      <p:ext uri="{BB962C8B-B14F-4D97-AF65-F5344CB8AC3E}">
        <p14:creationId xmlns:p14="http://schemas.microsoft.com/office/powerpoint/2010/main" val="80919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BB5AC3-6219-9F11-EB08-59CCD365124A}"/>
              </a:ext>
            </a:extLst>
          </p:cNvPr>
          <p:cNvSpPr>
            <a:spLocks noGrp="1"/>
          </p:cNvSpPr>
          <p:nvPr>
            <p:ph type="title"/>
          </p:nvPr>
        </p:nvSpPr>
        <p:spPr/>
        <p:txBody>
          <a:bodyPr/>
          <a:lstStyle/>
          <a:p>
            <a:r>
              <a:rPr kumimoji="1" lang="en-US" altLang="ja-JP" dirty="0"/>
              <a:t>PID</a:t>
            </a:r>
            <a:r>
              <a:rPr kumimoji="1" lang="ja-JP" altLang="en-US" dirty="0"/>
              <a:t>制御の実装④</a:t>
            </a:r>
          </a:p>
        </p:txBody>
      </p:sp>
      <p:sp>
        <p:nvSpPr>
          <p:cNvPr id="3" name="コンテンツ プレースホルダー 2">
            <a:extLst>
              <a:ext uri="{FF2B5EF4-FFF2-40B4-BE49-F238E27FC236}">
                <a16:creationId xmlns:a16="http://schemas.microsoft.com/office/drawing/2014/main" id="{17342CD6-0EF8-4A34-5503-07067EC41320}"/>
              </a:ext>
            </a:extLst>
          </p:cNvPr>
          <p:cNvSpPr>
            <a:spLocks noGrp="1"/>
          </p:cNvSpPr>
          <p:nvPr>
            <p:ph idx="1"/>
          </p:nvPr>
        </p:nvSpPr>
        <p:spPr/>
        <p:txBody>
          <a:bodyPr/>
          <a:lstStyle/>
          <a:p>
            <a:r>
              <a:rPr kumimoji="1" lang="ja-JP" altLang="en-US" dirty="0">
                <a:solidFill>
                  <a:srgbClr val="00B050"/>
                </a:solidFill>
              </a:rPr>
              <a:t>微分制御（</a:t>
            </a:r>
            <a:r>
              <a:rPr kumimoji="1" lang="en-US" altLang="ja-JP" dirty="0">
                <a:solidFill>
                  <a:srgbClr val="00B050"/>
                </a:solidFill>
              </a:rPr>
              <a:t>D</a:t>
            </a:r>
            <a:r>
              <a:rPr kumimoji="1" lang="ja-JP" altLang="en-US" dirty="0">
                <a:solidFill>
                  <a:srgbClr val="00B050"/>
                </a:solidFill>
              </a:rPr>
              <a:t>）</a:t>
            </a:r>
            <a:r>
              <a:rPr kumimoji="1" lang="en-US" altLang="ja-JP" b="1" dirty="0"/>
              <a:t>: </a:t>
            </a:r>
            <a:r>
              <a:rPr kumimoji="1" lang="ja-JP" altLang="en-US" b="1" dirty="0">
                <a:solidFill>
                  <a:srgbClr val="00B0F0"/>
                </a:solidFill>
              </a:rPr>
              <a:t>エラーの時間微分</a:t>
            </a:r>
            <a:r>
              <a:rPr kumimoji="1" lang="ja-JP" altLang="en-US" b="1" dirty="0"/>
              <a:t>（エラーの変化速度）に比例して制御力が加えられます。微分ゲイン（</a:t>
            </a:r>
            <a:r>
              <a:rPr kumimoji="1" lang="en-US" altLang="ja-JP" b="1" dirty="0" err="1"/>
              <a:t>Kd</a:t>
            </a:r>
            <a:r>
              <a:rPr kumimoji="1" lang="ja-JP" altLang="en-US" b="1" dirty="0"/>
              <a:t>）が大きいほど、エラーの変化に素早く反応します。これは、エラーが急速に変化する（例えば、目標値が急に変わった場合やノイズが多い場合）場合に有効です。しかし、微分制御はノイズに敏感であるため、適切なフィルタリングが必要な場合があります。</a:t>
            </a:r>
          </a:p>
        </p:txBody>
      </p:sp>
    </p:spTree>
    <p:extLst>
      <p:ext uri="{BB962C8B-B14F-4D97-AF65-F5344CB8AC3E}">
        <p14:creationId xmlns:p14="http://schemas.microsoft.com/office/powerpoint/2010/main" val="424526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8DB92-4E91-B6F0-C17A-F18F9A2F702F}"/>
              </a:ext>
            </a:extLst>
          </p:cNvPr>
          <p:cNvSpPr>
            <a:spLocks noGrp="1"/>
          </p:cNvSpPr>
          <p:nvPr>
            <p:ph type="title"/>
          </p:nvPr>
        </p:nvSpPr>
        <p:spPr>
          <a:xfrm>
            <a:off x="1064748" y="454025"/>
            <a:ext cx="9366325" cy="1143000"/>
          </a:xfrm>
        </p:spPr>
        <p:txBody>
          <a:bodyPr/>
          <a:lstStyle/>
          <a:p>
            <a:r>
              <a:rPr kumimoji="1" lang="en-US" altLang="ja-JP" dirty="0"/>
              <a:t>PID</a:t>
            </a:r>
            <a:r>
              <a:rPr kumimoji="1" lang="ja-JP" altLang="en-US" dirty="0"/>
              <a:t>制御の実装⑤</a:t>
            </a:r>
          </a:p>
        </p:txBody>
      </p:sp>
      <p:pic>
        <p:nvPicPr>
          <p:cNvPr id="5" name="コンテンツ プレースホルダー 4" descr="ダイアグラム, 概略図&#10;&#10;自動的に生成された説明">
            <a:extLst>
              <a:ext uri="{FF2B5EF4-FFF2-40B4-BE49-F238E27FC236}">
                <a16:creationId xmlns:a16="http://schemas.microsoft.com/office/drawing/2014/main" id="{E59987E6-5184-7C32-00DD-FA546CE59BA7}"/>
              </a:ext>
            </a:extLst>
          </p:cNvPr>
          <p:cNvPicPr>
            <a:picLocks noGrp="1" noChangeAspect="1"/>
          </p:cNvPicPr>
          <p:nvPr>
            <p:ph idx="1"/>
          </p:nvPr>
        </p:nvPicPr>
        <p:blipFill>
          <a:blip r:embed="rId2"/>
          <a:stretch>
            <a:fillRect/>
          </a:stretch>
        </p:blipFill>
        <p:spPr>
          <a:xfrm>
            <a:off x="1673680" y="1597026"/>
            <a:ext cx="8899070" cy="4806950"/>
          </a:xfrm>
        </p:spPr>
      </p:pic>
    </p:spTree>
    <p:extLst>
      <p:ext uri="{BB962C8B-B14F-4D97-AF65-F5344CB8AC3E}">
        <p14:creationId xmlns:p14="http://schemas.microsoft.com/office/powerpoint/2010/main" val="283889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D2C56-6309-71BF-2EEF-24CCA6252B09}"/>
              </a:ext>
            </a:extLst>
          </p:cNvPr>
          <p:cNvSpPr>
            <a:spLocks noGrp="1"/>
          </p:cNvSpPr>
          <p:nvPr>
            <p:ph type="title"/>
          </p:nvPr>
        </p:nvSpPr>
        <p:spPr/>
        <p:txBody>
          <a:bodyPr/>
          <a:lstStyle/>
          <a:p>
            <a:r>
              <a:rPr kumimoji="1" lang="en-US" altLang="ja-JP" dirty="0"/>
              <a:t>PID</a:t>
            </a:r>
            <a:r>
              <a:rPr kumimoji="1" lang="ja-JP" altLang="en-US" dirty="0"/>
              <a:t>制御の実装⑥</a:t>
            </a:r>
          </a:p>
        </p:txBody>
      </p:sp>
      <p:sp>
        <p:nvSpPr>
          <p:cNvPr id="3" name="コンテンツ プレースホルダー 2">
            <a:extLst>
              <a:ext uri="{FF2B5EF4-FFF2-40B4-BE49-F238E27FC236}">
                <a16:creationId xmlns:a16="http://schemas.microsoft.com/office/drawing/2014/main" id="{AD4C0FA4-4C73-0769-323A-53EC3F35D7C0}"/>
              </a:ext>
            </a:extLst>
          </p:cNvPr>
          <p:cNvSpPr>
            <a:spLocks noGrp="1"/>
          </p:cNvSpPr>
          <p:nvPr>
            <p:ph idx="1"/>
          </p:nvPr>
        </p:nvSpPr>
        <p:spPr/>
        <p:txBody>
          <a:bodyPr/>
          <a:lstStyle/>
          <a:p>
            <a:r>
              <a:rPr kumimoji="1" lang="ja-JP" altLang="en-US" dirty="0"/>
              <a:t>実際の実装は</a:t>
            </a:r>
            <a:r>
              <a:rPr kumimoji="1" lang="ja-JP" altLang="en-US" dirty="0">
                <a:solidFill>
                  <a:srgbClr val="00B0F0"/>
                </a:solidFill>
              </a:rPr>
              <a:t>コード</a:t>
            </a:r>
            <a:r>
              <a:rPr kumimoji="1" lang="ja-JP" altLang="en-US" dirty="0"/>
              <a:t>と</a:t>
            </a:r>
            <a:r>
              <a:rPr kumimoji="1" lang="ja-JP" altLang="en-US" dirty="0">
                <a:solidFill>
                  <a:srgbClr val="00B0F0"/>
                </a:solidFill>
              </a:rPr>
              <a:t>フロー図</a:t>
            </a:r>
            <a:r>
              <a:rPr kumimoji="1" lang="ja-JP" altLang="en-US" dirty="0"/>
              <a:t>を参照</a:t>
            </a:r>
            <a:endParaRPr kumimoji="1" lang="en-US" altLang="ja-JP" dirty="0"/>
          </a:p>
          <a:p>
            <a:endParaRPr lang="en-US" altLang="ja-JP" dirty="0"/>
          </a:p>
          <a:p>
            <a:pPr marL="68580" indent="0">
              <a:buNone/>
            </a:pPr>
            <a:r>
              <a:rPr kumimoji="1" lang="ja-JP" altLang="en-US" dirty="0"/>
              <a:t>前方に超音波をうって距離を測定し、それをもとに目標との距離を前後に移動して追尾するロボット</a:t>
            </a:r>
            <a:endParaRPr kumimoji="1" lang="en-US" altLang="ja-JP" dirty="0"/>
          </a:p>
          <a:p>
            <a:pPr marL="68580" indent="0">
              <a:buNone/>
            </a:pPr>
            <a:endParaRPr kumimoji="1" lang="en-US" altLang="ja-JP" dirty="0"/>
          </a:p>
          <a:p>
            <a:pPr marL="68580" indent="0">
              <a:buNone/>
            </a:pPr>
            <a:endParaRPr kumimoji="1" lang="en-US" altLang="ja-JP" dirty="0"/>
          </a:p>
          <a:p>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402768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5D3BA2-A404-0D0F-1AEE-2512F1A37D46}"/>
              </a:ext>
            </a:extLst>
          </p:cNvPr>
          <p:cNvSpPr>
            <a:spLocks noGrp="1"/>
          </p:cNvSpPr>
          <p:nvPr>
            <p:ph type="title"/>
          </p:nvPr>
        </p:nvSpPr>
        <p:spPr/>
        <p:txBody>
          <a:bodyPr/>
          <a:lstStyle/>
          <a:p>
            <a:r>
              <a:rPr kumimoji="1" lang="ja-JP" altLang="en-US" dirty="0"/>
              <a:t>微分積分と速度の関係①</a:t>
            </a:r>
          </a:p>
        </p:txBody>
      </p:sp>
      <p:pic>
        <p:nvPicPr>
          <p:cNvPr id="5" name="コンテンツ プレースホルダー 4" descr="グラフィカル ユーザー インターフェイス, アプリケーション&#10;&#10;自動的に生成された説明">
            <a:extLst>
              <a:ext uri="{FF2B5EF4-FFF2-40B4-BE49-F238E27FC236}">
                <a16:creationId xmlns:a16="http://schemas.microsoft.com/office/drawing/2014/main" id="{759350C9-118A-3DA3-D654-96426064C89F}"/>
              </a:ext>
            </a:extLst>
          </p:cNvPr>
          <p:cNvPicPr>
            <a:picLocks noGrp="1" noChangeAspect="1"/>
          </p:cNvPicPr>
          <p:nvPr>
            <p:ph idx="1"/>
          </p:nvPr>
        </p:nvPicPr>
        <p:blipFill>
          <a:blip r:embed="rId2"/>
          <a:stretch>
            <a:fillRect/>
          </a:stretch>
        </p:blipFill>
        <p:spPr>
          <a:xfrm>
            <a:off x="1126671" y="3004457"/>
            <a:ext cx="9665154" cy="3061606"/>
          </a:xfrm>
        </p:spPr>
      </p:pic>
    </p:spTree>
    <p:extLst>
      <p:ext uri="{BB962C8B-B14F-4D97-AF65-F5344CB8AC3E}">
        <p14:creationId xmlns:p14="http://schemas.microsoft.com/office/powerpoint/2010/main" val="358040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機能と利点</a:t>
            </a:r>
          </a:p>
        </p:txBody>
      </p:sp>
      <p:sp>
        <p:nvSpPr>
          <p:cNvPr id="3" name="コンテンツ プレースホルダー 2"/>
          <p:cNvSpPr>
            <a:spLocks noGrp="1"/>
          </p:cNvSpPr>
          <p:nvPr>
            <p:ph idx="1"/>
          </p:nvPr>
        </p:nvSpPr>
        <p:spPr/>
        <p:txBody>
          <a:bodyPr rtlCol="0"/>
          <a:lstStyle/>
          <a:p>
            <a:pPr lvl="0" rtl="0"/>
            <a:r>
              <a:rPr lang="ja-JP" altLang="en-US" dirty="0"/>
              <a:t>設計前の</a:t>
            </a:r>
            <a:r>
              <a:rPr lang="ja-JP" altLang="en-US" dirty="0">
                <a:solidFill>
                  <a:srgbClr val="00B0F0"/>
                </a:solidFill>
              </a:rPr>
              <a:t>テスト運転</a:t>
            </a:r>
            <a:r>
              <a:rPr lang="ja-JP" altLang="en-US" dirty="0"/>
              <a:t>で確認できたチェック項目をそのまま</a:t>
            </a:r>
            <a:r>
              <a:rPr lang="ja-JP" altLang="en-US" dirty="0">
                <a:solidFill>
                  <a:srgbClr val="FF0000"/>
                </a:solidFill>
              </a:rPr>
              <a:t>機能要件</a:t>
            </a:r>
            <a:r>
              <a:rPr lang="ja-JP" altLang="en-US" dirty="0"/>
              <a:t>として定める</a:t>
            </a:r>
            <a:endParaRPr lang="en-US" altLang="ja-JP" dirty="0">
              <a:latin typeface="Meiryo UI" panose="020B0604030504040204" pitchFamily="50" charset="-128"/>
              <a:ea typeface="Meiryo UI" panose="020B0604030504040204" pitchFamily="50" charset="-128"/>
            </a:endParaRPr>
          </a:p>
          <a:p>
            <a:pPr lvl="0" rtl="0"/>
            <a:r>
              <a:rPr lang="ja-JP" altLang="en-US" dirty="0">
                <a:latin typeface="Meiryo UI" panose="020B0604030504040204" pitchFamily="50" charset="-128"/>
                <a:ea typeface="Meiryo UI" panose="020B0604030504040204" pitchFamily="50" charset="-128"/>
              </a:rPr>
              <a:t>開発が複数言語にまたがるため、仕様の違いを学習しながら進められる</a:t>
            </a:r>
          </a:p>
          <a:p>
            <a:pPr lvl="0" rtl="0"/>
            <a:r>
              <a:rPr lang="ja-JP" altLang="en-US" dirty="0">
                <a:latin typeface="Meiryo UI" panose="020B0604030504040204" pitchFamily="50" charset="-128"/>
                <a:ea typeface="Meiryo UI" panose="020B0604030504040204" pitchFamily="50" charset="-128"/>
              </a:rPr>
              <a:t>一人開発なので引き継ぎコストが安く、</a:t>
            </a:r>
            <a:r>
              <a:rPr lang="ja-JP" altLang="en-US" dirty="0">
                <a:solidFill>
                  <a:srgbClr val="00B0F0"/>
                </a:solidFill>
                <a:latin typeface="Meiryo UI" panose="020B0604030504040204" pitchFamily="50" charset="-128"/>
                <a:ea typeface="Meiryo UI" panose="020B0604030504040204" pitchFamily="50" charset="-128"/>
              </a:rPr>
              <a:t>アジャイル</a:t>
            </a:r>
            <a:r>
              <a:rPr lang="ja-JP" altLang="en-US" dirty="0">
                <a:latin typeface="Meiryo UI" panose="020B0604030504040204" pitchFamily="50" charset="-128"/>
                <a:ea typeface="Meiryo UI" panose="020B0604030504040204" pitchFamily="50" charset="-128"/>
              </a:rPr>
              <a:t>を採用しやすい。</a:t>
            </a:r>
            <a:endParaRPr lang="en-US" altLang="ja-JP" dirty="0">
              <a:latin typeface="Meiryo UI" panose="020B0604030504040204" pitchFamily="50" charset="-128"/>
              <a:ea typeface="Meiryo UI" panose="020B0604030504040204" pitchFamily="50" charset="-128"/>
            </a:endParaRPr>
          </a:p>
          <a:p>
            <a:pPr lvl="0" rtl="0"/>
            <a:r>
              <a:rPr lang="ja-JP" altLang="en-US" dirty="0"/>
              <a:t>全行程を手掛けるので学習漏れがない</a:t>
            </a:r>
            <a:endParaRPr lang="en-US" altLang="ja-JP" dirty="0">
              <a:latin typeface="Meiryo UI" panose="020B0604030504040204" pitchFamily="50" charset="-128"/>
              <a:ea typeface="Meiryo UI" panose="020B0604030504040204" pitchFamily="50" charset="-128"/>
            </a:endParaRPr>
          </a:p>
          <a:p>
            <a:pPr lvl="0" rtl="0"/>
            <a:r>
              <a:rPr lang="ja-JP" altLang="en-US" dirty="0">
                <a:latin typeface="Meiryo UI" panose="020B0604030504040204" pitchFamily="50" charset="-128"/>
                <a:ea typeface="Meiryo UI" panose="020B0604030504040204" pitchFamily="50" charset="-128"/>
              </a:rPr>
              <a:t>各工程での</a:t>
            </a:r>
            <a:r>
              <a:rPr lang="ja-JP" altLang="en-US" dirty="0">
                <a:solidFill>
                  <a:srgbClr val="FF0000"/>
                </a:solidFill>
                <a:latin typeface="Meiryo UI" panose="020B0604030504040204" pitchFamily="50" charset="-128"/>
                <a:ea typeface="Meiryo UI" panose="020B0604030504040204" pitchFamily="50" charset="-128"/>
              </a:rPr>
              <a:t>問題点</a:t>
            </a:r>
            <a:r>
              <a:rPr lang="ja-JP" altLang="en-US" dirty="0">
                <a:latin typeface="Meiryo UI" panose="020B0604030504040204" pitchFamily="50" charset="-128"/>
                <a:ea typeface="Meiryo UI" panose="020B0604030504040204" pitchFamily="50" charset="-128"/>
              </a:rPr>
              <a:t>を洗い出しやすい</a:t>
            </a:r>
            <a:endParaRPr lang="en-US" altLang="ja-JP" dirty="0">
              <a:latin typeface="Meiryo UI" panose="020B0604030504040204" pitchFamily="50" charset="-128"/>
              <a:ea typeface="Meiryo UI" panose="020B0604030504040204" pitchFamily="50" charset="-128"/>
            </a:endParaRPr>
          </a:p>
          <a:p>
            <a:pPr lvl="0" rtl="0"/>
            <a:r>
              <a:rPr lang="ja-JP" altLang="en-US" dirty="0">
                <a:latin typeface="Meiryo UI" panose="020B0604030504040204" pitchFamily="50" charset="-128"/>
                <a:ea typeface="Meiryo UI" panose="020B0604030504040204" pitchFamily="50" charset="-128"/>
              </a:rPr>
              <a:t>最終テストはリファクタリング前の仕様と</a:t>
            </a:r>
            <a:r>
              <a:rPr lang="ja-JP" altLang="en-US" dirty="0">
                <a:solidFill>
                  <a:srgbClr val="00B0F0"/>
                </a:solidFill>
                <a:latin typeface="Meiryo UI" panose="020B0604030504040204" pitchFamily="50" charset="-128"/>
                <a:ea typeface="Meiryo UI" panose="020B0604030504040204" pitchFamily="50" charset="-128"/>
              </a:rPr>
              <a:t>比較</a:t>
            </a:r>
            <a:r>
              <a:rPr lang="ja-JP" altLang="en-US" dirty="0">
                <a:latin typeface="Meiryo UI" panose="020B0604030504040204" pitchFamily="50" charset="-128"/>
                <a:ea typeface="Meiryo UI" panose="020B0604030504040204" pitchFamily="50" charset="-128"/>
              </a:rPr>
              <a:t>することで評価する。</a:t>
            </a:r>
            <a:endParaRPr lang="en-US" altLang="ja-JP" dirty="0">
              <a:latin typeface="Meiryo UI" panose="020B0604030504040204" pitchFamily="50" charset="-128"/>
              <a:ea typeface="Meiryo UI" panose="020B0604030504040204" pitchFamily="50" charset="-128"/>
            </a:endParaRPr>
          </a:p>
          <a:p>
            <a:pPr lvl="0"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4966191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DB46B3-47D8-13E7-648D-01E4F752666E}"/>
              </a:ext>
            </a:extLst>
          </p:cNvPr>
          <p:cNvSpPr>
            <a:spLocks noGrp="1"/>
          </p:cNvSpPr>
          <p:nvPr>
            <p:ph type="title"/>
          </p:nvPr>
        </p:nvSpPr>
        <p:spPr/>
        <p:txBody>
          <a:bodyPr/>
          <a:lstStyle/>
          <a:p>
            <a:r>
              <a:rPr kumimoji="1" lang="ja-JP" altLang="en-US" dirty="0"/>
              <a:t>微分積分と速度の関係➁</a:t>
            </a:r>
          </a:p>
        </p:txBody>
      </p:sp>
      <p:sp>
        <p:nvSpPr>
          <p:cNvPr id="3" name="コンテンツ プレースホルダー 2">
            <a:extLst>
              <a:ext uri="{FF2B5EF4-FFF2-40B4-BE49-F238E27FC236}">
                <a16:creationId xmlns:a16="http://schemas.microsoft.com/office/drawing/2014/main" id="{849F5C2D-6ADC-C996-25ED-1F54562AD1F9}"/>
              </a:ext>
            </a:extLst>
          </p:cNvPr>
          <p:cNvSpPr>
            <a:spLocks noGrp="1"/>
          </p:cNvSpPr>
          <p:nvPr>
            <p:ph idx="1"/>
          </p:nvPr>
        </p:nvSpPr>
        <p:spPr/>
        <p:txBody>
          <a:bodyPr/>
          <a:lstStyle/>
          <a:p>
            <a:r>
              <a:rPr kumimoji="1" lang="ja-JP" altLang="en-US" dirty="0">
                <a:solidFill>
                  <a:srgbClr val="00B0F0"/>
                </a:solidFill>
              </a:rPr>
              <a:t>微分</a:t>
            </a:r>
            <a:r>
              <a:rPr kumimoji="1" lang="ja-JP" altLang="en-US" dirty="0"/>
              <a:t>は</a:t>
            </a:r>
            <a:r>
              <a:rPr kumimoji="1" lang="ja-JP" altLang="en-US" dirty="0">
                <a:solidFill>
                  <a:srgbClr val="FF0000"/>
                </a:solidFill>
              </a:rPr>
              <a:t>傾き</a:t>
            </a:r>
            <a:r>
              <a:rPr kumimoji="1" lang="ja-JP" altLang="en-US" dirty="0">
                <a:solidFill>
                  <a:schemeClr val="tx1"/>
                </a:solidFill>
              </a:rPr>
              <a:t>（状態）</a:t>
            </a:r>
            <a:endParaRPr kumimoji="1" lang="en-US" altLang="ja-JP" dirty="0">
              <a:solidFill>
                <a:schemeClr val="tx1"/>
              </a:solidFill>
            </a:endParaRPr>
          </a:p>
          <a:p>
            <a:endParaRPr lang="en-US" altLang="ja-JP" dirty="0"/>
          </a:p>
          <a:p>
            <a:endParaRPr kumimoji="1" lang="en-US" altLang="ja-JP" dirty="0">
              <a:solidFill>
                <a:srgbClr val="00B0F0"/>
              </a:solidFill>
            </a:endParaRPr>
          </a:p>
          <a:p>
            <a:endParaRPr lang="en-US" altLang="ja-JP" dirty="0">
              <a:solidFill>
                <a:srgbClr val="00B0F0"/>
              </a:solidFill>
            </a:endParaRPr>
          </a:p>
          <a:p>
            <a:r>
              <a:rPr kumimoji="1" lang="ja-JP" altLang="en-US" dirty="0">
                <a:solidFill>
                  <a:srgbClr val="00B0F0"/>
                </a:solidFill>
              </a:rPr>
              <a:t>積分</a:t>
            </a:r>
            <a:r>
              <a:rPr kumimoji="1" lang="ja-JP" altLang="en-US" dirty="0"/>
              <a:t>は</a:t>
            </a:r>
            <a:r>
              <a:rPr kumimoji="1" lang="ja-JP" altLang="en-US" dirty="0">
                <a:solidFill>
                  <a:srgbClr val="FF0000"/>
                </a:solidFill>
              </a:rPr>
              <a:t>面積</a:t>
            </a:r>
            <a:r>
              <a:rPr kumimoji="1" lang="ja-JP" altLang="en-US" dirty="0">
                <a:solidFill>
                  <a:schemeClr val="tx1"/>
                </a:solidFill>
              </a:rPr>
              <a:t>（実績）</a:t>
            </a:r>
            <a:endParaRPr kumimoji="1" lang="en-US" altLang="ja-JP" dirty="0">
              <a:solidFill>
                <a:schemeClr val="tx1"/>
              </a:solidFill>
            </a:endParaRPr>
          </a:p>
          <a:p>
            <a:endParaRPr lang="en-US" altLang="ja-JP" dirty="0">
              <a:solidFill>
                <a:srgbClr val="FF0000"/>
              </a:solidFill>
            </a:endParaRPr>
          </a:p>
          <a:p>
            <a:endParaRPr kumimoji="1" lang="ja-JP" altLang="en-US" dirty="0">
              <a:solidFill>
                <a:srgbClr val="FF0000"/>
              </a:solidFill>
            </a:endParaRPr>
          </a:p>
        </p:txBody>
      </p:sp>
      <p:sp>
        <p:nvSpPr>
          <p:cNvPr id="4" name="矢印: 左右 3">
            <a:extLst>
              <a:ext uri="{FF2B5EF4-FFF2-40B4-BE49-F238E27FC236}">
                <a16:creationId xmlns:a16="http://schemas.microsoft.com/office/drawing/2014/main" id="{0B7CD712-E451-4420-023D-0FA06DA59030}"/>
              </a:ext>
            </a:extLst>
          </p:cNvPr>
          <p:cNvSpPr/>
          <p:nvPr/>
        </p:nvSpPr>
        <p:spPr>
          <a:xfrm rot="5400000">
            <a:off x="2310492" y="3186684"/>
            <a:ext cx="1216152" cy="484632"/>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74829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アプリケーション</a:t>
            </a:r>
          </a:p>
        </p:txBody>
      </p:sp>
      <p:sp>
        <p:nvSpPr>
          <p:cNvPr id="3" name="コンテンツ プレースホルダー 2"/>
          <p:cNvSpPr>
            <a:spLocks noGrp="1"/>
          </p:cNvSpPr>
          <p:nvPr>
            <p:ph idx="1"/>
          </p:nvPr>
        </p:nvSpPr>
        <p:spPr/>
        <p:txBody>
          <a:bodyPr rtlCol="0"/>
          <a:lstStyle/>
          <a:p>
            <a:pPr lvl="0" rtl="0"/>
            <a:r>
              <a:rPr lang="ja-JP" altLang="en-US" dirty="0">
                <a:latin typeface="Meiryo UI" panose="020B0604030504040204" pitchFamily="50" charset="-128"/>
                <a:ea typeface="Meiryo UI" panose="020B0604030504040204" pitchFamily="50" charset="-128"/>
              </a:rPr>
              <a:t>開発は基本的に</a:t>
            </a:r>
            <a:r>
              <a:rPr lang="en-US" altLang="ja-JP" dirty="0">
                <a:solidFill>
                  <a:srgbClr val="FF0000"/>
                </a:solidFill>
                <a:latin typeface="Meiryo UI" panose="020B0604030504040204" pitchFamily="50" charset="-128"/>
                <a:ea typeface="Meiryo UI" panose="020B0604030504040204" pitchFamily="50" charset="-128"/>
              </a:rPr>
              <a:t>STM32CubeIDE</a:t>
            </a:r>
            <a:r>
              <a:rPr lang="ja-JP" altLang="en-US" dirty="0">
                <a:latin typeface="Meiryo UI" panose="020B0604030504040204" pitchFamily="50" charset="-128"/>
                <a:ea typeface="Meiryo UI" panose="020B0604030504040204" pitchFamily="50" charset="-128"/>
              </a:rPr>
              <a:t>を利用する</a:t>
            </a:r>
            <a:endParaRPr lang="en-US" altLang="ja-JP" dirty="0">
              <a:latin typeface="Meiryo UI" panose="020B0604030504040204" pitchFamily="50" charset="-128"/>
              <a:ea typeface="Meiryo UI" panose="020B0604030504040204" pitchFamily="50" charset="-128"/>
            </a:endParaRPr>
          </a:p>
          <a:p>
            <a:pPr lvl="0" rtl="0"/>
            <a:endParaRPr lang="en-US" altLang="ja-JP" dirty="0"/>
          </a:p>
          <a:p>
            <a:pPr lvl="0" rtl="0"/>
            <a:r>
              <a:rPr lang="ja-JP" altLang="en-US" dirty="0"/>
              <a:t>ミドルウェアは各種ライブラリを使用、ただし</a:t>
            </a:r>
            <a:r>
              <a:rPr lang="en-US" altLang="ja-JP" sz="2400" dirty="0">
                <a:solidFill>
                  <a:srgbClr val="FF0000"/>
                </a:solidFill>
              </a:rPr>
              <a:t>Arduino</a:t>
            </a:r>
            <a:r>
              <a:rPr lang="ja-JP" altLang="en-US" dirty="0"/>
              <a:t>用のは使えないので書き直す必要がある</a:t>
            </a:r>
            <a:endParaRPr lang="en-US" altLang="ja-JP" dirty="0"/>
          </a:p>
          <a:p>
            <a:pPr lvl="0" rtl="0"/>
            <a:endParaRPr lang="en-US" altLang="ja-JP" dirty="0">
              <a:latin typeface="Meiryo UI" panose="020B0604030504040204" pitchFamily="50" charset="-128"/>
              <a:ea typeface="Meiryo UI" panose="020B0604030504040204" pitchFamily="50" charset="-128"/>
            </a:endParaRPr>
          </a:p>
          <a:p>
            <a:pPr lvl="0" rtl="0"/>
            <a:r>
              <a:rPr lang="ja-JP" altLang="en-US" dirty="0">
                <a:latin typeface="Meiryo UI" panose="020B0604030504040204" pitchFamily="50" charset="-128"/>
                <a:ea typeface="Meiryo UI" panose="020B0604030504040204" pitchFamily="50" charset="-128"/>
              </a:rPr>
              <a:t>操作インターフェースとして使う</a:t>
            </a:r>
            <a:r>
              <a:rPr lang="en-US" altLang="ja-JP" dirty="0">
                <a:solidFill>
                  <a:srgbClr val="00B0F0"/>
                </a:solidFill>
                <a:latin typeface="Meiryo UI" panose="020B0604030504040204" pitchFamily="50" charset="-128"/>
                <a:ea typeface="Meiryo UI" panose="020B0604030504040204" pitchFamily="50" charset="-128"/>
              </a:rPr>
              <a:t>OSOYOO</a:t>
            </a:r>
            <a:r>
              <a:rPr lang="ja-JP" altLang="en-US" dirty="0">
                <a:solidFill>
                  <a:srgbClr val="00B0F0"/>
                </a:solidFill>
                <a:latin typeface="Meiryo UI" panose="020B0604030504040204" pitchFamily="50" charset="-128"/>
                <a:ea typeface="Meiryo UI" panose="020B0604030504040204" pitchFamily="50" charset="-128"/>
              </a:rPr>
              <a:t>　</a:t>
            </a:r>
            <a:r>
              <a:rPr lang="en-US" altLang="ja-JP" dirty="0">
                <a:solidFill>
                  <a:srgbClr val="00B0F0"/>
                </a:solidFill>
                <a:latin typeface="Meiryo UI" panose="020B0604030504040204" pitchFamily="50" charset="-128"/>
                <a:ea typeface="Meiryo UI" panose="020B0604030504040204" pitchFamily="50" charset="-128"/>
              </a:rPr>
              <a:t>IoT</a:t>
            </a:r>
            <a:r>
              <a:rPr lang="ja-JP" altLang="en-US" dirty="0">
                <a:solidFill>
                  <a:srgbClr val="00B0F0"/>
                </a:solidFill>
                <a:latin typeface="Meiryo UI" panose="020B0604030504040204" pitchFamily="50" charset="-128"/>
                <a:ea typeface="Meiryo UI" panose="020B0604030504040204" pitchFamily="50" charset="-128"/>
              </a:rPr>
              <a:t>　</a:t>
            </a:r>
            <a:r>
              <a:rPr lang="en-US" altLang="ja-JP" dirty="0">
                <a:solidFill>
                  <a:srgbClr val="00B0F0"/>
                </a:solidFill>
                <a:latin typeface="Meiryo UI" panose="020B0604030504040204" pitchFamily="50" charset="-128"/>
                <a:ea typeface="Meiryo UI" panose="020B0604030504040204" pitchFamily="50" charset="-128"/>
              </a:rPr>
              <a:t>UDP</a:t>
            </a:r>
            <a:r>
              <a:rPr lang="ja-JP" altLang="en-US" dirty="0">
                <a:latin typeface="Meiryo UI" panose="020B0604030504040204" pitchFamily="50" charset="-128"/>
                <a:ea typeface="Meiryo UI" panose="020B0604030504040204" pitchFamily="50" charset="-128"/>
              </a:rPr>
              <a:t>はそのまま流用する</a:t>
            </a:r>
            <a:endParaRPr lang="en-US" altLang="ja-JP" dirty="0">
              <a:latin typeface="Meiryo UI" panose="020B0604030504040204" pitchFamily="50" charset="-128"/>
              <a:ea typeface="Meiryo UI" panose="020B0604030504040204" pitchFamily="50" charset="-128"/>
            </a:endParaRPr>
          </a:p>
          <a:p>
            <a:pPr lvl="0" rtl="0"/>
            <a:endParaRPr lang="en-US" altLang="ja-JP" dirty="0">
              <a:latin typeface="Meiryo UI" panose="020B0604030504040204" pitchFamily="50" charset="-128"/>
              <a:ea typeface="Meiryo UI" panose="020B0604030504040204" pitchFamily="50" charset="-128"/>
            </a:endParaRPr>
          </a:p>
          <a:p>
            <a:pPr lvl="0"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950261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仕様</a:t>
            </a:r>
          </a:p>
        </p:txBody>
      </p:sp>
      <p:sp>
        <p:nvSpPr>
          <p:cNvPr id="3" name="コンテンツ プレースホルダー 2"/>
          <p:cNvSpPr>
            <a:spLocks noGrp="1"/>
          </p:cNvSpPr>
          <p:nvPr>
            <p:ph idx="1"/>
          </p:nvPr>
        </p:nvSpPr>
        <p:spPr/>
        <p:txBody>
          <a:bodyPr rtlCol="0"/>
          <a:lstStyle/>
          <a:p>
            <a:pPr lvl="0" rtl="0"/>
            <a:r>
              <a:rPr lang="ja-JP" altLang="en-US" dirty="0"/>
              <a:t>ラジコンカーとしての前進、後退、サーボによる前輪操舵の左右カーブをスマホからの操作で実現。</a:t>
            </a:r>
            <a:endParaRPr lang="en-US" altLang="ja-JP" dirty="0"/>
          </a:p>
          <a:p>
            <a:pPr lvl="0" rtl="0"/>
            <a:r>
              <a:rPr lang="ja-JP" altLang="en-US" dirty="0"/>
              <a:t>追加機能として</a:t>
            </a:r>
            <a:r>
              <a:rPr lang="ja-JP" altLang="en-US" dirty="0">
                <a:solidFill>
                  <a:srgbClr val="00B0F0"/>
                </a:solidFill>
              </a:rPr>
              <a:t>超音波探査</a:t>
            </a:r>
            <a:r>
              <a:rPr lang="ja-JP" altLang="en-US" dirty="0"/>
              <a:t>、</a:t>
            </a:r>
            <a:r>
              <a:rPr lang="ja-JP" altLang="en-US" dirty="0">
                <a:solidFill>
                  <a:srgbClr val="00B0F0"/>
                </a:solidFill>
              </a:rPr>
              <a:t>ライントレーサー</a:t>
            </a:r>
            <a:r>
              <a:rPr lang="ja-JP" altLang="en-US" dirty="0"/>
              <a:t>、</a:t>
            </a:r>
            <a:r>
              <a:rPr lang="ja-JP" altLang="en-US" dirty="0">
                <a:solidFill>
                  <a:srgbClr val="00B0F0"/>
                </a:solidFill>
              </a:rPr>
              <a:t>プログラマブルアクション</a:t>
            </a:r>
            <a:endParaRPr lang="en-US" altLang="ja-JP" dirty="0">
              <a:solidFill>
                <a:srgbClr val="00B0F0"/>
              </a:solidFill>
            </a:endParaRPr>
          </a:p>
          <a:p>
            <a:pPr lvl="0" rtl="0"/>
            <a:endParaRPr lang="en-US" altLang="ja-JP" dirty="0"/>
          </a:p>
          <a:p>
            <a:pPr lvl="0" rtl="0"/>
            <a:r>
              <a:rPr lang="ja-JP" altLang="en-US" dirty="0"/>
              <a:t>基本的仕様はリファクタリング前の仕様を満たすことをめざす。ただし言語の違いによる差は出るので</a:t>
            </a:r>
            <a:r>
              <a:rPr lang="ja-JP" altLang="en-US" dirty="0">
                <a:solidFill>
                  <a:srgbClr val="FFC000"/>
                </a:solidFill>
              </a:rPr>
              <a:t>ベストエフォート</a:t>
            </a:r>
            <a:endParaRPr lang="en-US" altLang="ja-JP" dirty="0">
              <a:solidFill>
                <a:srgbClr val="FFC000"/>
              </a:solidFill>
            </a:endParaRPr>
          </a:p>
          <a:p>
            <a:pPr lvl="0"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213546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3225" y="380392"/>
            <a:ext cx="9366325" cy="1143000"/>
          </a:xfrm>
        </p:spPr>
        <p:txBody>
          <a:bodyPr rtlCol="0"/>
          <a:lstStyle/>
          <a:p>
            <a:pPr rtl="0"/>
            <a:r>
              <a:rPr lang="ja-JP" altLang="en-US" dirty="0"/>
              <a:t>システム移行の概略図</a:t>
            </a:r>
            <a:endParaRPr lang="ja-JP" altLang="en-US" dirty="0">
              <a:latin typeface="Meiryo UI" panose="020B0604030504040204" pitchFamily="50" charset="-128"/>
              <a:ea typeface="Meiryo UI" panose="020B0604030504040204" pitchFamily="50" charset="-128"/>
            </a:endParaRPr>
          </a:p>
        </p:txBody>
      </p:sp>
      <p:graphicFrame>
        <p:nvGraphicFramePr>
          <p:cNvPr id="4" name="コンテンツ プレースホルダー 3">
            <a:extLst>
              <a:ext uri="{FF2B5EF4-FFF2-40B4-BE49-F238E27FC236}">
                <a16:creationId xmlns:a16="http://schemas.microsoft.com/office/drawing/2014/main" id="{71EBA01C-77AE-F3B6-FF92-F8FE63CDE8A1}"/>
              </a:ext>
            </a:extLst>
          </p:cNvPr>
          <p:cNvGraphicFramePr>
            <a:graphicFrameLocks noGrp="1"/>
          </p:cNvGraphicFramePr>
          <p:nvPr>
            <p:ph idx="1"/>
            <p:extLst>
              <p:ext uri="{D42A27DB-BD31-4B8C-83A1-F6EECF244321}">
                <p14:modId xmlns:p14="http://schemas.microsoft.com/office/powerpoint/2010/main" val="568149630"/>
              </p:ext>
            </p:extLst>
          </p:nvPr>
        </p:nvGraphicFramePr>
        <p:xfrm>
          <a:off x="1390650" y="2324100"/>
          <a:ext cx="3838896"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矢印: 右 4">
            <a:extLst>
              <a:ext uri="{FF2B5EF4-FFF2-40B4-BE49-F238E27FC236}">
                <a16:creationId xmlns:a16="http://schemas.microsoft.com/office/drawing/2014/main" id="{492E3F0B-7CC1-8318-D79E-9A45FCA3CC6D}"/>
              </a:ext>
            </a:extLst>
          </p:cNvPr>
          <p:cNvSpPr/>
          <p:nvPr/>
        </p:nvSpPr>
        <p:spPr>
          <a:xfrm>
            <a:off x="5396387" y="3308279"/>
            <a:ext cx="699613" cy="48463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graphicFrame>
        <p:nvGraphicFramePr>
          <p:cNvPr id="6" name="コンテンツ プレースホルダー 3">
            <a:extLst>
              <a:ext uri="{FF2B5EF4-FFF2-40B4-BE49-F238E27FC236}">
                <a16:creationId xmlns:a16="http://schemas.microsoft.com/office/drawing/2014/main" id="{48BB9E81-65A6-5FE9-EEA2-F2D183DE5A8B}"/>
              </a:ext>
            </a:extLst>
          </p:cNvPr>
          <p:cNvGraphicFramePr>
            <a:graphicFrameLocks/>
          </p:cNvGraphicFramePr>
          <p:nvPr>
            <p:extLst>
              <p:ext uri="{D42A27DB-BD31-4B8C-83A1-F6EECF244321}">
                <p14:modId xmlns:p14="http://schemas.microsoft.com/office/powerpoint/2010/main" val="1205339183"/>
              </p:ext>
            </p:extLst>
          </p:nvPr>
        </p:nvGraphicFramePr>
        <p:xfrm>
          <a:off x="6700677" y="2324099"/>
          <a:ext cx="3838896" cy="35083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266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完成時期</a:t>
            </a:r>
          </a:p>
        </p:txBody>
      </p:sp>
      <p:sp>
        <p:nvSpPr>
          <p:cNvPr id="3" name="コンテンツ プレースホルダー 2"/>
          <p:cNvSpPr>
            <a:spLocks noGrp="1"/>
          </p:cNvSpPr>
          <p:nvPr>
            <p:ph idx="1"/>
          </p:nvPr>
        </p:nvSpPr>
        <p:spPr/>
        <p:txBody>
          <a:bodyPr rtlCol="0"/>
          <a:lstStyle/>
          <a:p>
            <a:pPr lvl="0" rtl="0"/>
            <a:r>
              <a:rPr lang="ja-JP" altLang="en-US" dirty="0">
                <a:latin typeface="Meiryo UI" panose="020B0604030504040204" pitchFamily="50" charset="-128"/>
                <a:ea typeface="Meiryo UI" panose="020B0604030504040204" pitchFamily="50" charset="-128"/>
              </a:rPr>
              <a:t>一週間の手直し期間を設け、</a:t>
            </a:r>
            <a:r>
              <a:rPr lang="en-US" altLang="ja-JP" dirty="0">
                <a:solidFill>
                  <a:srgbClr val="FF0000"/>
                </a:solidFill>
                <a:latin typeface="Meiryo UI" panose="020B0604030504040204" pitchFamily="50" charset="-128"/>
                <a:ea typeface="Meiryo UI" panose="020B0604030504040204" pitchFamily="50" charset="-128"/>
              </a:rPr>
              <a:t>2023</a:t>
            </a:r>
            <a:r>
              <a:rPr lang="ja-JP" altLang="en-US" dirty="0">
                <a:solidFill>
                  <a:srgbClr val="FF0000"/>
                </a:solidFill>
                <a:latin typeface="Meiryo UI" panose="020B0604030504040204" pitchFamily="50" charset="-128"/>
                <a:ea typeface="Meiryo UI" panose="020B0604030504040204" pitchFamily="50" charset="-128"/>
              </a:rPr>
              <a:t>年７月３日</a:t>
            </a:r>
            <a:r>
              <a:rPr lang="ja-JP" altLang="en-US" dirty="0">
                <a:latin typeface="Meiryo UI" panose="020B0604030504040204" pitchFamily="50" charset="-128"/>
                <a:ea typeface="Meiryo UI" panose="020B0604030504040204" pitchFamily="50" charset="-128"/>
              </a:rPr>
              <a:t>とする。</a:t>
            </a:r>
            <a:endParaRPr lang="en-US" altLang="ja-JP" dirty="0">
              <a:latin typeface="Meiryo UI" panose="020B0604030504040204" pitchFamily="50" charset="-128"/>
              <a:ea typeface="Meiryo UI" panose="020B0604030504040204" pitchFamily="50" charset="-128"/>
            </a:endParaRPr>
          </a:p>
          <a:p>
            <a:pPr lvl="0" rtl="0"/>
            <a:endParaRPr lang="en-US" altLang="ja-JP" dirty="0"/>
          </a:p>
          <a:p>
            <a:pPr lvl="0" rtl="0"/>
            <a:r>
              <a:rPr lang="ja-JP" altLang="en-US" dirty="0"/>
              <a:t>追加機能の含めて</a:t>
            </a:r>
            <a:r>
              <a:rPr lang="ja-JP" altLang="en-US" dirty="0">
                <a:solidFill>
                  <a:srgbClr val="FF0000"/>
                </a:solidFill>
              </a:rPr>
              <a:t>完了</a:t>
            </a:r>
            <a:endParaRPr lang="en-US" altLang="ja-JP" dirty="0">
              <a:solidFill>
                <a:srgbClr val="FF0000"/>
              </a:solidFill>
              <a:latin typeface="Meiryo UI" panose="020B0604030504040204" pitchFamily="50" charset="-128"/>
              <a:ea typeface="Meiryo UI" panose="020B0604030504040204" pitchFamily="50" charset="-128"/>
            </a:endParaRPr>
          </a:p>
          <a:p>
            <a:pPr lvl="0" rtl="0"/>
            <a:endParaRPr lang="en-US" altLang="ja-JP" dirty="0"/>
          </a:p>
          <a:p>
            <a:pPr lvl="0"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410223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44C85-FFC6-59FE-97DE-D73BADAC3942}"/>
              </a:ext>
            </a:extLst>
          </p:cNvPr>
          <p:cNvSpPr>
            <a:spLocks noGrp="1"/>
          </p:cNvSpPr>
          <p:nvPr>
            <p:ph type="title"/>
          </p:nvPr>
        </p:nvSpPr>
        <p:spPr/>
        <p:txBody>
          <a:bodyPr/>
          <a:lstStyle/>
          <a:p>
            <a:r>
              <a:rPr lang="ja-JP" altLang="en-US">
                <a:latin typeface="Meiryo UI"/>
                <a:ea typeface="Meiryo UI"/>
              </a:rPr>
              <a:t>テスト結果と評価　①</a:t>
            </a:r>
            <a:endParaRPr lang="ja-JP" altLang="en-US"/>
          </a:p>
        </p:txBody>
      </p:sp>
      <p:sp>
        <p:nvSpPr>
          <p:cNvPr id="3" name="コンテンツ プレースホルダー 2">
            <a:extLst>
              <a:ext uri="{FF2B5EF4-FFF2-40B4-BE49-F238E27FC236}">
                <a16:creationId xmlns:a16="http://schemas.microsoft.com/office/drawing/2014/main" id="{127A0334-B3DC-6A11-CA4E-12573B4908FD}"/>
              </a:ext>
            </a:extLst>
          </p:cNvPr>
          <p:cNvSpPr>
            <a:spLocks noGrp="1"/>
          </p:cNvSpPr>
          <p:nvPr>
            <p:ph idx="1"/>
          </p:nvPr>
        </p:nvSpPr>
        <p:spPr/>
        <p:txBody>
          <a:bodyPr vert="horz" lIns="91440" tIns="45720" rIns="91440" bIns="45720" rtlCol="0" anchor="t">
            <a:normAutofit/>
          </a:bodyPr>
          <a:lstStyle/>
          <a:p>
            <a:r>
              <a:rPr lang="ja-JP" altLang="en-US">
                <a:latin typeface="Meiryo UI"/>
                <a:ea typeface="Meiryo UI"/>
              </a:rPr>
              <a:t>早い段階で最初のマイルストーンであった基本駆動と無線通信の実装はできた</a:t>
            </a:r>
          </a:p>
          <a:p>
            <a:pPr>
              <a:buClr>
                <a:srgbClr val="85540A"/>
              </a:buClr>
            </a:pPr>
            <a:r>
              <a:rPr lang="ja-JP" altLang="en-US">
                <a:latin typeface="Meiryo UI"/>
                <a:ea typeface="Meiryo UI"/>
              </a:rPr>
              <a:t>動きも良好でほぼ大体のテストはパスできた</a:t>
            </a:r>
            <a:endParaRPr lang="ja-JP" altLang="en-US" dirty="0"/>
          </a:p>
          <a:p>
            <a:pPr>
              <a:buClr>
                <a:srgbClr val="85540A"/>
              </a:buClr>
            </a:pPr>
            <a:r>
              <a:rPr lang="ja-JP" altLang="en-US">
                <a:latin typeface="Meiryo UI"/>
                <a:ea typeface="Meiryo UI"/>
              </a:rPr>
              <a:t>二つ目の実装した超音波探査運転は改良の余地があり、オリジナルのフローを全面改修することになった</a:t>
            </a:r>
          </a:p>
          <a:p>
            <a:pPr>
              <a:buClr>
                <a:srgbClr val="85540A"/>
              </a:buClr>
            </a:pPr>
            <a:r>
              <a:rPr lang="ja-JP" altLang="en-US">
                <a:latin typeface="Meiryo UI"/>
                <a:ea typeface="Meiryo UI"/>
              </a:rPr>
              <a:t>予定になかった機能は衝撃検知とRTOSによるマルチタスク処理の実装</a:t>
            </a:r>
          </a:p>
          <a:p>
            <a:pPr marL="68580" indent="0">
              <a:buClr>
                <a:srgbClr val="85540A"/>
              </a:buClr>
              <a:buNone/>
            </a:pPr>
            <a:r>
              <a:rPr lang="ja-JP" altLang="en-US">
                <a:latin typeface="Meiryo UI"/>
                <a:ea typeface="Meiryo UI"/>
              </a:rPr>
              <a:t>RTOSの実装はほぼ完全にできた。マルチタスクの同期処理もセマフォを使用することにより、通信や共有資源へのアクセスをコントロールすることができた</a:t>
            </a:r>
          </a:p>
          <a:p>
            <a:pPr marL="68580" indent="0">
              <a:buNone/>
            </a:pPr>
            <a:endParaRPr lang="ja-JP" altLang="en-US" dirty="0"/>
          </a:p>
        </p:txBody>
      </p:sp>
    </p:spTree>
    <p:extLst>
      <p:ext uri="{BB962C8B-B14F-4D97-AF65-F5344CB8AC3E}">
        <p14:creationId xmlns:p14="http://schemas.microsoft.com/office/powerpoint/2010/main" val="192661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B8CC5-41E9-786A-97B9-4106666157A7}"/>
              </a:ext>
            </a:extLst>
          </p:cNvPr>
          <p:cNvSpPr>
            <a:spLocks noGrp="1"/>
          </p:cNvSpPr>
          <p:nvPr>
            <p:ph type="title"/>
          </p:nvPr>
        </p:nvSpPr>
        <p:spPr/>
        <p:txBody>
          <a:bodyPr>
            <a:normAutofit/>
          </a:bodyPr>
          <a:lstStyle/>
          <a:p>
            <a:r>
              <a:rPr lang="ja-JP">
                <a:latin typeface="Meiryo UI"/>
                <a:ea typeface="Meiryo UI"/>
              </a:rPr>
              <a:t>テスト結果と評価</a:t>
            </a:r>
            <a:r>
              <a:rPr lang="ja-JP" altLang="en-US">
                <a:latin typeface="Meiryo UI"/>
                <a:ea typeface="Meiryo UI"/>
              </a:rPr>
              <a:t>➁</a:t>
            </a:r>
            <a:endParaRPr lang="en-US" altLang="ja-JP">
              <a:latin typeface="Meiryo UI"/>
              <a:ea typeface="Meiryo UI"/>
            </a:endParaRPr>
          </a:p>
          <a:p>
            <a:endParaRPr lang="ja-JP" altLang="en-US" dirty="0"/>
          </a:p>
        </p:txBody>
      </p:sp>
      <p:sp>
        <p:nvSpPr>
          <p:cNvPr id="3" name="コンテンツ プレースホルダー 2">
            <a:extLst>
              <a:ext uri="{FF2B5EF4-FFF2-40B4-BE49-F238E27FC236}">
                <a16:creationId xmlns:a16="http://schemas.microsoft.com/office/drawing/2014/main" id="{2066429E-3BC9-E36D-239D-ED514D16EAFA}"/>
              </a:ext>
            </a:extLst>
          </p:cNvPr>
          <p:cNvSpPr>
            <a:spLocks noGrp="1"/>
          </p:cNvSpPr>
          <p:nvPr>
            <p:ph idx="1"/>
          </p:nvPr>
        </p:nvSpPr>
        <p:spPr/>
        <p:txBody>
          <a:bodyPr vert="horz" lIns="91440" tIns="45720" rIns="91440" bIns="45720" rtlCol="0" anchor="t">
            <a:normAutofit fontScale="92500" lnSpcReduction="10000"/>
          </a:bodyPr>
          <a:lstStyle/>
          <a:p>
            <a:r>
              <a:rPr lang="ja-JP" altLang="en-US" dirty="0">
                <a:solidFill>
                  <a:srgbClr val="0070C0"/>
                </a:solidFill>
                <a:latin typeface="Meiryo UI"/>
                <a:ea typeface="Meiryo UI"/>
              </a:rPr>
              <a:t>ライントレース機能</a:t>
            </a:r>
            <a:r>
              <a:rPr lang="ja-JP" altLang="en-US" dirty="0">
                <a:latin typeface="Meiryo UI"/>
                <a:ea typeface="Meiryo UI"/>
              </a:rPr>
              <a:t>は一番簡単に実装できた。しかしテスト環境の実施が困難で機能テストしか行えなかった。オリジナルの精度以上の改善は見込めそうではあったが期日の問題で今回は見送り。いつか機会があれば試したい</a:t>
            </a:r>
            <a:endParaRPr lang="ja-JP" altLang="en-US" dirty="0"/>
          </a:p>
          <a:p>
            <a:pPr>
              <a:buClr>
                <a:srgbClr val="85540A"/>
              </a:buClr>
            </a:pPr>
            <a:r>
              <a:rPr lang="ja-JP" altLang="en-US" dirty="0">
                <a:latin typeface="Meiryo UI"/>
                <a:ea typeface="Meiryo UI"/>
              </a:rPr>
              <a:t>プロジェクト全般にわたってプログラミングで高度な技術は必要とはされなかったがハードウェアやレジスタを操作する仕様を理解するのに手間取った</a:t>
            </a:r>
            <a:endParaRPr lang="ja-JP" altLang="en-US" dirty="0"/>
          </a:p>
          <a:p>
            <a:pPr>
              <a:buClr>
                <a:srgbClr val="85540A"/>
              </a:buClr>
            </a:pPr>
            <a:r>
              <a:rPr lang="ja-JP" altLang="en-US" dirty="0">
                <a:latin typeface="Meiryo UI"/>
                <a:ea typeface="Meiryo UI"/>
              </a:rPr>
              <a:t>追加機能の中で</a:t>
            </a:r>
            <a:r>
              <a:rPr lang="ja-JP" altLang="en-US" dirty="0">
                <a:solidFill>
                  <a:srgbClr val="0070C0"/>
                </a:solidFill>
                <a:latin typeface="Meiryo UI"/>
                <a:ea typeface="Meiryo UI"/>
              </a:rPr>
              <a:t>衝撃検知機能</a:t>
            </a:r>
            <a:r>
              <a:rPr lang="ja-JP" altLang="en-US" dirty="0">
                <a:latin typeface="Meiryo UI"/>
                <a:ea typeface="Meiryo UI"/>
              </a:rPr>
              <a:t>だけは他と種類が違い、</a:t>
            </a:r>
            <a:r>
              <a:rPr lang="ja-JP" altLang="en-US" dirty="0">
                <a:solidFill>
                  <a:srgbClr val="FF0000"/>
                </a:solidFill>
                <a:latin typeface="Meiryo UI"/>
                <a:ea typeface="Meiryo UI"/>
              </a:rPr>
              <a:t>非同期処理</a:t>
            </a:r>
            <a:r>
              <a:rPr lang="ja-JP" altLang="en-US" dirty="0">
                <a:latin typeface="Meiryo UI"/>
                <a:ea typeface="Meiryo UI"/>
              </a:rPr>
              <a:t>なので最初に考えていなかった問題が色々持ち上がった</a:t>
            </a:r>
            <a:endParaRPr lang="ja-JP" altLang="en-US" dirty="0"/>
          </a:p>
          <a:p>
            <a:pPr>
              <a:buClr>
                <a:srgbClr val="85540A"/>
              </a:buClr>
            </a:pPr>
            <a:r>
              <a:rPr lang="ja-JP" altLang="en-US" dirty="0">
                <a:latin typeface="Meiryo UI"/>
                <a:ea typeface="Meiryo UI"/>
              </a:rPr>
              <a:t>結果的に</a:t>
            </a:r>
            <a:r>
              <a:rPr lang="ja-JP" altLang="en-US" dirty="0">
                <a:solidFill>
                  <a:srgbClr val="0070C0"/>
                </a:solidFill>
                <a:latin typeface="Meiryo UI"/>
                <a:ea typeface="Meiryo UI"/>
              </a:rPr>
              <a:t>RTOS</a:t>
            </a:r>
            <a:r>
              <a:rPr lang="ja-JP" altLang="en-US" dirty="0">
                <a:latin typeface="Meiryo UI"/>
                <a:ea typeface="Meiryo UI"/>
              </a:rPr>
              <a:t>を導入する合理的な理由にはなったができればINT_1の割り込み線が使えていれば</a:t>
            </a:r>
            <a:r>
              <a:rPr lang="ja-JP" altLang="en-US" dirty="0">
                <a:solidFill>
                  <a:srgbClr val="FF0000"/>
                </a:solidFill>
                <a:latin typeface="Meiryo UI"/>
                <a:ea typeface="Meiryo UI"/>
              </a:rPr>
              <a:t>イベント駆動</a:t>
            </a:r>
            <a:r>
              <a:rPr lang="ja-JP" altLang="en-US" dirty="0">
                <a:latin typeface="Meiryo UI"/>
                <a:ea typeface="Meiryo UI"/>
              </a:rPr>
              <a:t>の処理として扱うことができたのでそのほうがよりよい性能になったと思う</a:t>
            </a:r>
            <a:endParaRPr lang="ja-JP" altLang="en-US" dirty="0"/>
          </a:p>
          <a:p>
            <a:pPr>
              <a:buClr>
                <a:srgbClr val="85540A"/>
              </a:buClr>
            </a:pPr>
            <a:endParaRPr lang="ja-JP" altLang="en-US" dirty="0"/>
          </a:p>
          <a:p>
            <a:pPr>
              <a:buClr>
                <a:srgbClr val="85540A"/>
              </a:buClr>
            </a:pPr>
            <a:endParaRPr lang="ja-JP" altLang="en-US" dirty="0"/>
          </a:p>
        </p:txBody>
      </p:sp>
    </p:spTree>
    <p:extLst>
      <p:ext uri="{BB962C8B-B14F-4D97-AF65-F5344CB8AC3E}">
        <p14:creationId xmlns:p14="http://schemas.microsoft.com/office/powerpoint/2010/main" val="98302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製品の概要のプレゼンテーション">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16308642_TF03460543.potx" id="{BA68F8AE-264D-440D-AF33-7C549086F1C2}" vid="{71E0CE2D-0FFF-4C05-934D-B2404A8F555E}"/>
    </a:ext>
  </a:extLst>
</a:theme>
</file>

<file path=ppt/theme/theme2.xml><?xml version="1.0" encoding="utf-8"?>
<a:theme xmlns:a="http://schemas.openxmlformats.org/drawingml/2006/main" name="Office テーマ">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ビジネス製品の概要のプレゼンテーション</Template>
  <TotalTime>593</TotalTime>
  <Words>1871</Words>
  <Application>Microsoft Office PowerPoint</Application>
  <PresentationFormat>ワイド画面</PresentationFormat>
  <Paragraphs>162</Paragraphs>
  <Slides>30</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Meiryo UI</vt:lpstr>
      <vt:lpstr>Söhne</vt:lpstr>
      <vt:lpstr>Arial</vt:lpstr>
      <vt:lpstr>Century Gothic</vt:lpstr>
      <vt:lpstr>Consolas</vt:lpstr>
      <vt:lpstr>Georgia</vt:lpstr>
      <vt:lpstr>Wingdings 2</vt:lpstr>
      <vt:lpstr>製品の概要のプレゼンテーション</vt:lpstr>
      <vt:lpstr>製品名</vt:lpstr>
      <vt:lpstr>概要</vt:lpstr>
      <vt:lpstr>機能と利点</vt:lpstr>
      <vt:lpstr>アプリケーション</vt:lpstr>
      <vt:lpstr>仕様</vt:lpstr>
      <vt:lpstr>システム移行の概略図</vt:lpstr>
      <vt:lpstr>完成時期</vt:lpstr>
      <vt:lpstr>テスト結果と評価　①</vt:lpstr>
      <vt:lpstr>テスト結果と評価➁ </vt:lpstr>
      <vt:lpstr>プロジェクト全体の講評①</vt:lpstr>
      <vt:lpstr>プロジェクト全体の講評➁</vt:lpstr>
      <vt:lpstr>RTOS　とは　①</vt:lpstr>
      <vt:lpstr>RTOS　とは　➁</vt:lpstr>
      <vt:lpstr>おまけ　RTOSの実装方法①</vt:lpstr>
      <vt:lpstr>RTOSの実装➁</vt:lpstr>
      <vt:lpstr>RTOSの実装③</vt:lpstr>
      <vt:lpstr>RTOSの実装④</vt:lpstr>
      <vt:lpstr>RTOSの実装⑤</vt:lpstr>
      <vt:lpstr>RTOSの実装⑥　タスクの実装</vt:lpstr>
      <vt:lpstr>RTOSの実装⑦　タスクの実装</vt:lpstr>
      <vt:lpstr>RTOSの実装⑧　タスクの実装</vt:lpstr>
      <vt:lpstr>RTOSの実装⑨　タスクの実装</vt:lpstr>
      <vt:lpstr>PID制御の実装①</vt:lpstr>
      <vt:lpstr>PID制御の実装➁</vt:lpstr>
      <vt:lpstr>PID制御の実装③</vt:lpstr>
      <vt:lpstr>PID制御の実装④</vt:lpstr>
      <vt:lpstr>PID制御の実装⑤</vt:lpstr>
      <vt:lpstr>PID制御の実装⑥</vt:lpstr>
      <vt:lpstr>微分積分と速度の関係①</vt:lpstr>
      <vt:lpstr>微分積分と速度の関係➁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製品名</dc:title>
  <dc:creator>求職者支援06</dc:creator>
  <cp:lastModifiedBy>求職者支援06</cp:lastModifiedBy>
  <cp:revision>157</cp:revision>
  <dcterms:created xsi:type="dcterms:W3CDTF">2023-05-12T04:15:24Z</dcterms:created>
  <dcterms:modified xsi:type="dcterms:W3CDTF">2023-07-13T05:08:49Z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