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60" r:id="rId5"/>
    <p:sldId id="268" r:id="rId6"/>
    <p:sldId id="266" r:id="rId7"/>
    <p:sldId id="269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100" d="100"/>
          <a:sy n="100" d="100"/>
        </p:scale>
        <p:origin x="10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4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24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2395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97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9109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53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84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4648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52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472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1213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9054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677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018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0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174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246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218AC0-10C8-4D41-9305-A3A159271036}" type="datetimeFigureOut">
              <a:rPr lang="be-BY" smtClean="0"/>
              <a:t>07.06.20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5974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4076" y="981046"/>
            <a:ext cx="961495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Аппаратная СИСТЕМА АВТОМАТИЗАЦИИ УПРАВЛЕНИЯ ХОЗЯЙСТВОМ НА ОСНОВЕ МИКРОКОНТРОЛЛЕРА </a:t>
            </a:r>
            <a:r>
              <a:rPr lang="en-US" dirty="0" smtClean="0"/>
              <a:t>stm32fxx</a:t>
            </a:r>
            <a:r>
              <a:rPr lang="ru-RU" dirty="0" smtClean="0"/>
              <a:t> 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7450" y="4972834"/>
            <a:ext cx="8101618" cy="1311362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Подготовил: Голда А.А.</a:t>
            </a:r>
          </a:p>
          <a:p>
            <a:r>
              <a:rPr lang="ru-RU" dirty="0" smtClean="0"/>
              <a:t>Руководитель: Некревич С.А.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58107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826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337734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данного дипломного проекта является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аппаратной системы автоматизации управления хозяйством. Для разработки данной системы были поставлены следующие цели: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модуля автоматизации управления хозяйством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алгоритма взаимодействия датчиков с модулем автоматизации.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команд для управления исполнительными устройствами.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337734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Исходя из целей, которые были поставлены в ходе выполнения дипломного проекта, были выделены следующие задачи: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протокола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MODBUS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приема и передачи данных между сервером и модулем автоматизации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протокола приема данных от исполнительных устройств и датчиков и отправка команд для исполнительных устройств.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беспроводного протокола для взаимодействия модуля автоматизации и других устройств.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7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Технологий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83" y="1478570"/>
            <a:ext cx="2764107" cy="18454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48" y="3753379"/>
            <a:ext cx="2466975" cy="2466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257" y="1568212"/>
            <a:ext cx="1919684" cy="1919684"/>
          </a:xfrm>
          <a:prstGeom prst="rect">
            <a:avLst/>
          </a:prstGeom>
        </p:spPr>
      </p:pic>
      <p:pic>
        <p:nvPicPr>
          <p:cNvPr id="1026" name="Picture 2" descr="Cortex M1 и Cortex M3 в открытом доступе. - mcu.b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89" y="3937528"/>
            <a:ext cx="2528620" cy="17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8" y="1578634"/>
            <a:ext cx="5043893" cy="41751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82" y="1725283"/>
            <a:ext cx="5540081" cy="35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Архитектура системы автоматизации</a:t>
            </a:r>
            <a:endParaRPr lang="be-BY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98" y="1601638"/>
            <a:ext cx="8658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Разработанная система автоматизации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7" y="2703496"/>
            <a:ext cx="4952430" cy="336051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703496"/>
            <a:ext cx="4952430" cy="341289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64747" y="1224926"/>
            <a:ext cx="4952430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Электрическая принципиальная </a:t>
            </a:r>
            <a:endParaRPr lang="be-BY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438900" y="1224926"/>
            <a:ext cx="4952430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Электрическая функциональная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1210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518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Тестовый прототип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un9-2.userapi.com/c858020/v858020845/209eeb/WonaeGMP4-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7" y="1545716"/>
            <a:ext cx="3598069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22.userapi.com/c857024/v857024845/141f3d/GJTKJ3py7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3" y="1544232"/>
            <a:ext cx="3626860" cy="48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4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075860" cy="1478570"/>
          </a:xfrm>
        </p:spPr>
        <p:txBody>
          <a:bodyPr/>
          <a:lstStyle/>
          <a:p>
            <a:pPr algn="ctr"/>
            <a:r>
              <a:rPr lang="ru-RU" dirty="0" smtClean="0"/>
              <a:t>Выводы по данному проекту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550" y="2249487"/>
            <a:ext cx="11087100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Разработанная </a:t>
            </a:r>
            <a:r>
              <a:rPr lang="ru-RU" dirty="0"/>
              <a:t>в ходе дипломного проектирования </a:t>
            </a:r>
            <a:r>
              <a:rPr lang="ru-RU" dirty="0" smtClean="0"/>
              <a:t>аппаратная система автоматизации управления хозяйством имеет возможность получать обработанные данные с датчиков, которые подключены к нему. Имеет возможность передачи данных по </a:t>
            </a:r>
            <a:r>
              <a:rPr lang="en-US" dirty="0" smtClean="0"/>
              <a:t>RS-485 </a:t>
            </a:r>
            <a:r>
              <a:rPr lang="ru-RU" dirty="0" smtClean="0"/>
              <a:t>интерфейсу с использование протокола </a:t>
            </a:r>
            <a:r>
              <a:rPr lang="en-US" dirty="0" smtClean="0"/>
              <a:t>MODBUS. </a:t>
            </a:r>
            <a:r>
              <a:rPr lang="ru-RU" dirty="0" smtClean="0"/>
              <a:t>Имеет возможность взаимодействовать с датчиками, подключенными по беспроводному интерфейсу к разрабатываемому модулю. Есть возможность шифрования данных с помощью программных средств.</a:t>
            </a:r>
            <a:endParaRPr lang="be-BY" dirty="0"/>
          </a:p>
          <a:p>
            <a:r>
              <a:rPr lang="ru-RU" dirty="0"/>
              <a:t>По результатам обзора литературных источников и расчетов были составлены электрическая структурная, электрическая функциональная и электрическая принципиальная схемы. На основании этих схем, </a:t>
            </a:r>
            <a:r>
              <a:rPr lang="ru-RU" dirty="0" smtClean="0"/>
              <a:t>был собран прототип на основе отладочной платы </a:t>
            </a:r>
            <a:r>
              <a:rPr lang="en-US" dirty="0" smtClean="0"/>
              <a:t>STM32F407GV</a:t>
            </a:r>
            <a:r>
              <a:rPr lang="ru-RU" dirty="0" smtClean="0"/>
              <a:t>, </a:t>
            </a:r>
            <a:r>
              <a:rPr lang="ru-RU" dirty="0"/>
              <a:t>что позволило создать в рамках дипломного проекта </a:t>
            </a:r>
            <a:r>
              <a:rPr lang="ru-RU" dirty="0" smtClean="0"/>
              <a:t>минимальный набор функций, которые предполагалось иметь в системе автоматизации управления хозяйством.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524620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256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Сектор</vt:lpstr>
      <vt:lpstr>Аппаратная СИСТЕМА АВТОМАТИЗАЦИИ УПРАВЛЕНИЯ ХОЗЯЙСТВОМ НА ОСНОВЕ МИКРОКОНТРОЛЛЕРА stm32fxx </vt:lpstr>
      <vt:lpstr>Цели</vt:lpstr>
      <vt:lpstr>Задачи</vt:lpstr>
      <vt:lpstr>Выбор Технологий</vt:lpstr>
      <vt:lpstr>Аналоги</vt:lpstr>
      <vt:lpstr>Архитектура системы автоматизации</vt:lpstr>
      <vt:lpstr>Разработанная система автоматизации</vt:lpstr>
      <vt:lpstr>Тестовый прототип</vt:lpstr>
      <vt:lpstr>Выводы по данному проекту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Аппаратно-программный комплекс измерения скорости объекта</dc:title>
  <dc:creator>Евген Кабринович</dc:creator>
  <cp:lastModifiedBy>Алексей Голда</cp:lastModifiedBy>
  <cp:revision>17</cp:revision>
  <dcterms:created xsi:type="dcterms:W3CDTF">2020-05-26T01:25:37Z</dcterms:created>
  <dcterms:modified xsi:type="dcterms:W3CDTF">2020-06-06T21:24:14Z</dcterms:modified>
</cp:coreProperties>
</file>