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王漢宗中行書繁" panose="02000500000000000000" pitchFamily="2" charset="-120"/>
      <p:regular r:id="rId11"/>
    </p:embeddedFont>
    <p:embeddedFont>
      <p:font typeface="王漢宗新潮體一波浪" panose="02020600000000000000" pitchFamily="18" charset="-120"/>
      <p:regular r:id="rId12"/>
    </p:embeddedFont>
    <p:embeddedFont>
      <p:font typeface="華康超圓體(P)" panose="020F0C00000000000000" pitchFamily="34" charset="-120"/>
      <p:regular r:id="rId13"/>
    </p:embeddedFont>
    <p:embeddedFont>
      <p:font typeface="華康隸書體W7(P)" panose="03000700000000000000" pitchFamily="66" charset="-120"/>
      <p:regular r:id="rId14"/>
    </p:embeddedFont>
    <p:embeddedFont>
      <p:font typeface="DFKai-SB" panose="03000509000000000000" pitchFamily="65" charset="-120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TJW7c5XMy+eEFLtHt1hHBlxe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3" name="Google Shape;23;p10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0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0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0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0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9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9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9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QYwwH3_7_2ZpadQBtj2fncAlhFPgfaV?usp=sharing#scrollTo=YM2FRx5gPbn-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criptwine.com/ireck/2022/05/18/python%E5%A4%9A%E8%B3%87%E6%BA%90%E7%88%AC%E8%9F%B2-%E6%AF%94%E5%83%B9%E7%88%AC%E8%9F%B2" TargetMode="External"/><Relationship Id="rId3" Type="http://schemas.openxmlformats.org/officeDocument/2006/relationships/hyperlink" Target="https://blog.jiatool.com/posts/pchome_spider01/" TargetMode="External"/><Relationship Id="rId7" Type="http://schemas.openxmlformats.org/officeDocument/2006/relationships/hyperlink" Target="https://www.learncodewithmike.com/2020/05/python-selenium-scrape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codewithmike.com/2020/02/python-beautifulsoup-web-scraper.html" TargetMode="External"/><Relationship Id="rId5" Type="http://schemas.openxmlformats.org/officeDocument/2006/relationships/hyperlink" Target="https://ithelp.ithome.com.tw/articles/10232131" TargetMode="External"/><Relationship Id="rId4" Type="http://schemas.openxmlformats.org/officeDocument/2006/relationships/hyperlink" Target="https://clu.gitbook.io/python-web-crawler-note/71-momogou-wu-wang-pa-cho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1397276" y="4571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</a:pPr>
            <a:r>
              <a:rPr lang="zh-TW" sz="6600" dirty="0">
                <a:latin typeface="王漢宗新潮體一波浪" panose="02020600000000000000" pitchFamily="18" charset="-120"/>
                <a:ea typeface="王漢宗新潮體一波浪" panose="02020600000000000000" pitchFamily="18" charset="-120"/>
              </a:rPr>
              <a:t>三大商城比價系統</a:t>
            </a:r>
            <a:endParaRPr dirty="0">
              <a:latin typeface="王漢宗新潮體一波浪" panose="02020600000000000000" pitchFamily="18" charset="-120"/>
              <a:ea typeface="王漢宗新潮體一波浪" panose="02020600000000000000" pitchFamily="18" charset="-120"/>
            </a:endParaRPr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zh-TW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指導教授:徐鈴淵</a:t>
            </a:r>
            <a:endParaRPr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925"/>
              </a:spcBef>
              <a:spcAft>
                <a:spcPts val="0"/>
              </a:spcAft>
              <a:buSzPct val="79999"/>
              <a:buNone/>
            </a:pPr>
            <a:r>
              <a:rPr lang="zh-TW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第四組:B0942103李杰儒</a:t>
            </a:r>
            <a:endParaRPr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925"/>
              </a:spcBef>
              <a:spcAft>
                <a:spcPts val="0"/>
              </a:spcAft>
              <a:buSzPct val="79999"/>
              <a:buNone/>
            </a:pPr>
            <a:r>
              <a:rPr lang="zh-TW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       B0942068張修齊</a:t>
            </a:r>
            <a:endParaRPr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925"/>
              </a:spcBef>
              <a:spcAft>
                <a:spcPts val="0"/>
              </a:spcAft>
              <a:buSzPct val="79999"/>
              <a:buNone/>
            </a:pPr>
            <a:r>
              <a:rPr lang="zh-TW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       B0942083李翊銍</a:t>
            </a:r>
            <a:endParaRPr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925"/>
              </a:spcBef>
              <a:spcAft>
                <a:spcPts val="0"/>
              </a:spcAft>
              <a:buSzPct val="79999"/>
              <a:buNone/>
            </a:pPr>
            <a:r>
              <a:rPr lang="zh-TW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       B0942063余孟哲</a:t>
            </a:r>
            <a:endParaRPr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925"/>
              </a:spcBef>
              <a:spcAft>
                <a:spcPts val="0"/>
              </a:spcAft>
              <a:buSzPct val="79999"/>
              <a:buNone/>
            </a:pPr>
            <a:r>
              <a:rPr lang="zh-TW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       </a:t>
            </a:r>
            <a:endParaRPr dirty="0"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684212" y="66195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zh-TW" sz="5400" dirty="0">
                <a:latin typeface="華康超圓體(P)" panose="020F0C00000000000000" pitchFamily="34" charset="-120"/>
                <a:ea typeface="華康超圓體(P)" panose="020F0C00000000000000" pitchFamily="34" charset="-120"/>
              </a:rPr>
              <a:t>工作分配</a:t>
            </a:r>
            <a:endParaRPr sz="5400" dirty="0">
              <a:latin typeface="華康超圓體(P)" panose="020F0C00000000000000" pitchFamily="34" charset="-120"/>
              <a:ea typeface="華康超圓體(P)" panose="020F0C00000000000000" pitchFamily="34" charset="-120"/>
            </a:endParaRPr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684212" y="2481044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zh-TW" sz="2800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李杰儒：爬蟲程式設計</a:t>
            </a:r>
            <a:endParaRPr sz="2800"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lang="zh-TW" sz="2800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張修齊：爬蟲程式設計</a:t>
            </a:r>
            <a:endParaRPr sz="2800"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lang="zh-TW" sz="2800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李翊銍：程式整合</a:t>
            </a:r>
            <a:endParaRPr sz="2800"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lang="zh-TW" sz="2800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余孟哲：優化搜尋系統</a:t>
            </a:r>
            <a:endParaRPr dirty="0"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700990" y="894396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zh-TW" sz="5400" dirty="0">
                <a:latin typeface="華康超圓體(P)" panose="020F0C00000000000000" pitchFamily="34" charset="-120"/>
                <a:ea typeface="華康超圓體(P)" panose="020F0C00000000000000" pitchFamily="34" charset="-120"/>
              </a:rPr>
              <a:t>年輕人最愛用三大購物商城</a:t>
            </a:r>
            <a:endParaRPr sz="5400" dirty="0">
              <a:latin typeface="華康超圓體(P)" panose="020F0C00000000000000" pitchFamily="34" charset="-120"/>
              <a:ea typeface="華康超圓體(P)" panose="020F0C00000000000000" pitchFamily="34" charset="-120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700990" y="3823867"/>
            <a:ext cx="8534400" cy="188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zh-TW" sz="2800" b="1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MOMO購物網</a:t>
            </a:r>
            <a:endParaRPr sz="2800" b="1"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zh-TW" sz="2800" b="1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蝦皮購物商城</a:t>
            </a:r>
            <a:endParaRPr sz="2800" b="1"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zh-TW" sz="2800" b="1" dirty="0">
                <a:solidFill>
                  <a:srgbClr val="E3F7FC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PChome</a:t>
            </a:r>
            <a:endParaRPr sz="2800" b="1" dirty="0">
              <a:solidFill>
                <a:srgbClr val="E3F7FC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614876" y="3377953"/>
            <a:ext cx="3926543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chemeClr val="lt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  <a:cs typeface="DFKai-SB"/>
                <a:sym typeface="DFKai-SB"/>
              </a:rPr>
              <a:t>想買東西卻不知道哪裡最便宜?</a:t>
            </a:r>
            <a:endParaRPr sz="2000" dirty="0"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zh-TW" sz="5400" dirty="0">
                <a:latin typeface="華康超圓體(P)" panose="020F0C00000000000000" pitchFamily="34" charset="-120"/>
                <a:ea typeface="華康超圓體(P)" panose="020F0C00000000000000" pitchFamily="34" charset="-120"/>
              </a:rPr>
              <a:t>程式架構</a:t>
            </a:r>
            <a:endParaRPr sz="5400" dirty="0">
              <a:latin typeface="華康超圓體(P)" panose="020F0C00000000000000" pitchFamily="34" charset="-120"/>
              <a:ea typeface="華康超圓體(P)" panose="020F0C00000000000000" pitchFamily="34" charset="-120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3482" y="897623"/>
            <a:ext cx="4132070" cy="527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701967" y="57039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zh-TW" sz="5400" dirty="0">
                <a:latin typeface="華康超圓體(P)" panose="020F0C00000000000000" pitchFamily="34" charset="-120"/>
                <a:ea typeface="華康超圓體(P)" panose="020F0C00000000000000" pitchFamily="34" charset="-120"/>
              </a:rPr>
              <a:t>成果展示</a:t>
            </a:r>
            <a:endParaRPr sz="5400" dirty="0">
              <a:latin typeface="華康超圓體(P)" panose="020F0C00000000000000" pitchFamily="34" charset="-120"/>
              <a:ea typeface="華康超圓體(P)" panose="020F0C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F62EFBB-39BE-4CA4-8999-EC7D69B4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01" y="1439333"/>
            <a:ext cx="6460442" cy="5098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zh-TW" sz="5400" dirty="0">
                <a:latin typeface="華康超圓體(P)" panose="020F0C00000000000000" pitchFamily="34" charset="-120"/>
                <a:ea typeface="華康超圓體(P)" panose="020F0C00000000000000" pitchFamily="34" charset="-120"/>
              </a:rPr>
              <a:t>程式碼</a:t>
            </a:r>
            <a:endParaRPr sz="5400" dirty="0">
              <a:latin typeface="華康超圓體(P)" panose="020F0C00000000000000" pitchFamily="34" charset="-120"/>
              <a:ea typeface="華康超圓體(P)" panose="020F0C00000000000000" pitchFamily="34" charset="-120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684212" y="2380376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>
              <a:spcBef>
                <a:spcPts val="0"/>
              </a:spcBef>
              <a:buSzPts val="1600"/>
              <a:buNone/>
            </a:pPr>
            <a:r>
              <a:rPr lang="en-US" dirty="0">
                <a:hlinkClick r:id="rId3"/>
              </a:rPr>
              <a:t>https://colab.research.google.com/drive/1SQYwwH3_7_2ZpadQBtj2fncAlhFPgfaV?usp=sharing#scrollTo=YM2FRx5gPbn-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692601" y="51468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zh-TW" sz="5400" dirty="0">
                <a:latin typeface="華康超圓體(P)" panose="020F0C00000000000000" pitchFamily="34" charset="-120"/>
                <a:ea typeface="華康超圓體(P)" panose="020F0C00000000000000" pitchFamily="34" charset="-120"/>
              </a:rPr>
              <a:t>問題與解決方法</a:t>
            </a:r>
            <a:endParaRPr sz="5400" dirty="0">
              <a:latin typeface="華康超圓體(P)" panose="020F0C00000000000000" pitchFamily="34" charset="-120"/>
              <a:ea typeface="華康超圓體(P)" panose="020F0C00000000000000" pitchFamily="34" charset="-120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body" idx="1"/>
          </p:nvPr>
        </p:nvSpPr>
        <p:spPr>
          <a:xfrm>
            <a:off x="1157681" y="2021748"/>
            <a:ext cx="8639772" cy="443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Q：momo部分爬蟲因為版本更新，導致原先的json檔無法正常使用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A：藉由網端的程式去找出與原先的json的格式之間的關聯，進一步去找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      出正確的json檔來完成momo部分的爬蟲程式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Q：原先的參考資料中的min函式使用datafriends格式進行比價，導致最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      後呈現出來的資料錯誤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A：改用在所有的價錢中尋找最低價取代原先的min函式取得最低價格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Q：蝦皮本身有防爬蟲機制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A：用katalon去模仿消費者實際使用的步驟取代原先的beautiful Soup 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zh-TW" dirty="0">
                <a:solidFill>
                  <a:schemeClr val="bg1"/>
                </a:solidFill>
                <a:latin typeface="華康隸書體W7(P)" panose="03000700000000000000" pitchFamily="66" charset="-120"/>
                <a:ea typeface="華康隸書體W7(P)" panose="03000700000000000000" pitchFamily="66" charset="-120"/>
              </a:rPr>
              <a:t>           的電腦爬蟲行為來騙過網站本身的防爬蟲機制(理論上)</a:t>
            </a:r>
            <a:endParaRPr dirty="0">
              <a:solidFill>
                <a:schemeClr val="bg1"/>
              </a:solidFill>
              <a:latin typeface="華康隸書體W7(P)" panose="03000700000000000000" pitchFamily="66" charset="-120"/>
              <a:ea typeface="華康隸書體W7(P)" panose="03000700000000000000" pitchFamily="66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xfrm>
            <a:off x="684212" y="2464266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https://blog.jiatool.com/posts/pchome_spider01/</a:t>
            </a:r>
            <a:endParaRPr/>
          </a:p>
          <a:p>
            <a:pPr marL="285750" lvl="0" indent="-285750" algn="l" rtl="0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https://clu.gitbook.io/python-web-crawler-note/71-momogou-wu-wang-pa-chong</a:t>
            </a:r>
            <a:endParaRPr/>
          </a:p>
          <a:p>
            <a:pPr marL="285750" lvl="0" indent="-285750" algn="l" rtl="0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https://ithelp.ithome.com.tw/articles/10232131</a:t>
            </a:r>
            <a:endParaRPr/>
          </a:p>
          <a:p>
            <a:pPr marL="285750" lvl="0" indent="-285750" algn="l" rtl="0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https://www.learncodewithmike.com/2020/02/python-beautifulsoup-web-scraper.html</a:t>
            </a:r>
            <a:endParaRPr/>
          </a:p>
          <a:p>
            <a:pPr marL="285750" lvl="0" indent="-285750" algn="l" rtl="0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https://www.learncodewithmike.com/2020/05/python-selenium-scraper.html</a:t>
            </a:r>
            <a:endParaRPr/>
          </a:p>
          <a:p>
            <a:pPr marL="285750" lvl="0" indent="-285750" algn="l" rtl="0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zh-TW" u="sng">
                <a:solidFill>
                  <a:schemeClr val="hlink"/>
                </a:solidFill>
                <a:hlinkClick r:id="rId8"/>
              </a:rPr>
              <a:t>https://scriptwine.com/ireck/2022/05/18/python%E5%A4%9A%E8%B3%87%E6%BA%90%E7%88%AC%E8%9F%B2-%E6%AF%94%E5%83%B9%E7%88%AC%E8%9F%B2</a:t>
            </a:r>
            <a:endParaRPr/>
          </a:p>
          <a:p>
            <a:pPr marL="285750" lvl="0" indent="-191770" algn="l" rtl="0">
              <a:spcBef>
                <a:spcPts val="970"/>
              </a:spcBef>
              <a:spcAft>
                <a:spcPts val="0"/>
              </a:spcAft>
              <a:buSzPct val="8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切割線">
  <a:themeElements>
    <a:clrScheme name="切割線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620</Words>
  <Application>Microsoft Office PowerPoint</Application>
  <PresentationFormat>寬螢幕</PresentationFormat>
  <Paragraphs>38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Century Gothic</vt:lpstr>
      <vt:lpstr>王漢宗新潮體一波浪</vt:lpstr>
      <vt:lpstr>華康超圓體(P)</vt:lpstr>
      <vt:lpstr>華康隸書體W7(P)</vt:lpstr>
      <vt:lpstr>Noto Sans Symbols</vt:lpstr>
      <vt:lpstr>Arial</vt:lpstr>
      <vt:lpstr>DFKai-SB</vt:lpstr>
      <vt:lpstr>王漢宗中行書繁</vt:lpstr>
      <vt:lpstr>切割線</vt:lpstr>
      <vt:lpstr>三大商城比價系統</vt:lpstr>
      <vt:lpstr>工作分配</vt:lpstr>
      <vt:lpstr>年輕人最愛用三大購物商城</vt:lpstr>
      <vt:lpstr>程式架構</vt:lpstr>
      <vt:lpstr>成果展示</vt:lpstr>
      <vt:lpstr>程式碼</vt:lpstr>
      <vt:lpstr>問題與解決方法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三大商城比價系統</dc:title>
  <dc:creator>USER</dc:creator>
  <cp:lastModifiedBy>USER</cp:lastModifiedBy>
  <cp:revision>4</cp:revision>
  <dcterms:created xsi:type="dcterms:W3CDTF">2023-06-07T12:23:10Z</dcterms:created>
  <dcterms:modified xsi:type="dcterms:W3CDTF">2023-06-07T18:05:31Z</dcterms:modified>
</cp:coreProperties>
</file>