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2" r:id="rId11"/>
    <p:sldId id="273" r:id="rId12"/>
    <p:sldId id="274" r:id="rId13"/>
    <p:sldId id="268" r:id="rId14"/>
    <p:sldId id="269" r:id="rId15"/>
    <p:sldId id="264" r:id="rId16"/>
    <p:sldId id="275" r:id="rId17"/>
    <p:sldId id="276" r:id="rId18"/>
    <p:sldId id="265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0B22D0B-2F7F-4E26-A5FE-8066950D0286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43A6F40-C5CB-43D5-A3F9-AB4E7E6F2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09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2D0B-2F7F-4E26-A5FE-8066950D0286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6F40-C5CB-43D5-A3F9-AB4E7E6F2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08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B22D0B-2F7F-4E26-A5FE-8066950D0286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3A6F40-C5CB-43D5-A3F9-AB4E7E6F2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277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B22D0B-2F7F-4E26-A5FE-8066950D0286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3A6F40-C5CB-43D5-A3F9-AB4E7E6F25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7354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B22D0B-2F7F-4E26-A5FE-8066950D0286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3A6F40-C5CB-43D5-A3F9-AB4E7E6F2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982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2D0B-2F7F-4E26-A5FE-8066950D0286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6F40-C5CB-43D5-A3F9-AB4E7E6F2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220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2D0B-2F7F-4E26-A5FE-8066950D0286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6F40-C5CB-43D5-A3F9-AB4E7E6F2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959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2D0B-2F7F-4E26-A5FE-8066950D0286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6F40-C5CB-43D5-A3F9-AB4E7E6F2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91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B22D0B-2F7F-4E26-A5FE-8066950D0286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3A6F40-C5CB-43D5-A3F9-AB4E7E6F2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62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2D0B-2F7F-4E26-A5FE-8066950D0286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6F40-C5CB-43D5-A3F9-AB4E7E6F2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46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B22D0B-2F7F-4E26-A5FE-8066950D0286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3A6F40-C5CB-43D5-A3F9-AB4E7E6F2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37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2D0B-2F7F-4E26-A5FE-8066950D0286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6F40-C5CB-43D5-A3F9-AB4E7E6F2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101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2D0B-2F7F-4E26-A5FE-8066950D0286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6F40-C5CB-43D5-A3F9-AB4E7E6F2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764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2D0B-2F7F-4E26-A5FE-8066950D0286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6F40-C5CB-43D5-A3F9-AB4E7E6F2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44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2D0B-2F7F-4E26-A5FE-8066950D0286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6F40-C5CB-43D5-A3F9-AB4E7E6F2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35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2D0B-2F7F-4E26-A5FE-8066950D0286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6F40-C5CB-43D5-A3F9-AB4E7E6F2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287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2D0B-2F7F-4E26-A5FE-8066950D0286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6F40-C5CB-43D5-A3F9-AB4E7E6F2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28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22D0B-2F7F-4E26-A5FE-8066950D0286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A6F40-C5CB-43D5-A3F9-AB4E7E6F2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200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mygraphpaper.blogspot.com/search/label/%E7%89%A9%E8%81%AF%E7%B6%B2%20DIY-%E5%B0%8F%E7%B1%B3%E8%90%AC%E8%83%BD%E9%81%99%E6%8E%A7%E5%99%A8-%E5%86%B7%E6%B0%A3%E6%A9%9F%E7%B4%85%E5%A4%96%E7%B7%9A%E9%81%99%E6%8E%A7%E8%A8%8A%E8%99%9F%E9%80%A3%E5%8B%95-04%20%E7%B4%85%E5%A4%96%E7%B7%9A%E7%99%BC%E5%B0%84%E7%A8%8B%E5%BC%8F%E6%B8%AC%E8%A9%A6" TargetMode="External"/><Relationship Id="rId3" Type="http://schemas.openxmlformats.org/officeDocument/2006/relationships/hyperlink" Target="https://www.block.tw/blog/arduino-irr/" TargetMode="External"/><Relationship Id="rId7" Type="http://schemas.openxmlformats.org/officeDocument/2006/relationships/hyperlink" Target="https://mygraphpaper.blogspot.com/search/label/%E7%89%A9%E8%81%AF%E7%B6%B2%20DIY-%E5%B0%8F%E7%B1%B3%E8%90%AC%E8%83%BD%E9%81%99%E6%8E%A7%E5%99%A8-%E5%86%B7%E6%B0%A3%E6%A9%9F%E7%B4%85%E5%A4%96%E7%B7%9A%E9%81%99%E6%8E%A7%E8%A8%8A%E8%99%9F%E9%80%A3%E5%8B%95-05%20%E7%B4%85%E5%A4%96%E7%B7%9A%E6%8E%A5%E6%94%B6%E3%80%81%E7%99%BC%E5%B0%84%E9%9B%BB%E8%B7%AF%E6%9D%BF%E8%A3%BD%E4%BD%9C" TargetMode="External"/><Relationship Id="rId2" Type="http://schemas.openxmlformats.org/officeDocument/2006/relationships/hyperlink" Target="https://mygraphpaper.blogspot.com/2019/07/03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st.github.com/chaeplin/7c800d3166463bb51be4" TargetMode="External"/><Relationship Id="rId5" Type="http://schemas.openxmlformats.org/officeDocument/2006/relationships/hyperlink" Target="http://140.112.183.108/wordpress/wp-content/uploads/2021/08/%E4%B8%8A%E8%AA%B2%E7%B0%A1%E5%A0%B120210722.pdf" TargetMode="External"/><Relationship Id="rId4" Type="http://schemas.openxmlformats.org/officeDocument/2006/relationships/hyperlink" Target="http://wyj-learning.blogspot.com/2017/12/arduino-06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A93B4-ABFC-DDE5-39BD-1545049C3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733" y="1204118"/>
            <a:ext cx="9144000" cy="1300163"/>
          </a:xfrm>
        </p:spPr>
        <p:txBody>
          <a:bodyPr/>
          <a:lstStyle/>
          <a:p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智慧冷氣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C2CE48-0D16-AC36-E5BB-5988B40A3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575800" cy="1591732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組長</a:t>
            </a:r>
            <a:r>
              <a:rPr lang="en-US" altLang="zh-TW" sz="32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:</a:t>
            </a:r>
            <a:r>
              <a:rPr lang="zh-TW" altLang="en-US" sz="32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李杰儒</a:t>
            </a:r>
            <a:endParaRPr lang="en-US" altLang="zh-TW" sz="3200" dirty="0">
              <a:latin typeface="華康少女文字W3" panose="040F0309000000000000" pitchFamily="81" charset="-120"/>
              <a:ea typeface="華康少女文字W3" panose="040F0309000000000000" pitchFamily="81" charset="-120"/>
            </a:endParaRPr>
          </a:p>
          <a:p>
            <a:r>
              <a:rPr lang="zh-TW" altLang="en-US" sz="32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組員</a:t>
            </a:r>
            <a:r>
              <a:rPr lang="en-US" altLang="zh-TW" sz="32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:</a:t>
            </a:r>
            <a:r>
              <a:rPr lang="zh-TW" altLang="en-US" sz="32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古振宏，鄒閔丞，劉子睿，馬群勝，陳柏睿，陳彥杰</a:t>
            </a:r>
            <a:endParaRPr lang="zh-TW" altLang="en-US" sz="2800" dirty="0">
              <a:latin typeface="華康少女文字W3" panose="040F0309000000000000" pitchFamily="81" charset="-120"/>
              <a:ea typeface="華康少女文字W3" panose="040F03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6438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79029-E282-A67C-F41A-F6B6E2F3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zh-TW" altLang="en-US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心得</a:t>
            </a:r>
            <a:r>
              <a:rPr lang="en-US" altLang="zh-TW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:</a:t>
            </a:r>
            <a:r>
              <a:rPr lang="zh-TW" altLang="en-US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馬群勝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77D3F1-9BCD-550F-173D-88EE91F1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43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79029-E282-A67C-F41A-F6B6E2F3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zh-TW" altLang="en-US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心得</a:t>
            </a:r>
            <a:r>
              <a:rPr lang="en-US" altLang="zh-TW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:</a:t>
            </a:r>
            <a:r>
              <a:rPr lang="zh-TW" altLang="en-US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陳柏睿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77D3F1-9BCD-550F-173D-88EE91F1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在智慧冷氣系統中，使冷氣接收到訊號後開啟是一個非常重要的過程。通過這個過程，冷氣系統可以實現自動控制，讓使用者更加方便地調節冷氣的溫度。</a:t>
            </a:r>
            <a:endParaRPr lang="en-US" altLang="zh-TW" dirty="0">
              <a:latin typeface="華康少女文字W3" panose="040F0309000000000000" pitchFamily="81" charset="-120"/>
              <a:ea typeface="華康少女文字W3" panose="040F0309000000000000" pitchFamily="81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通過這個實驗，我深刻體會到了智慧冷氣系統的便利性和舒適性。使用者只需要輕輕一按，就可以控制冷氣系統的開啟和關閉，非常方便。</a:t>
            </a:r>
            <a:endParaRPr lang="en-US" altLang="zh-TW" dirty="0">
              <a:latin typeface="華康少女文字W3" panose="040F0309000000000000" pitchFamily="81" charset="-120"/>
              <a:ea typeface="華康少女文字W3" panose="040F0309000000000000" pitchFamily="81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總的來說，智慧冷氣系統的自動控制功能非常方便和實用，讓使用者可以輕鬆掌握冷氣的運行情況，並且提高了系統的效率和舒適性。作為使冷氣接收到訊號後開啟的操作員，我感到非常榮幸能夠參與這個實驗並為系統的運行做出貢獻。</a:t>
            </a:r>
          </a:p>
        </p:txBody>
      </p:sp>
    </p:spTree>
    <p:extLst>
      <p:ext uri="{BB962C8B-B14F-4D97-AF65-F5344CB8AC3E}">
        <p14:creationId xmlns:p14="http://schemas.microsoft.com/office/powerpoint/2010/main" val="2524379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79029-E282-A67C-F41A-F6B6E2F3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zh-TW" altLang="en-US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心得</a:t>
            </a:r>
            <a:r>
              <a:rPr lang="en-US" altLang="zh-TW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:</a:t>
            </a:r>
            <a:r>
              <a:rPr lang="zh-TW" altLang="en-US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陳彥杰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77D3F1-9BCD-550F-173D-88EE91F1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064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2CF8A-DDDA-ED3D-3F2B-15AACEF4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心得</a:t>
            </a:r>
            <a:r>
              <a:rPr lang="en-US" altLang="zh-TW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:</a:t>
            </a:r>
            <a:r>
              <a:rPr lang="zh-TW" altLang="en-US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鄒閔丞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F56A0C-1768-9A03-F3DB-6D791685D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    在智慧冷氣系統中，紅外線發送器是一個非常重要的元件，它負責向冷氣系統發送控制訊號，以調節冷氣的溫度。</a:t>
            </a:r>
          </a:p>
          <a:p>
            <a:pPr marL="0" indent="0">
              <a:buNone/>
            </a:pP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    在這個實驗中，我負責紅外線發送訊號給冷氣的工作。通過這個實驗，我深刻體會到了智慧冷氣系統的優點。</a:t>
            </a:r>
          </a:p>
          <a:p>
            <a:pPr marL="0" indent="0">
              <a:buNone/>
            </a:pP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    智慧冷氣系統可以自動調節溫度，非常方便，系統可以根據室內溫度進行調節，讓使用者感到更加舒適。</a:t>
            </a:r>
          </a:p>
          <a:p>
            <a:pPr marL="0" indent="0">
              <a:buNone/>
            </a:pP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    其次，智慧冷氣系統可以實現節能效果，這對於環境保護和節能減排非常重要。系統可以根據使用者的需求進行調節，避免浪費能源，降低能耗。</a:t>
            </a:r>
          </a:p>
          <a:p>
            <a:pPr marL="0" indent="0">
              <a:buNone/>
            </a:pP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    最後，智慧冷氣系統的可靠性也非常高。在實驗中，我們使用了智慧冷氣系統進行長時間的測試，系統運行非常穩定，並且可以強制停止，保障使用者的安全。</a:t>
            </a:r>
          </a:p>
          <a:p>
            <a:pPr marL="0" indent="0">
              <a:buNone/>
            </a:pP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    總的來說，智慧冷氣系統是一個非常有用的技術，它可以提高冷氣系統的效率，實現節能減排，並且提供更加舒適的使用體驗。作為紅外線發送器的操作員，我感到非常榮幸能夠參與這個實驗並為系統的運行做出貢獻。</a:t>
            </a:r>
          </a:p>
        </p:txBody>
      </p:sp>
    </p:spTree>
    <p:extLst>
      <p:ext uri="{BB962C8B-B14F-4D97-AF65-F5344CB8AC3E}">
        <p14:creationId xmlns:p14="http://schemas.microsoft.com/office/powerpoint/2010/main" val="365460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A5FDA-6F5D-A212-A07A-FCDB4C31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zh-TW" altLang="en-US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心得</a:t>
            </a:r>
            <a:r>
              <a:rPr lang="en-US" altLang="zh-TW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:</a:t>
            </a:r>
            <a:r>
              <a:rPr lang="zh-TW" altLang="en-US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劉子睿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4ACE99-C62C-92DD-E362-9BE900F52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在智慧冷氣系統中，按鈕控制是一個常見的操作方式。通過按鈕控制，使用者可以控制開關，實現個性化的使用體驗。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在這個實驗中，我負責按鈕控制冷氣系統，並且對系統進行測試。通過這個實驗，我深深體會到了智慧冷氣系統的便利性和舒適性。</a:t>
            </a:r>
            <a:endParaRPr lang="en-US" altLang="zh-TW" sz="2000" dirty="0">
              <a:latin typeface="華康少女文字W3" panose="040F0309000000000000" pitchFamily="81" charset="-120"/>
              <a:ea typeface="華康少女文字W3" panose="040F0309000000000000" pitchFamily="81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在設計的過程，發生了按鈕電壓出錯，在多次的實驗，發現式電阻的問題，也學會了透過多方除</a:t>
            </a:r>
            <a:r>
              <a:rPr lang="en-US" altLang="zh-TW" sz="20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bug</a:t>
            </a:r>
            <a:r>
              <a:rPr lang="zh-TW" altLang="en-US" sz="20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的方式。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總的來說，智慧冷氣系統的按鈕控制方式非常方便，讓使用者可以強制停止，保障使用者的安全。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作為按鈕控制的操作員，我感到非常榮幸能夠參與這個實驗並為系統的運行做出貢獻。</a:t>
            </a:r>
          </a:p>
        </p:txBody>
      </p:sp>
    </p:spTree>
    <p:extLst>
      <p:ext uri="{BB962C8B-B14F-4D97-AF65-F5344CB8AC3E}">
        <p14:creationId xmlns:p14="http://schemas.microsoft.com/office/powerpoint/2010/main" val="118810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437995-5D08-5092-CB45-820729C0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zh-TW" altLang="en-US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組員貢獻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AF0F27-CF30-98D0-B48F-2DC55BC4C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給予主題方向：黃坤成總監</a:t>
            </a:r>
          </a:p>
          <a:p>
            <a:pPr marL="0" indent="0">
              <a:buNone/>
            </a:pP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構思主題想法與實行步驟與進度監控：李杰儒組長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(README.md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與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notion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報告書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實作將四個溫度計程式顯示完成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DHT22tester.ino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：陳彥杰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(v1.0.1)</a:t>
            </a:r>
          </a:p>
          <a:p>
            <a:pPr marL="0" indent="0">
              <a:buNone/>
            </a:pP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實現使用紅外線發射器實現訊號的發送</a:t>
            </a:r>
            <a:r>
              <a:rPr lang="en-US" altLang="zh-TW" dirty="0" err="1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ReadRemoteControl.ino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：鄒閔丞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(v1.0.2)</a:t>
            </a:r>
          </a:p>
          <a:p>
            <a:pPr marL="0" indent="0">
              <a:buNone/>
            </a:pP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設置一個物理按鍵強制開啟冷氣或關閉</a:t>
            </a:r>
            <a:r>
              <a:rPr lang="en-US" altLang="zh-TW" dirty="0" err="1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Button.ino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：劉子睿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(V1.0.3)</a:t>
            </a:r>
          </a:p>
          <a:p>
            <a:pPr marL="0" indent="0">
              <a:buNone/>
            </a:pP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可使冷氣接收到訊號後開啟</a:t>
            </a:r>
            <a:r>
              <a:rPr lang="en-US" altLang="zh-TW" dirty="0" err="1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IRsend.ino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：陳柏睿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(Tx)</a:t>
            </a:r>
          </a:p>
          <a:p>
            <a:pPr marL="0" indent="0">
              <a:buNone/>
            </a:pP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在機器上安裝紅外線接收器以記錄冷氣遙控器的紅外線訊號，並用於未來擴增機器使用</a:t>
            </a:r>
            <a:r>
              <a:rPr lang="en-US" altLang="zh-TW" dirty="0" err="1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ReadRemoteControl.ino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(Rx)</a:t>
            </a:r>
          </a:p>
          <a:p>
            <a:pPr marL="0" indent="0">
              <a:buNone/>
            </a:pP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使其可在其他開發版上使用，例如</a:t>
            </a:r>
            <a:r>
              <a:rPr lang="en-US" altLang="zh-TW" dirty="0" err="1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arduino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或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ESP32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等等</a:t>
            </a:r>
            <a:r>
              <a:rPr lang="en-US" altLang="zh-TW" dirty="0" err="1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ReadRemoteControl.ino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(Rx)</a:t>
            </a:r>
          </a:p>
          <a:p>
            <a:pPr marL="0" indent="0">
              <a:buNone/>
            </a:pP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Ppt: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鄒閔丞、劉子睿</a:t>
            </a:r>
            <a:endParaRPr lang="en-US" altLang="zh-TW" dirty="0">
              <a:latin typeface="華康少女文字W3" panose="040F0309000000000000" pitchFamily="81" charset="-120"/>
              <a:ea typeface="華康少女文字W3" panose="040F0309000000000000" pitchFamily="81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World: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陳柏睿</a:t>
            </a:r>
            <a:endParaRPr lang="en-US" altLang="zh-TW" dirty="0">
              <a:latin typeface="華康少女文字W3" panose="040F0309000000000000" pitchFamily="81" charset="-120"/>
              <a:ea typeface="華康少女文字W3" panose="040F0309000000000000" pitchFamily="81" charset="-120"/>
            </a:endParaRPr>
          </a:p>
          <a:p>
            <a:endParaRPr lang="en-US" altLang="zh-TW" dirty="0">
              <a:latin typeface="華康少女文字W3" panose="040F0309000000000000" pitchFamily="81" charset="-120"/>
              <a:ea typeface="華康少女文字W3" panose="040F03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8345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437995-5D08-5092-CB45-820729C0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zh-TW" altLang="en-US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組員貢獻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AF0F27-CF30-98D0-B48F-2DC55BC4C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外接一個三色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LED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：馬群勝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(v1.0.4)</a:t>
            </a:r>
          </a:p>
          <a:p>
            <a:pPr marL="0" indent="0">
              <a:buNone/>
            </a:pP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協助測試紅外線訊號：李杰儒、陳彥杰、鄒閔丞、陳柏睿、馬群勝</a:t>
            </a:r>
          </a:p>
          <a:p>
            <a:pPr marL="0" indent="0">
              <a:buNone/>
            </a:pP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製作紅外線快速整理試算表：李杰儒、陳彥杰、鄒閔丞</a:t>
            </a:r>
          </a:p>
          <a:p>
            <a:pPr marL="0" indent="0">
              <a:buNone/>
            </a:pP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拷貝遙控器開關紅外線訊號</a:t>
            </a:r>
            <a:r>
              <a:rPr lang="en-US" altLang="zh-TW" dirty="0" err="1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ReadRemoteControl.ino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：李杰儒、陳彥杰、鄒閔丞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(v1.0.5)</a:t>
            </a:r>
          </a:p>
          <a:p>
            <a:pPr marL="0" indent="0">
              <a:buNone/>
            </a:pP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完成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TECO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遙控器開機</a:t>
            </a:r>
            <a:r>
              <a:rPr lang="en-US" altLang="zh-TW" dirty="0" err="1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IRsend.ino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：李杰儒、陳彥杰、鄒閔丞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(v1.0.6)</a:t>
            </a:r>
          </a:p>
          <a:p>
            <a:pPr marL="0" indent="0">
              <a:buNone/>
            </a:pP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完成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TECO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遙控器關機</a:t>
            </a:r>
            <a:r>
              <a:rPr lang="en-US" altLang="zh-TW" dirty="0" err="1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IRsend.ino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：李杰儒、陳彥杰、鄒閔丞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(v1.0.7)</a:t>
            </a:r>
          </a:p>
          <a:p>
            <a:pPr marL="0" indent="0">
              <a:buNone/>
            </a:pP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整合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(LED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、</a:t>
            </a:r>
            <a:r>
              <a:rPr lang="en-US" altLang="zh-TW" dirty="0" err="1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IRsend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、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DHT22tester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、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Button)</a:t>
            </a:r>
            <a:r>
              <a:rPr lang="en-US" altLang="zh-TW" dirty="0" err="1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Final.ino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：李杰儒、陳彥杰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(v1.0.8)</a:t>
            </a:r>
          </a:p>
          <a:p>
            <a:pPr marL="0" indent="0">
              <a:buNone/>
            </a:pPr>
            <a:r>
              <a:rPr lang="en-US" altLang="zh-TW" dirty="0" err="1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buttonState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連續按下超過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5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秒跳出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while </a:t>
            </a:r>
            <a:r>
              <a:rPr lang="en-US" altLang="zh-TW" dirty="0" err="1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irsend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的迴圈 </a:t>
            </a:r>
            <a:r>
              <a:rPr lang="en-US" altLang="zh-TW" dirty="0" err="1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Final.ino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：李杰儒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(v1.0.9)</a:t>
            </a:r>
          </a:p>
          <a:p>
            <a:pPr marL="0" indent="0">
              <a:buNone/>
            </a:pP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新增連接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E605 WIFI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功能</a:t>
            </a:r>
            <a:r>
              <a:rPr lang="en-US" altLang="zh-TW" dirty="0" err="1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ConnectWithWPA.ino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：李杰儒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(v1.0.10)</a:t>
            </a:r>
          </a:p>
          <a:p>
            <a:pPr marL="0" indent="0">
              <a:buNone/>
            </a:pP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Debug </a:t>
            </a:r>
            <a:r>
              <a:rPr lang="en-US" altLang="zh-TW" dirty="0" err="1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buttonState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連續按下超過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5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秒跳出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while </a:t>
            </a:r>
            <a:r>
              <a:rPr lang="en-US" altLang="zh-TW" dirty="0" err="1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irsend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的迴圈 </a:t>
            </a:r>
            <a:r>
              <a:rPr lang="en-US" altLang="zh-TW" dirty="0" err="1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Final.ino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：李杰儒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(v1.0.11)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5048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437995-5D08-5092-CB45-820729C0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zh-TW" altLang="en-US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組員貢獻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AF0F27-CF30-98D0-B48F-2DC55BC4C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959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412B2-0F54-6ABC-E1A9-3062486C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zh-TW" altLang="en-US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8972E1-0879-BB3B-0822-19827FA02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>
                <a:hlinkClick r:id="rId2"/>
              </a:rPr>
              <a:t>https://mygraphpaper.blogspot.com/2019/07/03.html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https://www.block.tw/blog/arduino-irr/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http://wyj-learning.blogspot.com/2017/12/arduino-06.html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http://140.112.183.108/wordpress/wp-content/uploads/2021/08/%E4%B8%8A%E8%AA%B2%E7%B0%A1%E5%A0%B120210722.pdf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6"/>
              </a:rPr>
              <a:t>https://gist.github.com/chaeplin/7c800d3166463bb51be4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7"/>
              </a:rPr>
              <a:t>https://mygraphpaper.blogspot.com/search/label/%E7%89%A9%E8%81%AF%E7%B6%B2%20DIY-%E5%B0%8F%E7%B1%B3%E8%90%AC%E8%83%BD%E9%81%99%E6%8E%A7%E5%99%A8-%E5%86%B7%E6%B0%A3%E6%A9%9F%E7%B4%85%E5%A4%96%E7%B7%9A%E9%81%99%E6%8E%A7%E8%A8%8A%E8%99%9F%E9%80%A3%E5%8B%95-05%20%E7%B4%85%E5%A4%96%E7%B7%9A%E6%8E%A5%E6%94%B6%E3%80%81%E7%99%BC%E5%B0%84%E9%9B%BB%E8%B7%AF%E6%9D%BF%E8%A3%BD%E4%BD%9C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8"/>
              </a:rPr>
              <a:t>https://mygraphpaper.blogspot.com/search/label/%E7%89%A9%E8%81%AF%E7%B6%B2%20DIY-%E5%B0%8F%E7%B1%B3%E8%90%AC%E8%83%BD%E9%81%99%E6%8E%A7%E5%99%A8-%E5%86%B7%E6%B0%A3%E6%A9%9F%E7%B4%85%E5%A4%96%E7%B7%9A%E9%81%99%E6%8E%A7%E8%A8%8A%E8%99%9F%E9%80%A3%E5%8B%95-04%20%E7%B4%85%E5%A4%96%E7%B7%9A%E7%99%BC%E5%B0%84%E7%A8%8B%E5%BC%8F%E6%B8%AC%E8%A9%A6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737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B82DD-B3F6-C662-8FF0-19F4F171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zh-TW" altLang="en-US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主要程式碼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7BAA16-660A-570B-D88C-1CB8D56FC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1394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A6BBE-446D-21B9-4674-0D198A7B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5906"/>
            <a:ext cx="10820400" cy="1293028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摘要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B557E4-45B6-D7BE-45F6-3C259823E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    </a:t>
            </a:r>
            <a:r>
              <a:rPr lang="zh-TW" altLang="en-US" sz="32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利用溫度感測器，感測溫度低於一定數字，就會發送訊號給紅外線發射器，發射器在發出各個冷氣開啟的編碼從而開啟冷氣機，額外安裝一個按鈕，按下去可以強制讓發射器發出關閉的編碼讓冷氣關閉。</a:t>
            </a:r>
            <a:endParaRPr lang="zh-TW" altLang="en-US" dirty="0">
              <a:latin typeface="華康少女文字W3" panose="040F0309000000000000" pitchFamily="81" charset="-120"/>
              <a:ea typeface="華康少女文字W3" panose="040F03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0387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981FC3-D7EF-085E-4787-1DF6DBED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zh-TW" altLang="en-US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影片連結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37E68E-66E4-E7D6-207C-6AF351EAB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2576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DBE70E-AE44-84ED-8362-C305C23D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1532"/>
            <a:ext cx="10820400" cy="1293028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實作平台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0057C8-74B0-E85F-F124-92EF81DC5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自架平臺</a:t>
            </a:r>
            <a:endParaRPr lang="en-US" altLang="zh-TW" sz="3200" dirty="0">
              <a:latin typeface="華康少女文字W3" panose="040F0309000000000000" pitchFamily="81" charset="-120"/>
              <a:ea typeface="華康少女文字W3" panose="040F0309000000000000" pitchFamily="81" charset="-120"/>
            </a:endParaRPr>
          </a:p>
          <a:p>
            <a:endParaRPr lang="zh-TW" altLang="en-US" sz="3200" dirty="0">
              <a:latin typeface="華康少女文字W3" panose="040F0309000000000000" pitchFamily="81" charset="-120"/>
              <a:ea typeface="華康少女文字W3" panose="040F03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0441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21660B-6C54-6BF0-28D5-20233DE6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33" y="764373"/>
            <a:ext cx="10905067" cy="1293028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使用技術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050FEC-9B0D-569E-85C8-648E3B7C4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MQTT</a:t>
            </a:r>
          </a:p>
          <a:p>
            <a:endParaRPr lang="en-US" altLang="zh-TW" sz="3200" dirty="0">
              <a:latin typeface="華康少女文字W3" panose="040F0309000000000000" pitchFamily="81" charset="-120"/>
              <a:ea typeface="華康少女文字W3" panose="040F0309000000000000" pitchFamily="81" charset="-120"/>
            </a:endParaRPr>
          </a:p>
          <a:p>
            <a:r>
              <a:rPr lang="en-US" altLang="zh-TW" sz="32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Arduino</a:t>
            </a:r>
          </a:p>
          <a:p>
            <a:endParaRPr lang="en-US" altLang="zh-TW" sz="3200" dirty="0">
              <a:latin typeface="華康少女文字W3" panose="040F0309000000000000" pitchFamily="81" charset="-120"/>
              <a:ea typeface="華康少女文字W3" panose="040F0309000000000000" pitchFamily="81" charset="-120"/>
            </a:endParaRPr>
          </a:p>
          <a:p>
            <a:r>
              <a:rPr lang="en-US" altLang="zh-TW" sz="32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node red</a:t>
            </a:r>
          </a:p>
          <a:p>
            <a:endParaRPr lang="en-US" altLang="zh-TW" sz="3200" dirty="0">
              <a:latin typeface="華康少女文字W3" panose="040F0309000000000000" pitchFamily="81" charset="-120"/>
              <a:ea typeface="華康少女文字W3" panose="040F0309000000000000" pitchFamily="81" charset="-120"/>
            </a:endParaRPr>
          </a:p>
          <a:p>
            <a:r>
              <a:rPr lang="en-US" altLang="zh-TW" sz="3200" dirty="0" err="1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ThingSpeak</a:t>
            </a:r>
            <a:endParaRPr lang="zh-TW" altLang="en-US" sz="3200" dirty="0">
              <a:latin typeface="華康少女文字W3" panose="040F0309000000000000" pitchFamily="81" charset="-120"/>
              <a:ea typeface="華康少女文字W3" panose="040F0309000000000000" pitchFamily="81" charset="-120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12756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BEB90-08A0-18D6-FAE2-67DFD328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系統結構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8AA59F-2A7E-9602-1A94-6E97DF40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4194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6E0ED-D0DD-A3F9-471A-811DBC63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zh-TW" altLang="en-US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軟硬體設計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AA816-6177-280D-490B-3FC6635B3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zh-TW" altLang="en-US" sz="32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主控</a:t>
            </a:r>
            <a:r>
              <a:rPr lang="en-US" altLang="zh-TW" sz="32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linkit7697 *1</a:t>
            </a:r>
          </a:p>
          <a:p>
            <a:pPr>
              <a:lnSpc>
                <a:spcPct val="80000"/>
              </a:lnSpc>
            </a:pPr>
            <a:endParaRPr lang="en-US" altLang="zh-TW" sz="3200" dirty="0">
              <a:latin typeface="華康少女文字W3" panose="040F0309000000000000" pitchFamily="81" charset="-120"/>
              <a:ea typeface="華康少女文字W3" panose="040F0309000000000000" pitchFamily="81" charset="-120"/>
            </a:endParaRPr>
          </a:p>
          <a:p>
            <a:pPr>
              <a:lnSpc>
                <a:spcPct val="80000"/>
              </a:lnSpc>
            </a:pPr>
            <a:r>
              <a:rPr lang="zh-TW" altLang="en-US" sz="32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溫溼度感測</a:t>
            </a:r>
            <a:r>
              <a:rPr lang="en-US" altLang="zh-TW" sz="32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DHT22 *4</a:t>
            </a:r>
          </a:p>
          <a:p>
            <a:pPr>
              <a:lnSpc>
                <a:spcPct val="80000"/>
              </a:lnSpc>
            </a:pPr>
            <a:endParaRPr lang="en-US" altLang="zh-TW" sz="3200" dirty="0">
              <a:latin typeface="華康少女文字W3" panose="040F0309000000000000" pitchFamily="81" charset="-120"/>
              <a:ea typeface="華康少女文字W3" panose="040F0309000000000000" pitchFamily="81" charset="-120"/>
            </a:endParaRPr>
          </a:p>
          <a:p>
            <a:pPr>
              <a:lnSpc>
                <a:spcPct val="80000"/>
              </a:lnSpc>
            </a:pPr>
            <a:r>
              <a:rPr lang="zh-TW" altLang="en-US" sz="32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紅外線發射器</a:t>
            </a:r>
            <a:r>
              <a:rPr lang="en-US" altLang="zh-TW" sz="32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1341-K090 *1</a:t>
            </a:r>
          </a:p>
          <a:p>
            <a:pPr>
              <a:lnSpc>
                <a:spcPct val="80000"/>
              </a:lnSpc>
            </a:pPr>
            <a:endParaRPr lang="en-US" altLang="zh-TW" sz="3200" dirty="0">
              <a:latin typeface="華康少女文字W3" panose="040F0309000000000000" pitchFamily="81" charset="-120"/>
              <a:ea typeface="華康少女文字W3" panose="040F0309000000000000" pitchFamily="81" charset="-120"/>
            </a:endParaRPr>
          </a:p>
          <a:p>
            <a:pPr>
              <a:lnSpc>
                <a:spcPct val="80000"/>
              </a:lnSpc>
            </a:pPr>
            <a:r>
              <a:rPr lang="zh-TW" altLang="en-US" sz="32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紅外線接收器主控</a:t>
            </a:r>
            <a:r>
              <a:rPr lang="en-US" altLang="zh-TW" sz="32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Arduino Uno *1</a:t>
            </a:r>
          </a:p>
          <a:p>
            <a:pPr>
              <a:lnSpc>
                <a:spcPct val="80000"/>
              </a:lnSpc>
            </a:pPr>
            <a:endParaRPr lang="en-US" altLang="zh-TW" sz="3200" dirty="0">
              <a:latin typeface="華康少女文字W3" panose="040F0309000000000000" pitchFamily="81" charset="-120"/>
              <a:ea typeface="華康少女文字W3" panose="040F0309000000000000" pitchFamily="81" charset="-120"/>
            </a:endParaRPr>
          </a:p>
          <a:p>
            <a:pPr>
              <a:lnSpc>
                <a:spcPct val="80000"/>
              </a:lnSpc>
            </a:pPr>
            <a:r>
              <a:rPr lang="zh-TW" altLang="en-US" sz="32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紅外線接收器</a:t>
            </a:r>
            <a:r>
              <a:rPr lang="en-US" altLang="zh-TW" sz="32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HX1838B *1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0696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F9B6E-C6E3-799D-5C5A-E2BFCF4E5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zh-TW" altLang="en-US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實體照片與執行畫面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EFD7A-ED5B-3249-D96D-6A92A94EE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00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79029-E282-A67C-F41A-F6B6E2F3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3" y="764373"/>
            <a:ext cx="10676467" cy="1293028"/>
          </a:xfrm>
        </p:spPr>
        <p:txBody>
          <a:bodyPr/>
          <a:lstStyle/>
          <a:p>
            <a:pPr algn="l"/>
            <a:r>
              <a:rPr lang="zh-TW" altLang="en-US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心得</a:t>
            </a:r>
            <a:r>
              <a:rPr lang="en-US" altLang="zh-TW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:</a:t>
            </a:r>
            <a:r>
              <a:rPr lang="zh-TW" altLang="en-US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古振宏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77D3F1-9BCD-550F-173D-88EE91F1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好難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…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人都麻了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…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9416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79029-E282-A67C-F41A-F6B6E2F3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zh-TW" altLang="en-US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心得</a:t>
            </a:r>
            <a:r>
              <a:rPr lang="en-US" altLang="zh-TW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:</a:t>
            </a:r>
            <a:r>
              <a:rPr lang="zh-TW" altLang="en-US" sz="5400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李杰儒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77D3F1-9BCD-550F-173D-88EE91F1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我是微處理機實驗期末專題的組長。我構思了主題想法，並監控了專題進度，還協助測試紅外線訊號，並製作了紅外線快速整理試算表。此外，他還拷貝了遙控器開關紅外線訊號，並完成了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TECO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遙控器開機和關機的</a:t>
            </a:r>
            <a:r>
              <a:rPr lang="en-US" altLang="zh-TW" dirty="0" err="1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IRsend.ino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程式。還整合了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(LED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、</a:t>
            </a:r>
            <a:r>
              <a:rPr lang="en-US" altLang="zh-TW" dirty="0" err="1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IRsend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、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DHT22tester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、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Button)</a:t>
            </a:r>
            <a:r>
              <a:rPr lang="en-US" altLang="zh-TW" dirty="0" err="1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Final.ino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程式，並為</a:t>
            </a:r>
            <a:r>
              <a:rPr lang="en-US" altLang="zh-TW" dirty="0" err="1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buttonState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連續按下超過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5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秒跳出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while </a:t>
            </a:r>
            <a:r>
              <a:rPr lang="en-US" altLang="zh-TW" dirty="0" err="1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irsend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的迴圈進行了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Debug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。最後，我新增了連接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E605 WIFI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功能</a:t>
            </a:r>
            <a:r>
              <a:rPr lang="en-US" altLang="zh-TW" dirty="0" err="1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ConnectWithWPA.ino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程式，使專題更具實用性，方便聯網建立好用使用者介面方便監控數據。</a:t>
            </a:r>
          </a:p>
          <a:p>
            <a:pPr marL="0" indent="0">
              <a:buNone/>
            </a:pP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這次專題的預期目標是根據環境溫度，當環境溫度高於設定溫度後，自動發射紅外線開啟冷氣，並經由安裝在冷氣出風口的溫度感測器判定冷氣是否開啟，並使用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LED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顯示冷氣開啟狀態。目前使用</a:t>
            </a:r>
            <a:r>
              <a:rPr lang="en-US" altLang="zh-TW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linkit7697</a:t>
            </a: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作為主控。</a:t>
            </a:r>
          </a:p>
          <a:p>
            <a:pPr marL="0" indent="0">
              <a:buNone/>
            </a:pPr>
            <a:r>
              <a:rPr lang="zh-TW" altLang="en-US" dirty="0">
                <a:latin typeface="華康少女文字W3" panose="040F0309000000000000" pitchFamily="81" charset="-120"/>
                <a:ea typeface="華康少女文字W3" panose="040F0309000000000000" pitchFamily="81" charset="-120"/>
              </a:rPr>
              <a:t>在這次專題中，我學到了許多關於微處理機的知識和技能，包括構思主題想法、監控專題進度、測試紅外線訊號、製作試算表、編寫程式、整合不同的程式等等，如何讓想法實現，並且大家一起去實現目標。也將大家的工作分配好，貢獻具體化，讓大家都能對項目做出貢獻，也方便看出大家的努力，這次我學到了許多領導方面的技能。</a:t>
            </a:r>
          </a:p>
        </p:txBody>
      </p:sp>
    </p:spTree>
    <p:extLst>
      <p:ext uri="{BB962C8B-B14F-4D97-AF65-F5344CB8AC3E}">
        <p14:creationId xmlns:p14="http://schemas.microsoft.com/office/powerpoint/2010/main" val="44410060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159</TotalTime>
  <Words>1695</Words>
  <Application>Microsoft Office PowerPoint</Application>
  <PresentationFormat>寬螢幕</PresentationFormat>
  <Paragraphs>85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華康少女文字W3</vt:lpstr>
      <vt:lpstr>Arial</vt:lpstr>
      <vt:lpstr>Century Gothic</vt:lpstr>
      <vt:lpstr>飛機雲</vt:lpstr>
      <vt:lpstr>智慧冷氣</vt:lpstr>
      <vt:lpstr>摘要</vt:lpstr>
      <vt:lpstr>實作平台</vt:lpstr>
      <vt:lpstr>使用技術</vt:lpstr>
      <vt:lpstr>系統結構</vt:lpstr>
      <vt:lpstr>軟硬體設計</vt:lpstr>
      <vt:lpstr>實體照片與執行畫面</vt:lpstr>
      <vt:lpstr>心得:古振宏</vt:lpstr>
      <vt:lpstr>心得:李杰儒</vt:lpstr>
      <vt:lpstr>心得:馬群勝</vt:lpstr>
      <vt:lpstr>心得:陳柏睿</vt:lpstr>
      <vt:lpstr>心得:陳彥杰</vt:lpstr>
      <vt:lpstr>心得:鄒閔丞</vt:lpstr>
      <vt:lpstr>心得:劉子睿</vt:lpstr>
      <vt:lpstr>組員貢獻</vt:lpstr>
      <vt:lpstr>組員貢獻</vt:lpstr>
      <vt:lpstr>組員貢獻</vt:lpstr>
      <vt:lpstr>參考文獻</vt:lpstr>
      <vt:lpstr>主要程式碼</vt:lpstr>
      <vt:lpstr>影片連結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智慧冷氣</dc:title>
  <dc:creator>wcsp NIU</dc:creator>
  <cp:lastModifiedBy>wcsp NIU</cp:lastModifiedBy>
  <cp:revision>3</cp:revision>
  <dcterms:created xsi:type="dcterms:W3CDTF">2023-06-12T07:45:48Z</dcterms:created>
  <dcterms:modified xsi:type="dcterms:W3CDTF">2023-06-12T10:25:10Z</dcterms:modified>
</cp:coreProperties>
</file>