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8654-3130-45BA-98FE-3CFCD6FA81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2FE1-F67D-477F-A3A3-76AEA06B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2FE1-F67D-477F-A3A3-76AEA06B6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,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should I?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= Version control software</a:t>
            </a:r>
          </a:p>
          <a:p>
            <a:pPr lvl="1"/>
            <a:r>
              <a:rPr lang="en-US" dirty="0" smtClean="0"/>
              <a:t>Stores the state </a:t>
            </a:r>
            <a:r>
              <a:rPr lang="en-US" dirty="0" smtClean="0"/>
              <a:t>history of </a:t>
            </a:r>
            <a:r>
              <a:rPr lang="en-US" dirty="0" smtClean="0"/>
              <a:t>your project </a:t>
            </a:r>
            <a:r>
              <a:rPr lang="en-US" dirty="0" smtClean="0"/>
              <a:t>(in a “repository”)</a:t>
            </a:r>
          </a:p>
          <a:p>
            <a:pPr lvl="1"/>
            <a:r>
              <a:rPr lang="en-US" dirty="0" smtClean="0"/>
              <a:t>Every </a:t>
            </a:r>
            <a:r>
              <a:rPr lang="en-US" dirty="0" smtClean="0"/>
              <a:t>time you “commit” some </a:t>
            </a:r>
            <a:r>
              <a:rPr lang="en-US" dirty="0" smtClean="0"/>
              <a:t>changes, a new state is stored.</a:t>
            </a:r>
            <a:endParaRPr lang="en-US" dirty="0" smtClean="0"/>
          </a:p>
          <a:p>
            <a:pPr lvl="1"/>
            <a:r>
              <a:rPr lang="en-US" dirty="0" smtClean="0"/>
              <a:t>Also allows synchronizing your project “repository” with other computers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Has other fancy capabilities like branching and merging, resetting, releases, </a:t>
            </a:r>
            <a:endParaRPr lang="en-US" dirty="0" smtClean="0"/>
          </a:p>
          <a:p>
            <a:r>
              <a:rPr lang="en-US" dirty="0" smtClean="0"/>
              <a:t>GitHub = Popular centralized place to </a:t>
            </a:r>
            <a:r>
              <a:rPr lang="en-US" dirty="0" smtClean="0"/>
              <a:t>store/share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GitHub Desktop = a </a:t>
            </a:r>
            <a:r>
              <a:rPr lang="en-US" dirty="0" smtClean="0"/>
              <a:t>GUI wrapper for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Use the basic features of </a:t>
            </a:r>
            <a:r>
              <a:rPr lang="en-US" dirty="0" err="1" smtClean="0"/>
              <a:t>git</a:t>
            </a:r>
            <a:r>
              <a:rPr lang="en-US" dirty="0" smtClean="0"/>
              <a:t> without a big learning curve!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we do things works ok!</a:t>
            </a:r>
          </a:p>
          <a:p>
            <a:endParaRPr lang="en-US" dirty="0" smtClean="0"/>
          </a:p>
          <a:p>
            <a:r>
              <a:rPr lang="en-US" dirty="0" smtClean="0"/>
              <a:t>There are a constellation of headaches that </a:t>
            </a:r>
            <a:r>
              <a:rPr lang="en-US" dirty="0" err="1" smtClean="0"/>
              <a:t>git</a:t>
            </a:r>
            <a:r>
              <a:rPr lang="en-US" dirty="0" smtClean="0"/>
              <a:t>/GitHub Desktop can solve for us fairly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8821" cy="6851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887" y="0"/>
            <a:ext cx="6882915" cy="8050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state of affairs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821" y="705679"/>
            <a:ext cx="5140449" cy="61523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create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Several people work with it at once on different computers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Versions get </a:t>
            </a:r>
            <a:r>
              <a:rPr lang="en-US" dirty="0" smtClean="0">
                <a:solidFill>
                  <a:schemeClr val="bg1"/>
                </a:solidFill>
              </a:rPr>
              <a:t>slacked, e-mailed, stored in network folders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Naming schemes build up like geological layers, sometimes they reflect what’s in the code, sometimes they don’t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Problems arise: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Which one is the latest version? When was this version made? </a:t>
            </a:r>
            <a:r>
              <a:rPr lang="en-US" dirty="0" smtClean="0">
                <a:solidFill>
                  <a:srgbClr val="C00000"/>
                </a:solidFill>
              </a:rPr>
              <a:t>Who made it? What’s </a:t>
            </a:r>
            <a:r>
              <a:rPr lang="en-US" dirty="0" smtClean="0">
                <a:solidFill>
                  <a:srgbClr val="C00000"/>
                </a:solidFill>
              </a:rPr>
              <a:t>different about these two versions? Which version has that one feature I need? I made a mistake in this code! How do I go back to a previous state?! How do I make my code available for publication?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</a:t>
            </a:r>
          </a:p>
          <a:p>
            <a:pPr lvl="1"/>
            <a:r>
              <a:rPr lang="en-US" dirty="0" smtClean="0"/>
              <a:t>Install GitHub Desktop</a:t>
            </a:r>
          </a:p>
          <a:p>
            <a:pPr lvl="1"/>
            <a:r>
              <a:rPr lang="en-US" dirty="0" smtClean="0"/>
              <a:t>Clone a repository with some MATLAB code on GitHub</a:t>
            </a:r>
          </a:p>
          <a:p>
            <a:pPr lvl="1"/>
            <a:r>
              <a:rPr lang="en-US" dirty="0" smtClean="0"/>
              <a:t>Run the code</a:t>
            </a:r>
          </a:p>
          <a:p>
            <a:pPr lvl="1"/>
            <a:r>
              <a:rPr lang="en-US" dirty="0" smtClean="0"/>
              <a:t>Pull updated code from GitHub</a:t>
            </a:r>
          </a:p>
          <a:p>
            <a:pPr lvl="1"/>
            <a:r>
              <a:rPr lang="en-US" dirty="0" smtClean="0"/>
              <a:t>Run the updated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277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Git,  Github, and  Github Desktop</vt:lpstr>
      <vt:lpstr>Outline</vt:lpstr>
      <vt:lpstr>What is it?</vt:lpstr>
      <vt:lpstr>Why should I?</vt:lpstr>
      <vt:lpstr>Current state of affairs</vt:lpstr>
      <vt:lpstr>How do 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Github, and Github Desktop</dc:title>
  <dc:creator>Brian Michael Kardon</dc:creator>
  <cp:lastModifiedBy>Brian Michael Kardon</cp:lastModifiedBy>
  <cp:revision>19</cp:revision>
  <dcterms:created xsi:type="dcterms:W3CDTF">2021-04-15T16:47:06Z</dcterms:created>
  <dcterms:modified xsi:type="dcterms:W3CDTF">2021-04-21T13:45:35Z</dcterms:modified>
</cp:coreProperties>
</file>