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2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73" r:id="rId12"/>
    <p:sldId id="264" r:id="rId13"/>
    <p:sldId id="268" r:id="rId14"/>
    <p:sldId id="269" r:id="rId15"/>
    <p:sldId id="271" r:id="rId16"/>
    <p:sldId id="26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D8EC-C5F5-40AE-B62B-87A103D23A8E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F82-E825-4BC2-AB01-13617CE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5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D8EC-C5F5-40AE-B62B-87A103D23A8E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F82-E825-4BC2-AB01-13617CE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D8EC-C5F5-40AE-B62B-87A103D23A8E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F82-E825-4BC2-AB01-13617CE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7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D8EC-C5F5-40AE-B62B-87A103D23A8E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F82-E825-4BC2-AB01-13617CE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D8EC-C5F5-40AE-B62B-87A103D23A8E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F82-E825-4BC2-AB01-13617CE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D8EC-C5F5-40AE-B62B-87A103D23A8E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F82-E825-4BC2-AB01-13617CE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D8EC-C5F5-40AE-B62B-87A103D23A8E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F82-E825-4BC2-AB01-13617CE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D8EC-C5F5-40AE-B62B-87A103D23A8E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F82-E825-4BC2-AB01-13617CE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0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D8EC-C5F5-40AE-B62B-87A103D23A8E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F82-E825-4BC2-AB01-13617CE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D8EC-C5F5-40AE-B62B-87A103D23A8E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F82-E825-4BC2-AB01-13617CE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2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D8EC-C5F5-40AE-B62B-87A103D23A8E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F82-E825-4BC2-AB01-13617CE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2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D8EC-C5F5-40AE-B62B-87A103D23A8E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AEF82-E825-4BC2-AB01-13617CE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Tag 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150"/>
            <a:ext cx="10515600" cy="4351338"/>
          </a:xfrm>
        </p:spPr>
        <p:txBody>
          <a:bodyPr/>
          <a:lstStyle/>
          <a:p>
            <a:r>
              <a:rPr lang="en-US" dirty="0" smtClean="0"/>
              <a:t>What if the signals are being recorded for a long time?</a:t>
            </a:r>
          </a:p>
          <a:p>
            <a:r>
              <a:rPr lang="en-US" dirty="0" smtClean="0"/>
              <a:t>Then to determine how far apart the events are, we need to count potentially hundreds of millions of clock pulses!</a:t>
            </a:r>
          </a:p>
          <a:p>
            <a:r>
              <a:rPr lang="en-US" dirty="0" smtClean="0"/>
              <a:t>This can be computationally intensive.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93574" y="6092292"/>
            <a:ext cx="56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093573" y="4314841"/>
            <a:ext cx="56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131" name="Straight Connector 130"/>
          <p:cNvCxnSpPr>
            <a:stCxn id="145" idx="6"/>
          </p:cNvCxnSpPr>
          <p:nvPr/>
        </p:nvCxnSpPr>
        <p:spPr>
          <a:xfrm flipV="1">
            <a:off x="4215518" y="4684173"/>
            <a:ext cx="736967" cy="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4944247" y="4314841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952485" y="4314841"/>
            <a:ext cx="774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726842" y="4314841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739276" y="4674648"/>
            <a:ext cx="5074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7292911" y="6194672"/>
            <a:ext cx="0" cy="3657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8081856" y="6194672"/>
            <a:ext cx="0" cy="36045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1790125" y="6572722"/>
            <a:ext cx="890324" cy="429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301149" y="6194672"/>
            <a:ext cx="78070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081856" y="6560432"/>
            <a:ext cx="255825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136064" y="5291971"/>
            <a:ext cx="56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3" name="Oval 142"/>
          <p:cNvSpPr/>
          <p:nvPr/>
        </p:nvSpPr>
        <p:spPr>
          <a:xfrm>
            <a:off x="4890382" y="4629769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5672976" y="4629768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107788" y="4634059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582244" y="4630884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799650" y="4635174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8020758" y="4624362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803352" y="4624361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238164" y="4628652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6455570" y="4625477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10369967" y="4620071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9587373" y="4624361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890382" y="6517203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672976" y="6517202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4107788" y="6521493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582244" y="6518318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799650" y="6522608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020758" y="6511796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8803352" y="6511795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238164" y="6516086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455570" y="6512911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0369967" y="6507505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9587373" y="6511795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>
            <a:stCxn id="147" idx="4"/>
            <a:endCxn id="158" idx="0"/>
          </p:cNvCxnSpPr>
          <p:nvPr/>
        </p:nvCxnSpPr>
        <p:spPr>
          <a:xfrm>
            <a:off x="1853515" y="4743981"/>
            <a:ext cx="0" cy="17786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631390" y="4758799"/>
            <a:ext cx="0" cy="17911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4161740" y="4774536"/>
            <a:ext cx="0" cy="17911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944247" y="4774536"/>
            <a:ext cx="0" cy="17911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5732282" y="4758799"/>
            <a:ext cx="0" cy="17911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6509522" y="4774536"/>
            <a:ext cx="0" cy="17911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7292911" y="4738093"/>
            <a:ext cx="0" cy="17911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080946" y="4722355"/>
            <a:ext cx="0" cy="17911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858186" y="4738093"/>
            <a:ext cx="0" cy="17911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9648250" y="4759214"/>
            <a:ext cx="0" cy="17911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10426125" y="4743476"/>
            <a:ext cx="0" cy="17911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260886" y="5670134"/>
            <a:ext cx="3752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853516" y="5300802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857804" y="5300802"/>
            <a:ext cx="40308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2260887" y="5300802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2260886" y="5670134"/>
            <a:ext cx="3705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4568848" y="5670134"/>
            <a:ext cx="3752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4161478" y="5300802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4165766" y="5300802"/>
            <a:ext cx="40308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4568849" y="5300802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4568848" y="5670134"/>
            <a:ext cx="3705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5351354" y="5670134"/>
            <a:ext cx="3752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943984" y="5300802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4948272" y="5300802"/>
            <a:ext cx="40308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5351355" y="5300802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5351354" y="5670134"/>
            <a:ext cx="3705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6142358" y="5664229"/>
            <a:ext cx="3752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5734988" y="5294897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5739276" y="5294897"/>
            <a:ext cx="40308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6142359" y="5294897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142358" y="5664229"/>
            <a:ext cx="3705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6915338" y="5664229"/>
            <a:ext cx="3752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6507968" y="5294897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6512256" y="5294897"/>
            <a:ext cx="40308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915339" y="5294897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6915338" y="5664229"/>
            <a:ext cx="3705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7705464" y="5664229"/>
            <a:ext cx="3752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7298094" y="5294897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7302382" y="5294897"/>
            <a:ext cx="40308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7705465" y="5294897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7705464" y="5664229"/>
            <a:ext cx="3705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8489876" y="5664229"/>
            <a:ext cx="3752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8082506" y="5294897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8086794" y="5294897"/>
            <a:ext cx="40308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8489877" y="5294897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8489876" y="5664229"/>
            <a:ext cx="3705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267116" y="5664228"/>
            <a:ext cx="3752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8859746" y="5294896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8864034" y="5294896"/>
            <a:ext cx="40308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267117" y="5294896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267116" y="5664228"/>
            <a:ext cx="3705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10051528" y="5664228"/>
            <a:ext cx="3752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9644158" y="5294896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648446" y="5294896"/>
            <a:ext cx="40308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0051529" y="5294896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10051528" y="5664228"/>
            <a:ext cx="3705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1854802" y="4693698"/>
            <a:ext cx="736967" cy="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56" idx="6"/>
          </p:cNvCxnSpPr>
          <p:nvPr/>
        </p:nvCxnSpPr>
        <p:spPr>
          <a:xfrm flipV="1">
            <a:off x="4215518" y="6572549"/>
            <a:ext cx="3064914" cy="334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5741" y="5300802"/>
            <a:ext cx="12709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…</a:t>
            </a:r>
            <a:br>
              <a:rPr lang="en-US" sz="2800" dirty="0" smtClean="0"/>
            </a:br>
            <a:r>
              <a:rPr lang="en-US" sz="1400" dirty="0" smtClean="0"/>
              <a:t>100s of millions</a:t>
            </a:r>
          </a:p>
          <a:p>
            <a:pPr algn="ctr"/>
            <a:r>
              <a:rPr lang="en-US" sz="1400" dirty="0" smtClean="0"/>
              <a:t>of pulses later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61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Binary Synchronization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2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260"/>
          <p:cNvGrpSpPr/>
          <p:nvPr/>
        </p:nvGrpSpPr>
        <p:grpSpPr>
          <a:xfrm>
            <a:off x="1799650" y="5079194"/>
            <a:ext cx="7935097" cy="123910"/>
            <a:chOff x="1799650" y="5174444"/>
            <a:chExt cx="7935097" cy="123910"/>
          </a:xfrm>
        </p:grpSpPr>
        <p:sp>
          <p:nvSpPr>
            <p:cNvPr id="264" name="Oval 263"/>
            <p:cNvSpPr/>
            <p:nvPr/>
          </p:nvSpPr>
          <p:spPr>
            <a:xfrm>
              <a:off x="4147432" y="5184142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4930026" y="5184141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3364838" y="5188432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2582244" y="518525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1799650" y="518954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7277808" y="5178735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8060402" y="517873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6495214" y="5183025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5712620" y="5179850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9627017" y="517444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8844423" y="517873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1325563"/>
          </a:xfrm>
        </p:spPr>
        <p:txBody>
          <a:bodyPr/>
          <a:lstStyle/>
          <a:p>
            <a:r>
              <a:rPr lang="en-US" dirty="0" smtClean="0"/>
              <a:t>Tag </a:t>
            </a:r>
            <a:r>
              <a:rPr lang="en-US" dirty="0" smtClean="0"/>
              <a:t>sync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351338"/>
          </a:xfrm>
        </p:spPr>
        <p:txBody>
          <a:bodyPr/>
          <a:lstStyle/>
          <a:p>
            <a:r>
              <a:rPr lang="en-US" dirty="0" smtClean="0"/>
              <a:t>We need a clock signal where the clock pulses can be identified without counting from the beginning of the data stream</a:t>
            </a:r>
          </a:p>
          <a:p>
            <a:r>
              <a:rPr lang="en-US" dirty="0" smtClean="0"/>
              <a:t>Solution: Make clock pulses uniquely identifiable!</a:t>
            </a:r>
          </a:p>
          <a:p>
            <a:r>
              <a:rPr lang="en-US" dirty="0" smtClean="0"/>
              <a:t>Then we can align two data streams even if </a:t>
            </a:r>
          </a:p>
          <a:p>
            <a:pPr lvl="1"/>
            <a:r>
              <a:rPr lang="en-US" dirty="0" smtClean="0"/>
              <a:t>They are sampled at different rates</a:t>
            </a:r>
          </a:p>
          <a:p>
            <a:pPr lvl="1"/>
            <a:r>
              <a:rPr lang="en-US" dirty="0" smtClean="0"/>
              <a:t>They start at different times</a:t>
            </a:r>
          </a:p>
          <a:p>
            <a:pPr lvl="1"/>
            <a:r>
              <a:rPr lang="en-US" dirty="0" smtClean="0"/>
              <a:t>Data is missing from one or more streams</a:t>
            </a:r>
          </a:p>
          <a:p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93574" y="5997042"/>
            <a:ext cx="56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093573" y="4219591"/>
            <a:ext cx="56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1738184" y="4219591"/>
            <a:ext cx="8320216" cy="369332"/>
            <a:chOff x="1738184" y="3628082"/>
            <a:chExt cx="8320216" cy="568411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1738184" y="4196493"/>
              <a:ext cx="2471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4201297" y="3628082"/>
              <a:ext cx="0" cy="568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4209535" y="3628082"/>
              <a:ext cx="7743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4983892" y="3628082"/>
              <a:ext cx="0" cy="568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4983892" y="4196493"/>
              <a:ext cx="507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1660242" y="5709085"/>
            <a:ext cx="8320216" cy="365760"/>
            <a:chOff x="1576945" y="4680832"/>
            <a:chExt cx="8320216" cy="365760"/>
          </a:xfrm>
        </p:grpSpPr>
        <p:cxnSp>
          <p:nvCxnSpPr>
            <p:cNvPr id="137" name="Straight Connector 136"/>
            <p:cNvCxnSpPr/>
            <p:nvPr/>
          </p:nvCxnSpPr>
          <p:spPr>
            <a:xfrm flipV="1">
              <a:off x="6549961" y="4680832"/>
              <a:ext cx="0" cy="36576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7338906" y="4680832"/>
              <a:ext cx="0" cy="36045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576945" y="5046592"/>
              <a:ext cx="498125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558199" y="4680832"/>
              <a:ext cx="780707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338906" y="5046592"/>
              <a:ext cx="2558255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612692" y="5205644"/>
            <a:ext cx="56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3" name="Oval 142"/>
          <p:cNvSpPr/>
          <p:nvPr/>
        </p:nvSpPr>
        <p:spPr>
          <a:xfrm>
            <a:off x="4147432" y="4534519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930026" y="4534518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3364838" y="4538809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582244" y="4535634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799650" y="4539924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277808" y="4529112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060402" y="4529111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6495214" y="4533402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712620" y="4530227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9627017" y="4524821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8844423" y="4529111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0" name="Group 259"/>
          <p:cNvGrpSpPr/>
          <p:nvPr/>
        </p:nvGrpSpPr>
        <p:grpSpPr>
          <a:xfrm>
            <a:off x="1861264" y="4627105"/>
            <a:ext cx="7821911" cy="528679"/>
            <a:chOff x="1861264" y="4722355"/>
            <a:chExt cx="7821911" cy="528679"/>
          </a:xfrm>
        </p:grpSpPr>
        <p:cxnSp>
          <p:nvCxnSpPr>
            <p:cNvPr id="275" name="Straight Connector 274"/>
            <p:cNvCxnSpPr/>
            <p:nvPr/>
          </p:nvCxnSpPr>
          <p:spPr>
            <a:xfrm>
              <a:off x="2631390" y="4732807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3418790" y="4737321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4201297" y="4737321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4989332" y="4732807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5766572" y="4737321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6549961" y="4726869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7337996" y="4722355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8115236" y="4726869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8905300" y="4732926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9683175" y="4728413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1861264" y="4724931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/>
          <p:cNvGrpSpPr/>
          <p:nvPr/>
        </p:nvGrpSpPr>
        <p:grpSpPr>
          <a:xfrm>
            <a:off x="1730488" y="6080038"/>
            <a:ext cx="7821911" cy="528679"/>
            <a:chOff x="1861264" y="4722355"/>
            <a:chExt cx="7821911" cy="528679"/>
          </a:xfrm>
        </p:grpSpPr>
        <p:cxnSp>
          <p:nvCxnSpPr>
            <p:cNvPr id="359" name="Straight Connector 358"/>
            <p:cNvCxnSpPr/>
            <p:nvPr/>
          </p:nvCxnSpPr>
          <p:spPr>
            <a:xfrm>
              <a:off x="2631390" y="4732807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3418790" y="4737321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4201297" y="4737321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4989332" y="4732807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5766572" y="4737321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6549961" y="4726869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7337996" y="4722355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8115236" y="4726869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8905300" y="4732926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9683175" y="4728413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1861264" y="4724931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Group 344"/>
          <p:cNvGrpSpPr/>
          <p:nvPr/>
        </p:nvGrpSpPr>
        <p:grpSpPr>
          <a:xfrm>
            <a:off x="1668874" y="6532127"/>
            <a:ext cx="7935097" cy="123910"/>
            <a:chOff x="1799650" y="5174444"/>
            <a:chExt cx="7935097" cy="123910"/>
          </a:xfrm>
        </p:grpSpPr>
        <p:sp>
          <p:nvSpPr>
            <p:cNvPr id="348" name="Oval 347"/>
            <p:cNvSpPr/>
            <p:nvPr/>
          </p:nvSpPr>
          <p:spPr>
            <a:xfrm>
              <a:off x="4147432" y="5184142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/>
            <p:cNvSpPr/>
            <p:nvPr/>
          </p:nvSpPr>
          <p:spPr>
            <a:xfrm>
              <a:off x="4930026" y="5184141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/>
            <p:cNvSpPr/>
            <p:nvPr/>
          </p:nvSpPr>
          <p:spPr>
            <a:xfrm>
              <a:off x="3364838" y="5188432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/>
            <p:cNvSpPr/>
            <p:nvPr/>
          </p:nvSpPr>
          <p:spPr>
            <a:xfrm>
              <a:off x="2582244" y="518525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/>
            <p:cNvSpPr/>
            <p:nvPr/>
          </p:nvSpPr>
          <p:spPr>
            <a:xfrm>
              <a:off x="1799650" y="518954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7277808" y="5178735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>
              <a:off x="8060402" y="517873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6495214" y="5183025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/>
            <p:cNvSpPr/>
            <p:nvPr/>
          </p:nvSpPr>
          <p:spPr>
            <a:xfrm>
              <a:off x="5712620" y="5179850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9627017" y="517444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/>
            <p:cNvSpPr/>
            <p:nvPr/>
          </p:nvSpPr>
          <p:spPr>
            <a:xfrm>
              <a:off x="8844423" y="517873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1668874" y="5998727"/>
            <a:ext cx="7935097" cy="123910"/>
            <a:chOff x="1799650" y="5174444"/>
            <a:chExt cx="7935097" cy="123910"/>
          </a:xfrm>
        </p:grpSpPr>
        <p:sp>
          <p:nvSpPr>
            <p:cNvPr id="373" name="Oval 372"/>
            <p:cNvSpPr/>
            <p:nvPr/>
          </p:nvSpPr>
          <p:spPr>
            <a:xfrm>
              <a:off x="4147432" y="5184142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/>
            <p:nvPr/>
          </p:nvSpPr>
          <p:spPr>
            <a:xfrm>
              <a:off x="4930026" y="5184141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/>
            <p:cNvSpPr/>
            <p:nvPr/>
          </p:nvSpPr>
          <p:spPr>
            <a:xfrm>
              <a:off x="3364838" y="5188432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/>
            <p:cNvSpPr/>
            <p:nvPr/>
          </p:nvSpPr>
          <p:spPr>
            <a:xfrm>
              <a:off x="2582244" y="518525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/>
            <p:cNvSpPr/>
            <p:nvPr/>
          </p:nvSpPr>
          <p:spPr>
            <a:xfrm>
              <a:off x="1799650" y="518954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/>
            <p:cNvSpPr/>
            <p:nvPr/>
          </p:nvSpPr>
          <p:spPr>
            <a:xfrm>
              <a:off x="7277808" y="5178735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/>
            <p:cNvSpPr/>
            <p:nvPr/>
          </p:nvSpPr>
          <p:spPr>
            <a:xfrm>
              <a:off x="8060402" y="517873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/>
            <p:cNvSpPr/>
            <p:nvPr/>
          </p:nvSpPr>
          <p:spPr>
            <a:xfrm>
              <a:off x="6495214" y="5183025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/>
            <p:cNvSpPr/>
            <p:nvPr/>
          </p:nvSpPr>
          <p:spPr>
            <a:xfrm>
              <a:off x="5712620" y="5179850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/>
            <p:cNvSpPr/>
            <p:nvPr/>
          </p:nvSpPr>
          <p:spPr>
            <a:xfrm>
              <a:off x="9627017" y="517444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/>
            <p:cNvSpPr/>
            <p:nvPr/>
          </p:nvSpPr>
          <p:spPr>
            <a:xfrm>
              <a:off x="8844423" y="517873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1019175" y="5010150"/>
            <a:ext cx="640749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/>
          <p:nvPr/>
        </p:nvCxnSpPr>
        <p:spPr>
          <a:xfrm>
            <a:off x="1019174" y="5381626"/>
            <a:ext cx="631984" cy="103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853516" y="4786452"/>
            <a:ext cx="9262158" cy="382499"/>
            <a:chOff x="1853516" y="4881702"/>
            <a:chExt cx="9262158" cy="382499"/>
          </a:xfrm>
        </p:grpSpPr>
        <p:cxnSp>
          <p:nvCxnSpPr>
            <p:cNvPr id="387" name="Straight Connector 386"/>
            <p:cNvCxnSpPr/>
            <p:nvPr/>
          </p:nvCxnSpPr>
          <p:spPr>
            <a:xfrm flipV="1">
              <a:off x="1853516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1870017" y="4881702"/>
              <a:ext cx="155105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3421074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V="1">
              <a:off x="4992257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5000692" y="4881702"/>
              <a:ext cx="154793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6548628" y="4894869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9676636" y="5251034"/>
              <a:ext cx="143903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flipV="1">
              <a:off x="8114317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8121084" y="4881702"/>
              <a:ext cx="154587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9686165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9676636" y="5251034"/>
              <a:ext cx="14209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558153" y="5254676"/>
              <a:ext cx="15286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3418790" y="5242126"/>
              <a:ext cx="15286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0" name="Group 399"/>
          <p:cNvGrpSpPr/>
          <p:nvPr/>
        </p:nvGrpSpPr>
        <p:grpSpPr>
          <a:xfrm>
            <a:off x="1720963" y="6222888"/>
            <a:ext cx="9262158" cy="382499"/>
            <a:chOff x="1853516" y="4881702"/>
            <a:chExt cx="9262158" cy="382499"/>
          </a:xfrm>
        </p:grpSpPr>
        <p:cxnSp>
          <p:nvCxnSpPr>
            <p:cNvPr id="401" name="Straight Connector 400"/>
            <p:cNvCxnSpPr/>
            <p:nvPr/>
          </p:nvCxnSpPr>
          <p:spPr>
            <a:xfrm flipV="1">
              <a:off x="1853516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1870017" y="4881702"/>
              <a:ext cx="155105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3421074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flipV="1">
              <a:off x="4992257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5000692" y="4881702"/>
              <a:ext cx="154793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6548628" y="4894869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9676636" y="5251034"/>
              <a:ext cx="143903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flipV="1">
              <a:off x="8114317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8121084" y="4881702"/>
              <a:ext cx="154587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9686165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9676636" y="5251034"/>
              <a:ext cx="14209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6558153" y="5254676"/>
              <a:ext cx="15286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3418790" y="5242126"/>
              <a:ext cx="15286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810272" y="4727045"/>
            <a:ext cx="6910266" cy="2155000"/>
            <a:chOff x="1810272" y="4822295"/>
            <a:chExt cx="6910266" cy="2155000"/>
          </a:xfrm>
        </p:grpSpPr>
        <p:sp>
          <p:nvSpPr>
            <p:cNvPr id="4" name="TextBox 3"/>
            <p:cNvSpPr txBox="1"/>
            <p:nvPr/>
          </p:nvSpPr>
          <p:spPr>
            <a:xfrm>
              <a:off x="1913812" y="4881702"/>
              <a:ext cx="607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ID=17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036881" y="4822295"/>
              <a:ext cx="607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ID=18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112885" y="4832216"/>
              <a:ext cx="607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ID=19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810272" y="6330964"/>
              <a:ext cx="607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ID=17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933341" y="6271557"/>
              <a:ext cx="607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ID=18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09345" y="6281478"/>
              <a:ext cx="607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ID=19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85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21" y="1721689"/>
            <a:ext cx="10165658" cy="505478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009649" y="2064136"/>
            <a:ext cx="5982834" cy="4089795"/>
            <a:chOff x="2009649" y="2064136"/>
            <a:chExt cx="5982834" cy="4089795"/>
          </a:xfrm>
        </p:grpSpPr>
        <p:grpSp>
          <p:nvGrpSpPr>
            <p:cNvPr id="4" name="Group 3"/>
            <p:cNvGrpSpPr/>
            <p:nvPr/>
          </p:nvGrpSpPr>
          <p:grpSpPr>
            <a:xfrm>
              <a:off x="2176018" y="2225473"/>
              <a:ext cx="4237482" cy="435433"/>
              <a:chOff x="4535043" y="2644573"/>
              <a:chExt cx="4237482" cy="435433"/>
            </a:xfrm>
          </p:grpSpPr>
          <p:sp>
            <p:nvSpPr>
              <p:cNvPr id="6" name="Left Brace 5"/>
              <p:cNvSpPr/>
              <p:nvPr/>
            </p:nvSpPr>
            <p:spPr>
              <a:xfrm rot="5400000">
                <a:off x="6566153" y="873635"/>
                <a:ext cx="175261" cy="4237482"/>
              </a:xfrm>
              <a:prstGeom prst="leftBrace">
                <a:avLst>
                  <a:gd name="adj1" fmla="val 8333"/>
                  <a:gd name="adj2" fmla="val 2572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209176" y="2644573"/>
                <a:ext cx="97536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TaggingPeriod</a:t>
                </a:r>
                <a:endParaRPr lang="en-US" sz="105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7017123" y="2235749"/>
              <a:ext cx="975360" cy="429177"/>
              <a:chOff x="6977460" y="2666068"/>
              <a:chExt cx="975360" cy="429177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7294641" y="2980841"/>
                <a:ext cx="175260" cy="53547"/>
              </a:xfrm>
              <a:prstGeom prst="leftBrac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977460" y="2666068"/>
                <a:ext cx="97536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Pulse Width</a:t>
                </a:r>
                <a:endParaRPr lang="en-US" sz="105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137018" y="5077298"/>
              <a:ext cx="1304544" cy="425157"/>
              <a:chOff x="6603737" y="5005408"/>
              <a:chExt cx="1304544" cy="425157"/>
            </a:xfrm>
          </p:grpSpPr>
          <p:sp>
            <p:nvSpPr>
              <p:cNvPr id="11" name="Left Brace 10"/>
              <p:cNvSpPr/>
              <p:nvPr/>
            </p:nvSpPr>
            <p:spPr>
              <a:xfrm rot="16200000" flipV="1">
                <a:off x="7118156" y="4761380"/>
                <a:ext cx="175260" cy="663315"/>
              </a:xfrm>
              <a:prstGeom prst="leftBrace">
                <a:avLst>
                  <a:gd name="adj1" fmla="val 8332"/>
                  <a:gd name="adj2" fmla="val 50000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603737" y="5176649"/>
                <a:ext cx="130454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TagMarkerDuration</a:t>
                </a:r>
                <a:endParaRPr lang="en-US" sz="105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59317" y="5072794"/>
              <a:ext cx="1277494" cy="758783"/>
              <a:chOff x="5018342" y="5491894"/>
              <a:chExt cx="1277494" cy="758783"/>
            </a:xfrm>
          </p:grpSpPr>
          <p:sp>
            <p:nvSpPr>
              <p:cNvPr id="13" name="Left Brace 12"/>
              <p:cNvSpPr/>
              <p:nvPr/>
            </p:nvSpPr>
            <p:spPr>
              <a:xfrm rot="16200000" flipV="1">
                <a:off x="5550521" y="5182886"/>
                <a:ext cx="181702" cy="799718"/>
              </a:xfrm>
              <a:prstGeom prst="leftBrac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018342" y="5673596"/>
                <a:ext cx="1277494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Tag Data </a:t>
                </a:r>
              </a:p>
              <a:p>
                <a:pPr algn="ctr"/>
                <a:r>
                  <a:rPr lang="en-US" sz="1050" dirty="0" smtClean="0"/>
                  <a:t>(tag index </a:t>
                </a:r>
              </a:p>
              <a:p>
                <a:pPr algn="ctr"/>
                <a:r>
                  <a:rPr lang="en-US" sz="1050" dirty="0" smtClean="0"/>
                  <a:t>in binary)</a:t>
                </a:r>
                <a:endParaRPr lang="en-US" sz="1050" dirty="0"/>
              </a:p>
            </p:txBody>
          </p:sp>
        </p:grpSp>
        <p:cxnSp>
          <p:nvCxnSpPr>
            <p:cNvPr id="18" name="Straight Arrow Connector 17"/>
            <p:cNvCxnSpPr>
              <a:stCxn id="24" idx="0"/>
            </p:cNvCxnSpPr>
            <p:nvPr/>
          </p:nvCxnSpPr>
          <p:spPr>
            <a:xfrm flipV="1">
              <a:off x="2458816" y="5072793"/>
              <a:ext cx="60079" cy="6672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5" idx="0"/>
            </p:cNvCxnSpPr>
            <p:nvPr/>
          </p:nvCxnSpPr>
          <p:spPr>
            <a:xfrm flipH="1" flipV="1">
              <a:off x="4932363" y="5072793"/>
              <a:ext cx="283470" cy="6353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09649" y="5740062"/>
              <a:ext cx="8983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Start Marker</a:t>
              </a:r>
              <a:endParaRPr lang="en-US" sz="105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6666" y="5708179"/>
              <a:ext cx="8983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End Marker</a:t>
              </a:r>
              <a:endParaRPr lang="en-US" sz="105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505106" y="5071983"/>
              <a:ext cx="1277494" cy="1081948"/>
              <a:chOff x="5018342" y="5491894"/>
              <a:chExt cx="1277494" cy="1081948"/>
            </a:xfrm>
          </p:grpSpPr>
          <p:sp>
            <p:nvSpPr>
              <p:cNvPr id="40" name="Left Brace 39"/>
              <p:cNvSpPr/>
              <p:nvPr/>
            </p:nvSpPr>
            <p:spPr>
              <a:xfrm rot="16200000" flipV="1">
                <a:off x="5500102" y="5187234"/>
                <a:ext cx="181702" cy="791021"/>
              </a:xfrm>
              <a:prstGeom prst="leftBrac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018342" y="5673596"/>
                <a:ext cx="1277494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Tag Data Copy </a:t>
                </a:r>
              </a:p>
              <a:p>
                <a:pPr algn="ctr"/>
                <a:r>
                  <a:rPr lang="en-US" sz="1050" dirty="0" smtClean="0"/>
                  <a:t>(tag index in </a:t>
                </a:r>
              </a:p>
              <a:p>
                <a:pPr algn="ctr"/>
                <a:r>
                  <a:rPr lang="en-US" sz="1050" dirty="0" smtClean="0"/>
                  <a:t>binary </a:t>
                </a:r>
                <a:r>
                  <a:rPr lang="en-US" sz="1050" dirty="0"/>
                  <a:t>i</a:t>
                </a:r>
                <a:r>
                  <a:rPr lang="en-US" sz="1050" dirty="0" smtClean="0"/>
                  <a:t>n </a:t>
                </a:r>
              </a:p>
              <a:p>
                <a:pPr algn="ctr"/>
                <a:r>
                  <a:rPr lang="en-US" sz="1050" dirty="0" smtClean="0"/>
                  <a:t>reverse for </a:t>
                </a:r>
              </a:p>
              <a:p>
                <a:pPr algn="ctr"/>
                <a:r>
                  <a:rPr lang="en-US" sz="1050" dirty="0" smtClean="0"/>
                  <a:t>integrity check)</a:t>
                </a:r>
                <a:endParaRPr lang="en-US" sz="105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2394808" y="2064136"/>
              <a:ext cx="975360" cy="609881"/>
              <a:chOff x="6913453" y="2486453"/>
              <a:chExt cx="975360" cy="609881"/>
            </a:xfrm>
          </p:grpSpPr>
          <p:sp>
            <p:nvSpPr>
              <p:cNvPr id="43" name="Left Brace 42"/>
              <p:cNvSpPr/>
              <p:nvPr/>
            </p:nvSpPr>
            <p:spPr>
              <a:xfrm rot="5400000" flipV="1">
                <a:off x="7263602" y="2935690"/>
                <a:ext cx="235884" cy="85404"/>
              </a:xfrm>
              <a:prstGeom prst="leftBrac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913453" y="2486453"/>
                <a:ext cx="97536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Start separator</a:t>
                </a:r>
                <a:endParaRPr lang="en-US" sz="105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014348" y="2064136"/>
              <a:ext cx="975360" cy="609881"/>
              <a:chOff x="6913453" y="2486453"/>
              <a:chExt cx="975360" cy="609881"/>
            </a:xfrm>
          </p:grpSpPr>
          <p:sp>
            <p:nvSpPr>
              <p:cNvPr id="46" name="Left Brace 45"/>
              <p:cNvSpPr/>
              <p:nvPr/>
            </p:nvSpPr>
            <p:spPr>
              <a:xfrm rot="5400000" flipV="1">
                <a:off x="7276302" y="2935690"/>
                <a:ext cx="235884" cy="85404"/>
              </a:xfrm>
              <a:prstGeom prst="leftBrac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913453" y="2486453"/>
                <a:ext cx="97536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End</a:t>
                </a:r>
              </a:p>
              <a:p>
                <a:pPr algn="ctr"/>
                <a:r>
                  <a:rPr lang="en-US" sz="1050" dirty="0" smtClean="0"/>
                  <a:t>separator</a:t>
                </a:r>
                <a:endParaRPr lang="en-US" sz="1050" dirty="0"/>
              </a:p>
            </p:txBody>
          </p:sp>
        </p:grpSp>
      </p:grpSp>
      <p:sp>
        <p:nvSpPr>
          <p:cNvPr id="29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Tag Synchronization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838200" y="16426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Each tag is essentially a binary timestamp.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Synchronization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72" y="1825625"/>
            <a:ext cx="4171056" cy="4351338"/>
          </a:xfrm>
        </p:spPr>
      </p:pic>
      <p:sp>
        <p:nvSpPr>
          <p:cNvPr id="5" name="TextBox 4"/>
          <p:cNvSpPr txBox="1"/>
          <p:nvPr/>
        </p:nvSpPr>
        <p:spPr>
          <a:xfrm rot="5400000">
            <a:off x="6076950" y="3816628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implemented in LabVIEW, could be easily ported to other languages.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92" y="3105404"/>
            <a:ext cx="11635945" cy="32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2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Tag Synchronization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693" y="-489331"/>
            <a:ext cx="7935114" cy="7950961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2211" y="1690687"/>
            <a:ext cx="4788243" cy="4874869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real-life tag synchronization of two data streams</a:t>
            </a:r>
          </a:p>
          <a:p>
            <a:r>
              <a:rPr lang="en-US" dirty="0" smtClean="0"/>
              <a:t>Top row is tag signal recorded by FPGA</a:t>
            </a:r>
          </a:p>
          <a:p>
            <a:r>
              <a:rPr lang="en-US" dirty="0" smtClean="0"/>
              <a:t>Bottom rows are tag signal recorded by Phantom camera Tags are used to align the two data streams</a:t>
            </a:r>
          </a:p>
          <a:p>
            <a:r>
              <a:rPr lang="en-US" dirty="0" smtClean="0"/>
              <a:t>In this case, tags are also generated by FPGA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Synchronization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align multiple data streams in the face of real world recording complexities and failures?</a:t>
            </a:r>
          </a:p>
          <a:p>
            <a:r>
              <a:rPr lang="en-US" dirty="0" smtClean="0"/>
              <a:t>Generate a stream of uniquely identifiable binary tags</a:t>
            </a:r>
          </a:p>
          <a:p>
            <a:r>
              <a:rPr lang="en-US" dirty="0" smtClean="0"/>
              <a:t>Record the binary tags on all of your DAQs along with other data</a:t>
            </a:r>
          </a:p>
          <a:p>
            <a:r>
              <a:rPr lang="en-US" dirty="0" smtClean="0"/>
              <a:t>Post-hoc alignment of streams is then possible</a:t>
            </a:r>
          </a:p>
          <a:p>
            <a:pPr lvl="1"/>
            <a:r>
              <a:rPr lang="en-US" dirty="0" smtClean="0"/>
              <a:t>Without counting from start of streams</a:t>
            </a:r>
          </a:p>
          <a:p>
            <a:pPr lvl="1"/>
            <a:r>
              <a:rPr lang="en-US" dirty="0" smtClean="0"/>
              <a:t>Despite different sampling rates</a:t>
            </a:r>
          </a:p>
          <a:p>
            <a:pPr lvl="1"/>
            <a:r>
              <a:rPr lang="en-US" dirty="0"/>
              <a:t>Despite </a:t>
            </a:r>
            <a:r>
              <a:rPr lang="en-US" dirty="0" smtClean="0"/>
              <a:t>different start times</a:t>
            </a:r>
          </a:p>
          <a:p>
            <a:pPr lvl="1"/>
            <a:r>
              <a:rPr lang="en-US" dirty="0"/>
              <a:t>Despite </a:t>
            </a:r>
            <a:r>
              <a:rPr lang="en-US" dirty="0" smtClean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188925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Tag </a:t>
            </a:r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 smtClean="0"/>
          </a:p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align our data streams!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8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up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we’re recording multiple signals, how do we measure the time between events if the events occur in two different signals?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3574" y="5348072"/>
            <a:ext cx="56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3573" y="3842401"/>
            <a:ext cx="56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738184" y="3842401"/>
            <a:ext cx="8320216" cy="369332"/>
            <a:chOff x="1738184" y="3628082"/>
            <a:chExt cx="8320216" cy="56841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738184" y="4196493"/>
              <a:ext cx="2471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201297" y="3628082"/>
              <a:ext cx="0" cy="568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209535" y="3628082"/>
              <a:ext cx="7743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83892" y="3628082"/>
              <a:ext cx="0" cy="568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983892" y="4196493"/>
              <a:ext cx="507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758045" y="5467099"/>
            <a:ext cx="8320216" cy="365760"/>
            <a:chOff x="1576945" y="4680832"/>
            <a:chExt cx="8320216" cy="365760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6549961" y="4680832"/>
              <a:ext cx="0" cy="36576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338906" y="4680832"/>
              <a:ext cx="0" cy="36045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576945" y="5046592"/>
              <a:ext cx="498125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558199" y="4680832"/>
              <a:ext cx="780707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338906" y="5046592"/>
              <a:ext cx="2558255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4201297" y="4256413"/>
            <a:ext cx="3530381" cy="1176480"/>
            <a:chOff x="4201297" y="4256413"/>
            <a:chExt cx="3530381" cy="1176480"/>
          </a:xfrm>
        </p:grpSpPr>
        <p:grpSp>
          <p:nvGrpSpPr>
            <p:cNvPr id="85" name="Group 84"/>
            <p:cNvGrpSpPr/>
            <p:nvPr/>
          </p:nvGrpSpPr>
          <p:grpSpPr>
            <a:xfrm>
              <a:off x="4201297" y="4256413"/>
              <a:ext cx="3530381" cy="1176480"/>
              <a:chOff x="4201297" y="4256413"/>
              <a:chExt cx="1936115" cy="1176480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4201297" y="4998720"/>
                <a:ext cx="193611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201297" y="4256413"/>
                <a:ext cx="0" cy="74230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137412" y="4907280"/>
                <a:ext cx="0" cy="5256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5659120" y="4673600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684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up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Ideally, the two signals are recorded by the same DAQ</a:t>
            </a:r>
          </a:p>
          <a:p>
            <a:r>
              <a:rPr lang="en-US" dirty="0" smtClean="0"/>
              <a:t>The DAQ ensures the signals are sampled simultaneously</a:t>
            </a:r>
          </a:p>
          <a:p>
            <a:r>
              <a:rPr lang="en-US" dirty="0" smtClean="0"/>
              <a:t>Data is saved together in the same file, allowing us to easily measure the relative time of events in different signals.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3574" y="4578452"/>
            <a:ext cx="56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3573" y="3827161"/>
            <a:ext cx="56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1738184" y="3827161"/>
            <a:ext cx="8320216" cy="369332"/>
            <a:chOff x="1738184" y="3628082"/>
            <a:chExt cx="8320216" cy="56841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738184" y="4196493"/>
              <a:ext cx="2471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201297" y="3628082"/>
              <a:ext cx="0" cy="568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209535" y="3628082"/>
              <a:ext cx="7743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83892" y="3628082"/>
              <a:ext cx="0" cy="568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983892" y="4196493"/>
              <a:ext cx="507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1576945" y="4680832"/>
            <a:ext cx="8320216" cy="365760"/>
            <a:chOff x="1576945" y="4680832"/>
            <a:chExt cx="8320216" cy="365760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6549961" y="4680832"/>
              <a:ext cx="0" cy="36576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338906" y="4680832"/>
              <a:ext cx="0" cy="36045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76945" y="5046592"/>
              <a:ext cx="498125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58199" y="4680832"/>
              <a:ext cx="780707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338906" y="5046592"/>
              <a:ext cx="2558255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4201297" y="5189220"/>
            <a:ext cx="2348664" cy="894326"/>
            <a:chOff x="4201297" y="4104394"/>
            <a:chExt cx="1956617" cy="894326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4201297" y="4998720"/>
              <a:ext cx="18947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201297" y="4104394"/>
              <a:ext cx="0" cy="894326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157914" y="4104394"/>
              <a:ext cx="0" cy="894326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1799650" y="4132391"/>
            <a:ext cx="7935097" cy="975024"/>
            <a:chOff x="1799650" y="4132391"/>
            <a:chExt cx="7935097" cy="975024"/>
          </a:xfrm>
        </p:grpSpPr>
        <p:sp>
          <p:nvSpPr>
            <p:cNvPr id="92" name="Oval 91"/>
            <p:cNvSpPr/>
            <p:nvPr/>
          </p:nvSpPr>
          <p:spPr>
            <a:xfrm>
              <a:off x="4147432" y="4142089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930026" y="4142088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364838" y="4146379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582244" y="414320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1799650" y="414749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7277808" y="4136682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8060402" y="4136681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495214" y="4140972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712620" y="413779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627017" y="4132391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8844423" y="4136681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147432" y="4993203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930026" y="4993202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364838" y="4997493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2582244" y="4994318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1799650" y="4998608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277808" y="4987796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8060402" y="4987795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495214" y="4992086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712620" y="4988911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9627017" y="4983505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8844423" y="4987795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stCxn id="96" idx="4"/>
              <a:endCxn id="107" idx="0"/>
            </p:cNvCxnSpPr>
            <p:nvPr/>
          </p:nvCxnSpPr>
          <p:spPr>
            <a:xfrm>
              <a:off x="1853515" y="4256301"/>
              <a:ext cx="0" cy="7423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631390" y="4249779"/>
              <a:ext cx="0" cy="7423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418790" y="4256301"/>
              <a:ext cx="0" cy="7423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4201297" y="4256301"/>
              <a:ext cx="0" cy="7423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4979172" y="4249779"/>
              <a:ext cx="0" cy="7423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766572" y="4256301"/>
              <a:ext cx="0" cy="7423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6549961" y="4241198"/>
              <a:ext cx="0" cy="7423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337996" y="4234676"/>
              <a:ext cx="0" cy="7423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8115236" y="4241198"/>
              <a:ext cx="0" cy="7423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8905300" y="4249951"/>
              <a:ext cx="0" cy="7423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9683175" y="4243429"/>
              <a:ext cx="0" cy="7423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86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trigger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150"/>
            <a:ext cx="10515600" cy="4351338"/>
          </a:xfrm>
        </p:spPr>
        <p:txBody>
          <a:bodyPr/>
          <a:lstStyle/>
          <a:p>
            <a:r>
              <a:rPr lang="en-US" dirty="0" smtClean="0"/>
              <a:t>In practice, it is often necessary to use multiple DAQs for different signals.</a:t>
            </a:r>
          </a:p>
          <a:p>
            <a:r>
              <a:rPr lang="en-US" dirty="0" smtClean="0"/>
              <a:t>But we still need to be able to align signals during analysis.</a:t>
            </a:r>
          </a:p>
          <a:p>
            <a:r>
              <a:rPr lang="en-US" dirty="0" smtClean="0"/>
              <a:t>A common strategy is to trigger the DAQs from a common clock signal, ensuring that the Nth sample in DAQ 1 corresponds exactly to the Nth sample in DAQ2.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93574" y="6092292"/>
            <a:ext cx="56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093573" y="4314841"/>
            <a:ext cx="56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1738184" y="4314841"/>
            <a:ext cx="8320216" cy="369332"/>
            <a:chOff x="1738184" y="3628082"/>
            <a:chExt cx="8320216" cy="568411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1738184" y="4196493"/>
              <a:ext cx="2471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4201297" y="3628082"/>
              <a:ext cx="0" cy="568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4209535" y="3628082"/>
              <a:ext cx="7743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4983892" y="3628082"/>
              <a:ext cx="0" cy="568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4983892" y="4196493"/>
              <a:ext cx="507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1576945" y="6194672"/>
            <a:ext cx="8320216" cy="365760"/>
            <a:chOff x="1576945" y="4680832"/>
            <a:chExt cx="8320216" cy="365760"/>
          </a:xfrm>
        </p:grpSpPr>
        <p:cxnSp>
          <p:nvCxnSpPr>
            <p:cNvPr id="137" name="Straight Connector 136"/>
            <p:cNvCxnSpPr/>
            <p:nvPr/>
          </p:nvCxnSpPr>
          <p:spPr>
            <a:xfrm flipV="1">
              <a:off x="6549961" y="4680832"/>
              <a:ext cx="0" cy="36576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7338906" y="4680832"/>
              <a:ext cx="0" cy="36045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576945" y="5046592"/>
              <a:ext cx="498125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558199" y="4680832"/>
              <a:ext cx="780707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338906" y="5046592"/>
              <a:ext cx="2558255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1136064" y="4620071"/>
            <a:ext cx="8598683" cy="2011344"/>
            <a:chOff x="1136064" y="4620071"/>
            <a:chExt cx="8598683" cy="2011344"/>
          </a:xfrm>
        </p:grpSpPr>
        <p:sp>
          <p:nvSpPr>
            <p:cNvPr id="182" name="TextBox 181"/>
            <p:cNvSpPr txBox="1"/>
            <p:nvPr/>
          </p:nvSpPr>
          <p:spPr>
            <a:xfrm>
              <a:off x="1136064" y="5291971"/>
              <a:ext cx="566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grpSp>
          <p:nvGrpSpPr>
            <p:cNvPr id="249" name="Group 248"/>
            <p:cNvGrpSpPr/>
            <p:nvPr/>
          </p:nvGrpSpPr>
          <p:grpSpPr>
            <a:xfrm>
              <a:off x="1799650" y="4620071"/>
              <a:ext cx="7935097" cy="2011344"/>
              <a:chOff x="1799650" y="4620071"/>
              <a:chExt cx="7935097" cy="20113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4147432" y="4629769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4930026" y="4629768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364838" y="4634059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2582244" y="4630884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799650" y="4635174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7277808" y="4624362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8060402" y="4624361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495214" y="4628652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5712620" y="4625477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9627017" y="4620071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8844423" y="4624361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4147432" y="6517203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4930026" y="6517202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364838" y="6521493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582244" y="6518318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799650" y="6522608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7277808" y="6511796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8060402" y="6511795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6495214" y="6516086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5712620" y="6512911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9627017" y="6507505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8844423" y="6511795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Connector 164"/>
              <p:cNvCxnSpPr>
                <a:stCxn id="147" idx="4"/>
                <a:endCxn id="158" idx="0"/>
              </p:cNvCxnSpPr>
              <p:nvPr/>
            </p:nvCxnSpPr>
            <p:spPr>
              <a:xfrm>
                <a:off x="1853515" y="4743981"/>
                <a:ext cx="0" cy="177862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2631390" y="4722355"/>
                <a:ext cx="7051785" cy="1843377"/>
                <a:chOff x="2631390" y="4722356"/>
                <a:chExt cx="7051785" cy="763932"/>
              </a:xfrm>
            </p:grpSpPr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2631390" y="4737459"/>
                  <a:ext cx="0" cy="7423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3418790" y="4743981"/>
                  <a:ext cx="0" cy="7423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4201297" y="4743981"/>
                  <a:ext cx="0" cy="7423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4989332" y="4737459"/>
                  <a:ext cx="0" cy="7423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5766572" y="4743981"/>
                  <a:ext cx="0" cy="7423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6549961" y="4728878"/>
                  <a:ext cx="0" cy="7423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7337996" y="4722356"/>
                  <a:ext cx="0" cy="7423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8115236" y="4728878"/>
                  <a:ext cx="0" cy="7423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8905300" y="4737631"/>
                  <a:ext cx="0" cy="7423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9683175" y="4731109"/>
                  <a:ext cx="0" cy="7423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Straight Connector 176"/>
              <p:cNvCxnSpPr/>
              <p:nvPr/>
            </p:nvCxnSpPr>
            <p:spPr>
              <a:xfrm>
                <a:off x="2260886" y="5670134"/>
                <a:ext cx="37522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89" name="Group 188"/>
              <p:cNvGrpSpPr/>
              <p:nvPr/>
            </p:nvGrpSpPr>
            <p:grpSpPr>
              <a:xfrm>
                <a:off x="1853516" y="5300802"/>
                <a:ext cx="407371" cy="369332"/>
                <a:chOff x="4201297" y="5300802"/>
                <a:chExt cx="782595" cy="369332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4201297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4209535" y="5300802"/>
                  <a:ext cx="77435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4983892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3" name="Straight Connector 192"/>
              <p:cNvCxnSpPr/>
              <p:nvPr/>
            </p:nvCxnSpPr>
            <p:spPr>
              <a:xfrm>
                <a:off x="2260886" y="5670134"/>
                <a:ext cx="370504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3043392" y="5670134"/>
                <a:ext cx="37522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>
                <a:off x="2636022" y="5300802"/>
                <a:ext cx="407371" cy="369332"/>
                <a:chOff x="4201297" y="5300802"/>
                <a:chExt cx="782595" cy="369332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4201297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4209535" y="5300802"/>
                  <a:ext cx="77435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4983892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9" name="Straight Connector 198"/>
              <p:cNvCxnSpPr/>
              <p:nvPr/>
            </p:nvCxnSpPr>
            <p:spPr>
              <a:xfrm>
                <a:off x="3043392" y="5670134"/>
                <a:ext cx="370504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3825898" y="5670134"/>
                <a:ext cx="37522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>
              <a:xfrm>
                <a:off x="3418528" y="5300802"/>
                <a:ext cx="407371" cy="369332"/>
                <a:chOff x="4201297" y="5300802"/>
                <a:chExt cx="782595" cy="369332"/>
              </a:xfrm>
            </p:grpSpPr>
            <p:cxnSp>
              <p:nvCxnSpPr>
                <p:cNvPr id="202" name="Straight Connector 201"/>
                <p:cNvCxnSpPr/>
                <p:nvPr/>
              </p:nvCxnSpPr>
              <p:spPr>
                <a:xfrm flipV="1">
                  <a:off x="4201297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4209535" y="5300802"/>
                  <a:ext cx="77435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4983892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Straight Connector 204"/>
              <p:cNvCxnSpPr/>
              <p:nvPr/>
            </p:nvCxnSpPr>
            <p:spPr>
              <a:xfrm>
                <a:off x="3825898" y="5670134"/>
                <a:ext cx="370504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4608404" y="5670134"/>
                <a:ext cx="37522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>
                <a:off x="4201034" y="5300802"/>
                <a:ext cx="407371" cy="369332"/>
                <a:chOff x="4201297" y="5300802"/>
                <a:chExt cx="782595" cy="369332"/>
              </a:xfrm>
            </p:grpSpPr>
            <p:cxnSp>
              <p:nvCxnSpPr>
                <p:cNvPr id="208" name="Straight Connector 207"/>
                <p:cNvCxnSpPr/>
                <p:nvPr/>
              </p:nvCxnSpPr>
              <p:spPr>
                <a:xfrm flipV="1">
                  <a:off x="4201297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4209535" y="5300802"/>
                  <a:ext cx="77435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4983892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/>
              <p:cNvCxnSpPr/>
              <p:nvPr/>
            </p:nvCxnSpPr>
            <p:spPr>
              <a:xfrm>
                <a:off x="4608404" y="5670134"/>
                <a:ext cx="370504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5399408" y="5664229"/>
                <a:ext cx="37522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13" name="Group 212"/>
              <p:cNvGrpSpPr/>
              <p:nvPr/>
            </p:nvGrpSpPr>
            <p:grpSpPr>
              <a:xfrm>
                <a:off x="4992038" y="5294897"/>
                <a:ext cx="407371" cy="369332"/>
                <a:chOff x="4201297" y="5300802"/>
                <a:chExt cx="782595" cy="369332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V="1">
                  <a:off x="4201297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4209535" y="5300802"/>
                  <a:ext cx="77435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983892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7" name="Straight Connector 216"/>
              <p:cNvCxnSpPr/>
              <p:nvPr/>
            </p:nvCxnSpPr>
            <p:spPr>
              <a:xfrm>
                <a:off x="5399408" y="5664229"/>
                <a:ext cx="370504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6172388" y="5664229"/>
                <a:ext cx="37522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19" name="Group 218"/>
              <p:cNvGrpSpPr/>
              <p:nvPr/>
            </p:nvGrpSpPr>
            <p:grpSpPr>
              <a:xfrm>
                <a:off x="5765018" y="5294897"/>
                <a:ext cx="407371" cy="369332"/>
                <a:chOff x="4201297" y="5300802"/>
                <a:chExt cx="782595" cy="369332"/>
              </a:xfrm>
            </p:grpSpPr>
            <p:cxnSp>
              <p:nvCxnSpPr>
                <p:cNvPr id="220" name="Straight Connector 219"/>
                <p:cNvCxnSpPr/>
                <p:nvPr/>
              </p:nvCxnSpPr>
              <p:spPr>
                <a:xfrm flipV="1">
                  <a:off x="4201297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4209535" y="5300802"/>
                  <a:ext cx="77435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4983892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Straight Connector 222"/>
              <p:cNvCxnSpPr/>
              <p:nvPr/>
            </p:nvCxnSpPr>
            <p:spPr>
              <a:xfrm>
                <a:off x="6172388" y="5664229"/>
                <a:ext cx="370504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962514" y="5664229"/>
                <a:ext cx="37522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25" name="Group 224"/>
              <p:cNvGrpSpPr/>
              <p:nvPr/>
            </p:nvGrpSpPr>
            <p:grpSpPr>
              <a:xfrm>
                <a:off x="6555144" y="5294897"/>
                <a:ext cx="407371" cy="369332"/>
                <a:chOff x="4201297" y="5300802"/>
                <a:chExt cx="782595" cy="369332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 flipV="1">
                  <a:off x="4201297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4209535" y="5300802"/>
                  <a:ext cx="77435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4983892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9" name="Straight Connector 228"/>
              <p:cNvCxnSpPr/>
              <p:nvPr/>
            </p:nvCxnSpPr>
            <p:spPr>
              <a:xfrm>
                <a:off x="6962514" y="5664229"/>
                <a:ext cx="370504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7746926" y="5664229"/>
                <a:ext cx="37522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31" name="Group 230"/>
              <p:cNvGrpSpPr/>
              <p:nvPr/>
            </p:nvGrpSpPr>
            <p:grpSpPr>
              <a:xfrm>
                <a:off x="7339556" y="5294897"/>
                <a:ext cx="407371" cy="369332"/>
                <a:chOff x="4201297" y="5300802"/>
                <a:chExt cx="782595" cy="369332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 flipV="1">
                  <a:off x="4201297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4209535" y="5300802"/>
                  <a:ext cx="77435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4983892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5" name="Straight Connector 234"/>
              <p:cNvCxnSpPr/>
              <p:nvPr/>
            </p:nvCxnSpPr>
            <p:spPr>
              <a:xfrm>
                <a:off x="7746926" y="5664229"/>
                <a:ext cx="370504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8524166" y="5664228"/>
                <a:ext cx="37522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38" name="Group 237"/>
              <p:cNvGrpSpPr/>
              <p:nvPr/>
            </p:nvGrpSpPr>
            <p:grpSpPr>
              <a:xfrm>
                <a:off x="8116796" y="5294896"/>
                <a:ext cx="407371" cy="369332"/>
                <a:chOff x="4201297" y="5300802"/>
                <a:chExt cx="782595" cy="369332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 flipV="1">
                  <a:off x="4201297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4209535" y="5300802"/>
                  <a:ext cx="77435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4983892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2" name="Straight Connector 241"/>
              <p:cNvCxnSpPr/>
              <p:nvPr/>
            </p:nvCxnSpPr>
            <p:spPr>
              <a:xfrm>
                <a:off x="8524166" y="5664228"/>
                <a:ext cx="370504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9308578" y="5664228"/>
                <a:ext cx="37522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8901208" y="5294896"/>
                <a:ext cx="407371" cy="369332"/>
                <a:chOff x="4201297" y="5300802"/>
                <a:chExt cx="782595" cy="369332"/>
              </a:xfrm>
            </p:grpSpPr>
            <p:cxnSp>
              <p:nvCxnSpPr>
                <p:cNvPr id="245" name="Straight Connector 244"/>
                <p:cNvCxnSpPr/>
                <p:nvPr/>
              </p:nvCxnSpPr>
              <p:spPr>
                <a:xfrm flipV="1">
                  <a:off x="4201297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4209535" y="5300802"/>
                  <a:ext cx="77435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4983892" y="5300802"/>
                  <a:ext cx="0" cy="3693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8" name="Straight Connector 247"/>
              <p:cNvCxnSpPr/>
              <p:nvPr/>
            </p:nvCxnSpPr>
            <p:spPr>
              <a:xfrm>
                <a:off x="9308578" y="5664228"/>
                <a:ext cx="370504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208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sync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150"/>
            <a:ext cx="10515600" cy="4351338"/>
          </a:xfrm>
        </p:spPr>
        <p:txBody>
          <a:bodyPr/>
          <a:lstStyle/>
          <a:p>
            <a:r>
              <a:rPr lang="en-US" dirty="0" smtClean="0"/>
              <a:t>Sometimes the data needs to be sampled at different rates, so we can’t </a:t>
            </a:r>
            <a:r>
              <a:rPr lang="en-US" b="1" dirty="0" smtClean="0"/>
              <a:t>trigger</a:t>
            </a:r>
            <a:r>
              <a:rPr lang="en-US" dirty="0" smtClean="0"/>
              <a:t> the two DAQs with the same clock signal</a:t>
            </a:r>
          </a:p>
          <a:p>
            <a:r>
              <a:rPr lang="en-US" dirty="0" smtClean="0"/>
              <a:t>But we can still </a:t>
            </a:r>
            <a:r>
              <a:rPr lang="en-US" b="1" dirty="0" smtClean="0"/>
              <a:t>record </a:t>
            </a:r>
            <a:r>
              <a:rPr lang="en-US" dirty="0" smtClean="0"/>
              <a:t>a clock pulse in both DAQs.</a:t>
            </a:r>
          </a:p>
          <a:p>
            <a:r>
              <a:rPr lang="en-US" dirty="0" smtClean="0"/>
              <a:t>The clock pulses can be used to establish a correspondence between samples in the two data streams.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12692" y="4314841"/>
            <a:ext cx="10502982" cy="2436446"/>
            <a:chOff x="612692" y="4314841"/>
            <a:chExt cx="10502982" cy="2436446"/>
          </a:xfrm>
        </p:grpSpPr>
        <p:grpSp>
          <p:nvGrpSpPr>
            <p:cNvPr id="261" name="Group 260"/>
            <p:cNvGrpSpPr/>
            <p:nvPr/>
          </p:nvGrpSpPr>
          <p:grpSpPr>
            <a:xfrm>
              <a:off x="1799650" y="5174444"/>
              <a:ext cx="7935097" cy="123910"/>
              <a:chOff x="1799650" y="5174444"/>
              <a:chExt cx="7935097" cy="123910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4147432" y="5184142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4930026" y="5184141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3364838" y="5188432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2582244" y="5185257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1799650" y="5189547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7277808" y="5178735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8060402" y="5178734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6495214" y="5183025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5712620" y="5179850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9627017" y="5174444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8844423" y="5178734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1093574" y="6092292"/>
              <a:ext cx="566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S2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093573" y="4314841"/>
              <a:ext cx="566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1738184" y="4314841"/>
              <a:ext cx="8320216" cy="369332"/>
              <a:chOff x="1738184" y="3628082"/>
              <a:chExt cx="8320216" cy="568411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1738184" y="4196493"/>
                <a:ext cx="2471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4201297" y="3628082"/>
                <a:ext cx="0" cy="5684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4209535" y="3628082"/>
                <a:ext cx="77435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4983892" y="3628082"/>
                <a:ext cx="0" cy="5684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983892" y="4196493"/>
                <a:ext cx="50745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1660242" y="5804335"/>
              <a:ext cx="8320216" cy="365760"/>
              <a:chOff x="1576945" y="4680832"/>
              <a:chExt cx="8320216" cy="365760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 flipV="1">
                <a:off x="6549961" y="4680832"/>
                <a:ext cx="0" cy="36576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338906" y="4680832"/>
                <a:ext cx="0" cy="360459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576945" y="5046592"/>
                <a:ext cx="4981254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6558199" y="4680832"/>
                <a:ext cx="780707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7338906" y="5046592"/>
                <a:ext cx="2558255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82" name="TextBox 181"/>
            <p:cNvSpPr txBox="1"/>
            <p:nvPr/>
          </p:nvSpPr>
          <p:spPr>
            <a:xfrm>
              <a:off x="612692" y="5300894"/>
              <a:ext cx="566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43" name="Oval 142"/>
            <p:cNvSpPr/>
            <p:nvPr/>
          </p:nvSpPr>
          <p:spPr>
            <a:xfrm>
              <a:off x="4147432" y="4629769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4930026" y="4629768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3364838" y="4634059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2582244" y="463088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1799650" y="463517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277808" y="4624362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8060402" y="4624361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495214" y="4628652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712620" y="462547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9627017" y="4620071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8844423" y="4624361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1861264" y="4722355"/>
              <a:ext cx="7821911" cy="528679"/>
              <a:chOff x="1861264" y="4722355"/>
              <a:chExt cx="7821911" cy="528679"/>
            </a:xfrm>
          </p:grpSpPr>
          <p:cxnSp>
            <p:nvCxnSpPr>
              <p:cNvPr id="275" name="Straight Connector 274"/>
              <p:cNvCxnSpPr/>
              <p:nvPr/>
            </p:nvCxnSpPr>
            <p:spPr>
              <a:xfrm>
                <a:off x="2631390" y="4732807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3418790" y="4737321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4201297" y="4737321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4989332" y="4732807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5766572" y="4737321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6549961" y="4726869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7337996" y="4722355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8115236" y="4726869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8905300" y="4732926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>
                <a:off x="9683175" y="4728413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1861264" y="4724931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4" name="Group 343"/>
            <p:cNvGrpSpPr/>
            <p:nvPr/>
          </p:nvGrpSpPr>
          <p:grpSpPr>
            <a:xfrm>
              <a:off x="1730488" y="6175288"/>
              <a:ext cx="7821911" cy="528679"/>
              <a:chOff x="1861264" y="4722355"/>
              <a:chExt cx="7821911" cy="528679"/>
            </a:xfrm>
          </p:grpSpPr>
          <p:cxnSp>
            <p:nvCxnSpPr>
              <p:cNvPr id="359" name="Straight Connector 358"/>
              <p:cNvCxnSpPr/>
              <p:nvPr/>
            </p:nvCxnSpPr>
            <p:spPr>
              <a:xfrm>
                <a:off x="2631390" y="4732807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3418790" y="4737321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4201297" y="4737321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4989332" y="4732807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5766572" y="4737321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>
                <a:off x="6549961" y="4726869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7337996" y="4722355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/>
              <p:nvPr/>
            </p:nvCxnSpPr>
            <p:spPr>
              <a:xfrm>
                <a:off x="8115236" y="4726869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>
                <a:off x="8905300" y="4732926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/>
              <p:cNvCxnSpPr/>
              <p:nvPr/>
            </p:nvCxnSpPr>
            <p:spPr>
              <a:xfrm>
                <a:off x="9683175" y="4728413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1861264" y="4724931"/>
                <a:ext cx="0" cy="5137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oup 344"/>
            <p:cNvGrpSpPr/>
            <p:nvPr/>
          </p:nvGrpSpPr>
          <p:grpSpPr>
            <a:xfrm>
              <a:off x="1668874" y="6627377"/>
              <a:ext cx="7935097" cy="123910"/>
              <a:chOff x="1799650" y="5174444"/>
              <a:chExt cx="7935097" cy="123910"/>
            </a:xfrm>
          </p:grpSpPr>
          <p:sp>
            <p:nvSpPr>
              <p:cNvPr id="348" name="Oval 347"/>
              <p:cNvSpPr/>
              <p:nvPr/>
            </p:nvSpPr>
            <p:spPr>
              <a:xfrm>
                <a:off x="4147432" y="5184142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4930026" y="5184141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3364838" y="5188432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2582244" y="5185257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1799650" y="5189547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7277808" y="5178735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8060402" y="5178734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6495214" y="5183025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5712620" y="5179850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627017" y="5174444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8844423" y="5178734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0" name="Group 369"/>
            <p:cNvGrpSpPr/>
            <p:nvPr/>
          </p:nvGrpSpPr>
          <p:grpSpPr>
            <a:xfrm>
              <a:off x="1668874" y="6093977"/>
              <a:ext cx="7935097" cy="123910"/>
              <a:chOff x="1799650" y="5174444"/>
              <a:chExt cx="7935097" cy="123910"/>
            </a:xfrm>
          </p:grpSpPr>
          <p:sp>
            <p:nvSpPr>
              <p:cNvPr id="373" name="Oval 372"/>
              <p:cNvSpPr/>
              <p:nvPr/>
            </p:nvSpPr>
            <p:spPr>
              <a:xfrm>
                <a:off x="4147432" y="5184142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4930026" y="5184141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3364838" y="5188432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2582244" y="5185257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1799650" y="5189547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7277808" y="5178735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8060402" y="5178734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6495214" y="5183025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5712620" y="5179850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9627017" y="5174444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8844423" y="5178734"/>
                <a:ext cx="107730" cy="108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V="1">
              <a:off x="1019175" y="5105400"/>
              <a:ext cx="640749" cy="371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/>
            <p:nvPr/>
          </p:nvCxnSpPr>
          <p:spPr>
            <a:xfrm>
              <a:off x="1019174" y="5476876"/>
              <a:ext cx="631984" cy="103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853516" y="4881702"/>
              <a:ext cx="9262158" cy="382499"/>
              <a:chOff x="1853516" y="4881702"/>
              <a:chExt cx="9262158" cy="382499"/>
            </a:xfrm>
          </p:grpSpPr>
          <p:cxnSp>
            <p:nvCxnSpPr>
              <p:cNvPr id="387" name="Straight Connector 386"/>
              <p:cNvCxnSpPr/>
              <p:nvPr/>
            </p:nvCxnSpPr>
            <p:spPr>
              <a:xfrm flipV="1">
                <a:off x="1853516" y="4881702"/>
                <a:ext cx="0" cy="36933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1870017" y="4881702"/>
                <a:ext cx="1551057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3421074" y="4881702"/>
                <a:ext cx="0" cy="36933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V="1">
                <a:off x="4992257" y="4881702"/>
                <a:ext cx="0" cy="36933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/>
              <p:cNvCxnSpPr/>
              <p:nvPr/>
            </p:nvCxnSpPr>
            <p:spPr>
              <a:xfrm>
                <a:off x="5000692" y="4881702"/>
                <a:ext cx="1547936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/>
              <p:nvPr/>
            </p:nvCxnSpPr>
            <p:spPr>
              <a:xfrm>
                <a:off x="6548628" y="4894869"/>
                <a:ext cx="0" cy="36933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>
                <a:off x="9676636" y="5251034"/>
                <a:ext cx="1439038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 flipV="1">
                <a:off x="8114317" y="4881702"/>
                <a:ext cx="0" cy="36933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8121084" y="4881702"/>
                <a:ext cx="1545877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9686165" y="4881702"/>
                <a:ext cx="0" cy="36933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9676636" y="5251034"/>
                <a:ext cx="142093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>
                <a:off x="6558153" y="5254676"/>
                <a:ext cx="15286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/>
              <p:cNvCxnSpPr/>
              <p:nvPr/>
            </p:nvCxnSpPr>
            <p:spPr>
              <a:xfrm>
                <a:off x="3418790" y="5242126"/>
                <a:ext cx="15286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00" name="Group 399"/>
            <p:cNvGrpSpPr/>
            <p:nvPr/>
          </p:nvGrpSpPr>
          <p:grpSpPr>
            <a:xfrm>
              <a:off x="1720963" y="6318138"/>
              <a:ext cx="9262158" cy="382499"/>
              <a:chOff x="1853516" y="4881702"/>
              <a:chExt cx="9262158" cy="382499"/>
            </a:xfrm>
          </p:grpSpPr>
          <p:cxnSp>
            <p:nvCxnSpPr>
              <p:cNvPr id="401" name="Straight Connector 400"/>
              <p:cNvCxnSpPr/>
              <p:nvPr/>
            </p:nvCxnSpPr>
            <p:spPr>
              <a:xfrm flipV="1">
                <a:off x="1853516" y="4881702"/>
                <a:ext cx="0" cy="36933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/>
              <p:cNvCxnSpPr/>
              <p:nvPr/>
            </p:nvCxnSpPr>
            <p:spPr>
              <a:xfrm>
                <a:off x="1870017" y="4881702"/>
                <a:ext cx="1551057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>
                <a:off x="3421074" y="4881702"/>
                <a:ext cx="0" cy="36933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flipV="1">
                <a:off x="4992257" y="4881702"/>
                <a:ext cx="0" cy="36933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5000692" y="4881702"/>
                <a:ext cx="1547936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>
                <a:off x="6548628" y="4894869"/>
                <a:ext cx="0" cy="36933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9676636" y="5251034"/>
                <a:ext cx="1439038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 flipV="1">
                <a:off x="8114317" y="4881702"/>
                <a:ext cx="0" cy="36933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>
                <a:off x="8121084" y="4881702"/>
                <a:ext cx="1545877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9686165" y="4881702"/>
                <a:ext cx="0" cy="36933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9676636" y="5251034"/>
                <a:ext cx="142093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/>
              <p:nvPr/>
            </p:nvCxnSpPr>
            <p:spPr>
              <a:xfrm>
                <a:off x="6558153" y="5254676"/>
                <a:ext cx="15286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3418790" y="5242126"/>
                <a:ext cx="15286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6583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150"/>
            <a:ext cx="10515600" cy="4351338"/>
          </a:xfrm>
        </p:spPr>
        <p:txBody>
          <a:bodyPr/>
          <a:lstStyle/>
          <a:p>
            <a:r>
              <a:rPr lang="en-US" dirty="0" smtClean="0"/>
              <a:t>This can work well if everything works perfectly!</a:t>
            </a:r>
          </a:p>
          <a:p>
            <a:r>
              <a:rPr lang="en-US" dirty="0" smtClean="0"/>
              <a:t>What if one of the DAQs doesn’t start right away?</a:t>
            </a:r>
          </a:p>
        </p:txBody>
      </p:sp>
      <p:sp>
        <p:nvSpPr>
          <p:cNvPr id="185" name="Oval 184"/>
          <p:cNvSpPr/>
          <p:nvPr/>
        </p:nvSpPr>
        <p:spPr>
          <a:xfrm>
            <a:off x="4147432" y="5184142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930026" y="5184141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277808" y="5178735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8060402" y="5178734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6495214" y="5183025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712620" y="5179850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9627017" y="5174444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8844423" y="5178734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/>
          <p:cNvSpPr txBox="1"/>
          <p:nvPr/>
        </p:nvSpPr>
        <p:spPr>
          <a:xfrm>
            <a:off x="1093574" y="6092292"/>
            <a:ext cx="56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1093573" y="4314841"/>
            <a:ext cx="56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260" name="Straight Connector 259"/>
          <p:cNvCxnSpPr/>
          <p:nvPr/>
        </p:nvCxnSpPr>
        <p:spPr>
          <a:xfrm>
            <a:off x="3426941" y="4674474"/>
            <a:ext cx="782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201297" y="4314841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4209535" y="4314841"/>
            <a:ext cx="774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983892" y="4314841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983892" y="4684173"/>
            <a:ext cx="5074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/>
          <p:cNvGrpSpPr/>
          <p:nvPr/>
        </p:nvGrpSpPr>
        <p:grpSpPr>
          <a:xfrm>
            <a:off x="1660242" y="5804335"/>
            <a:ext cx="8320216" cy="365760"/>
            <a:chOff x="1576945" y="4680832"/>
            <a:chExt cx="8320216" cy="365760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549961" y="4680832"/>
              <a:ext cx="0" cy="36576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338906" y="4680832"/>
              <a:ext cx="0" cy="36045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1576945" y="5046592"/>
              <a:ext cx="498125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6558199" y="4680832"/>
              <a:ext cx="780707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7338906" y="5046592"/>
              <a:ext cx="2558255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71" name="TextBox 270"/>
          <p:cNvSpPr txBox="1"/>
          <p:nvPr/>
        </p:nvSpPr>
        <p:spPr>
          <a:xfrm>
            <a:off x="612692" y="5300894"/>
            <a:ext cx="56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2" name="Oval 271"/>
          <p:cNvSpPr/>
          <p:nvPr/>
        </p:nvSpPr>
        <p:spPr>
          <a:xfrm>
            <a:off x="4147432" y="4629769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4930026" y="4629768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7277808" y="4624362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8060402" y="4624361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6495214" y="4628652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5712620" y="4625477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9627017" y="4620071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8844423" y="4624361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4201297" y="4737321"/>
            <a:ext cx="0" cy="513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989332" y="4732807"/>
            <a:ext cx="0" cy="513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5766572" y="4737321"/>
            <a:ext cx="0" cy="513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6549961" y="4726869"/>
            <a:ext cx="0" cy="513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7337996" y="4722355"/>
            <a:ext cx="0" cy="513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8115236" y="4726869"/>
            <a:ext cx="0" cy="513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8905300" y="4732926"/>
            <a:ext cx="0" cy="513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9683175" y="4728413"/>
            <a:ext cx="0" cy="513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1730488" y="6175288"/>
            <a:ext cx="7821911" cy="528679"/>
            <a:chOff x="1861264" y="4722355"/>
            <a:chExt cx="7821911" cy="528679"/>
          </a:xfrm>
        </p:grpSpPr>
        <p:cxnSp>
          <p:nvCxnSpPr>
            <p:cNvPr id="296" name="Straight Connector 295"/>
            <p:cNvCxnSpPr/>
            <p:nvPr/>
          </p:nvCxnSpPr>
          <p:spPr>
            <a:xfrm>
              <a:off x="2631390" y="4732807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3418790" y="4737321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201297" y="4737321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4989332" y="4732807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5766572" y="4737321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6549961" y="4726869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337996" y="4722355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8115236" y="4726869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8905300" y="4732926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9683175" y="4728413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1861264" y="4724931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 306"/>
          <p:cNvGrpSpPr/>
          <p:nvPr/>
        </p:nvGrpSpPr>
        <p:grpSpPr>
          <a:xfrm>
            <a:off x="1668874" y="6627377"/>
            <a:ext cx="7935097" cy="123910"/>
            <a:chOff x="1799650" y="5174444"/>
            <a:chExt cx="7935097" cy="123910"/>
          </a:xfrm>
        </p:grpSpPr>
        <p:sp>
          <p:nvSpPr>
            <p:cNvPr id="308" name="Oval 307"/>
            <p:cNvSpPr/>
            <p:nvPr/>
          </p:nvSpPr>
          <p:spPr>
            <a:xfrm>
              <a:off x="4147432" y="5184142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4930026" y="5184141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3364838" y="5188432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2582244" y="518525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1799650" y="518954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7277808" y="5178735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8060402" y="517873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6495214" y="5183025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5712620" y="5179850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9627017" y="517444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8844423" y="517873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1668874" y="6093977"/>
            <a:ext cx="7935097" cy="123910"/>
            <a:chOff x="1799650" y="5174444"/>
            <a:chExt cx="7935097" cy="123910"/>
          </a:xfrm>
        </p:grpSpPr>
        <p:sp>
          <p:nvSpPr>
            <p:cNvPr id="320" name="Oval 319"/>
            <p:cNvSpPr/>
            <p:nvPr/>
          </p:nvSpPr>
          <p:spPr>
            <a:xfrm>
              <a:off x="4147432" y="5184142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4930026" y="5184141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3364838" y="5188432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2582244" y="518525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1799650" y="518954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7277808" y="5178735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8060402" y="517873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6495214" y="5183025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5712620" y="5179850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9627017" y="517444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844423" y="517873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1" name="Straight Arrow Connector 330"/>
          <p:cNvCxnSpPr/>
          <p:nvPr/>
        </p:nvCxnSpPr>
        <p:spPr>
          <a:xfrm flipV="1">
            <a:off x="1019175" y="5105400"/>
            <a:ext cx="640749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>
            <a:off x="1019174" y="5476876"/>
            <a:ext cx="631984" cy="103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V="1">
            <a:off x="4992257" y="4881702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5000692" y="4881702"/>
            <a:ext cx="15479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6548628" y="4894869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9676636" y="5251034"/>
            <a:ext cx="14390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V="1">
            <a:off x="8114317" y="4881702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8121084" y="4881702"/>
            <a:ext cx="15458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9686165" y="4881702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9676636" y="5251034"/>
            <a:ext cx="142093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6558153" y="5254676"/>
            <a:ext cx="152866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3418790" y="5242126"/>
            <a:ext cx="152866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7" name="Group 346"/>
          <p:cNvGrpSpPr/>
          <p:nvPr/>
        </p:nvGrpSpPr>
        <p:grpSpPr>
          <a:xfrm>
            <a:off x="1720963" y="6318138"/>
            <a:ext cx="9262158" cy="382499"/>
            <a:chOff x="1853516" y="4881702"/>
            <a:chExt cx="9262158" cy="382499"/>
          </a:xfrm>
        </p:grpSpPr>
        <p:cxnSp>
          <p:nvCxnSpPr>
            <p:cNvPr id="348" name="Straight Connector 347"/>
            <p:cNvCxnSpPr/>
            <p:nvPr/>
          </p:nvCxnSpPr>
          <p:spPr>
            <a:xfrm flipV="1">
              <a:off x="1853516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1870017" y="4881702"/>
              <a:ext cx="155105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3421074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4992257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5000692" y="4881702"/>
              <a:ext cx="154793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6548628" y="4894869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9676636" y="5251034"/>
              <a:ext cx="143903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V="1">
              <a:off x="8114317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8121084" y="4881702"/>
              <a:ext cx="154587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9686165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9676636" y="5251034"/>
              <a:ext cx="14209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6558153" y="5254676"/>
              <a:ext cx="15286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3418790" y="5242126"/>
              <a:ext cx="15286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737464" y="4630884"/>
            <a:ext cx="1735104" cy="667470"/>
            <a:chOff x="1737464" y="4630884"/>
            <a:chExt cx="1735104" cy="667470"/>
          </a:xfrm>
        </p:grpSpPr>
        <p:sp>
          <p:nvSpPr>
            <p:cNvPr id="187" name="Oval 186"/>
            <p:cNvSpPr/>
            <p:nvPr/>
          </p:nvSpPr>
          <p:spPr>
            <a:xfrm>
              <a:off x="3364838" y="5188432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2582244" y="518525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1799650" y="518954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3364838" y="4634059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2582244" y="463088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1799650" y="463517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Connector 283"/>
            <p:cNvCxnSpPr/>
            <p:nvPr/>
          </p:nvCxnSpPr>
          <p:spPr>
            <a:xfrm>
              <a:off x="2631390" y="4732807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3418790" y="4737321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1861264" y="4724931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flipV="1">
              <a:off x="1853516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1870017" y="4881702"/>
              <a:ext cx="155105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3421074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1737464" y="4681872"/>
              <a:ext cx="16977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479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150"/>
            <a:ext cx="10515600" cy="4351338"/>
          </a:xfrm>
        </p:spPr>
        <p:txBody>
          <a:bodyPr/>
          <a:lstStyle/>
          <a:p>
            <a:r>
              <a:rPr lang="en-US" dirty="0" smtClean="0"/>
              <a:t>This can work well if everything works perfectly!</a:t>
            </a:r>
          </a:p>
          <a:p>
            <a:r>
              <a:rPr lang="en-US" dirty="0" smtClean="0"/>
              <a:t>What if one DAQ drops samples? </a:t>
            </a:r>
          </a:p>
          <a:p>
            <a:r>
              <a:rPr lang="en-US" dirty="0" smtClean="0"/>
              <a:t>Or a whole chunk, when a file is deleted?</a:t>
            </a:r>
          </a:p>
        </p:txBody>
      </p:sp>
      <p:grpSp>
        <p:nvGrpSpPr>
          <p:cNvPr id="463" name="Group 462"/>
          <p:cNvGrpSpPr/>
          <p:nvPr/>
        </p:nvGrpSpPr>
        <p:grpSpPr>
          <a:xfrm>
            <a:off x="1799650" y="5174444"/>
            <a:ext cx="7935097" cy="123910"/>
            <a:chOff x="1799650" y="5174444"/>
            <a:chExt cx="7935097" cy="123910"/>
          </a:xfrm>
        </p:grpSpPr>
        <p:sp>
          <p:nvSpPr>
            <p:cNvPr id="464" name="Oval 463"/>
            <p:cNvSpPr/>
            <p:nvPr/>
          </p:nvSpPr>
          <p:spPr>
            <a:xfrm>
              <a:off x="4147432" y="5184142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/>
            <p:cNvSpPr/>
            <p:nvPr/>
          </p:nvSpPr>
          <p:spPr>
            <a:xfrm>
              <a:off x="4930026" y="5184141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/>
            <p:cNvSpPr/>
            <p:nvPr/>
          </p:nvSpPr>
          <p:spPr>
            <a:xfrm>
              <a:off x="3364838" y="5188432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/>
            <p:cNvSpPr/>
            <p:nvPr/>
          </p:nvSpPr>
          <p:spPr>
            <a:xfrm>
              <a:off x="2582244" y="518525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/>
            <p:cNvSpPr/>
            <p:nvPr/>
          </p:nvSpPr>
          <p:spPr>
            <a:xfrm>
              <a:off x="1799650" y="518954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/>
            <p:cNvSpPr/>
            <p:nvPr/>
          </p:nvSpPr>
          <p:spPr>
            <a:xfrm>
              <a:off x="7277808" y="5178735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/>
            <p:cNvSpPr/>
            <p:nvPr/>
          </p:nvSpPr>
          <p:spPr>
            <a:xfrm>
              <a:off x="8060402" y="517873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/>
            <p:cNvSpPr/>
            <p:nvPr/>
          </p:nvSpPr>
          <p:spPr>
            <a:xfrm>
              <a:off x="6495214" y="5183025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/>
            <p:cNvSpPr/>
            <p:nvPr/>
          </p:nvSpPr>
          <p:spPr>
            <a:xfrm>
              <a:off x="5712620" y="5179850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9627017" y="517444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/>
            <p:cNvSpPr/>
            <p:nvPr/>
          </p:nvSpPr>
          <p:spPr>
            <a:xfrm>
              <a:off x="8844423" y="517873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5" name="TextBox 474"/>
          <p:cNvSpPr txBox="1"/>
          <p:nvPr/>
        </p:nvSpPr>
        <p:spPr>
          <a:xfrm>
            <a:off x="1093574" y="6092292"/>
            <a:ext cx="56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476" name="TextBox 475"/>
          <p:cNvSpPr txBox="1"/>
          <p:nvPr/>
        </p:nvSpPr>
        <p:spPr>
          <a:xfrm>
            <a:off x="1093573" y="4314841"/>
            <a:ext cx="56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grpSp>
        <p:nvGrpSpPr>
          <p:cNvPr id="477" name="Group 476"/>
          <p:cNvGrpSpPr/>
          <p:nvPr/>
        </p:nvGrpSpPr>
        <p:grpSpPr>
          <a:xfrm>
            <a:off x="1738184" y="4314841"/>
            <a:ext cx="8320216" cy="369332"/>
            <a:chOff x="1738184" y="3628082"/>
            <a:chExt cx="8320216" cy="568411"/>
          </a:xfrm>
        </p:grpSpPr>
        <p:cxnSp>
          <p:nvCxnSpPr>
            <p:cNvPr id="478" name="Straight Connector 477"/>
            <p:cNvCxnSpPr/>
            <p:nvPr/>
          </p:nvCxnSpPr>
          <p:spPr>
            <a:xfrm>
              <a:off x="1738184" y="4196493"/>
              <a:ext cx="2471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flipV="1">
              <a:off x="4201297" y="3628082"/>
              <a:ext cx="0" cy="568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>
              <a:off x="4209535" y="3628082"/>
              <a:ext cx="7743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>
              <a:off x="4983892" y="3628082"/>
              <a:ext cx="0" cy="568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>
              <a:off x="4983892" y="4196493"/>
              <a:ext cx="507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9" name="TextBox 488"/>
          <p:cNvSpPr txBox="1"/>
          <p:nvPr/>
        </p:nvSpPr>
        <p:spPr>
          <a:xfrm>
            <a:off x="612692" y="5300894"/>
            <a:ext cx="56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90" name="Oval 489"/>
          <p:cNvSpPr/>
          <p:nvPr/>
        </p:nvSpPr>
        <p:spPr>
          <a:xfrm>
            <a:off x="4147432" y="4629769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/>
          <p:cNvSpPr/>
          <p:nvPr/>
        </p:nvSpPr>
        <p:spPr>
          <a:xfrm>
            <a:off x="4930026" y="4629768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/>
          <p:cNvSpPr/>
          <p:nvPr/>
        </p:nvSpPr>
        <p:spPr>
          <a:xfrm>
            <a:off x="3364838" y="4634059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/>
          <p:cNvSpPr/>
          <p:nvPr/>
        </p:nvSpPr>
        <p:spPr>
          <a:xfrm>
            <a:off x="2582244" y="4630884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/>
          <p:cNvSpPr/>
          <p:nvPr/>
        </p:nvSpPr>
        <p:spPr>
          <a:xfrm>
            <a:off x="1799650" y="4635174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/>
          <p:cNvSpPr/>
          <p:nvPr/>
        </p:nvSpPr>
        <p:spPr>
          <a:xfrm>
            <a:off x="7277808" y="4624362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>
            <a:off x="8060402" y="4624361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/>
          <p:cNvSpPr/>
          <p:nvPr/>
        </p:nvSpPr>
        <p:spPr>
          <a:xfrm>
            <a:off x="6495214" y="4628652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Oval 497"/>
          <p:cNvSpPr/>
          <p:nvPr/>
        </p:nvSpPr>
        <p:spPr>
          <a:xfrm>
            <a:off x="5712620" y="4625477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/>
          <p:cNvSpPr/>
          <p:nvPr/>
        </p:nvSpPr>
        <p:spPr>
          <a:xfrm>
            <a:off x="9627017" y="4620071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/>
          <p:cNvSpPr/>
          <p:nvPr/>
        </p:nvSpPr>
        <p:spPr>
          <a:xfrm>
            <a:off x="8844423" y="4624361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1" name="Group 500"/>
          <p:cNvGrpSpPr/>
          <p:nvPr/>
        </p:nvGrpSpPr>
        <p:grpSpPr>
          <a:xfrm>
            <a:off x="1861264" y="4722355"/>
            <a:ext cx="7821911" cy="528679"/>
            <a:chOff x="1861264" y="4722355"/>
            <a:chExt cx="7821911" cy="528679"/>
          </a:xfrm>
        </p:grpSpPr>
        <p:cxnSp>
          <p:nvCxnSpPr>
            <p:cNvPr id="502" name="Straight Connector 501"/>
            <p:cNvCxnSpPr/>
            <p:nvPr/>
          </p:nvCxnSpPr>
          <p:spPr>
            <a:xfrm>
              <a:off x="2631390" y="4732807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3418790" y="4737321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4201297" y="4737321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>
              <a:off x="4989332" y="4732807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>
              <a:off x="5766572" y="4737321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>
              <a:off x="6549961" y="4726869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7337996" y="4722355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>
              <a:off x="8115236" y="4726869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>
              <a:off x="8905300" y="4732926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>
              <a:off x="9683175" y="4728413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>
              <a:off x="1861264" y="4724931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4" name="Straight Connector 513"/>
          <p:cNvCxnSpPr/>
          <p:nvPr/>
        </p:nvCxnSpPr>
        <p:spPr>
          <a:xfrm>
            <a:off x="2500614" y="6185740"/>
            <a:ext cx="0" cy="513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1730488" y="6177864"/>
            <a:ext cx="0" cy="513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Oval 528"/>
          <p:cNvSpPr/>
          <p:nvPr/>
        </p:nvSpPr>
        <p:spPr>
          <a:xfrm>
            <a:off x="2451468" y="6638190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Oval 529"/>
          <p:cNvSpPr/>
          <p:nvPr/>
        </p:nvSpPr>
        <p:spPr>
          <a:xfrm>
            <a:off x="1668874" y="6642480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Oval 540"/>
          <p:cNvSpPr/>
          <p:nvPr/>
        </p:nvSpPr>
        <p:spPr>
          <a:xfrm>
            <a:off x="2451468" y="6104790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Oval 541"/>
          <p:cNvSpPr/>
          <p:nvPr/>
        </p:nvSpPr>
        <p:spPr>
          <a:xfrm>
            <a:off x="1668874" y="6109080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9" name="Straight Arrow Connector 548"/>
          <p:cNvCxnSpPr/>
          <p:nvPr/>
        </p:nvCxnSpPr>
        <p:spPr>
          <a:xfrm flipV="1">
            <a:off x="1019175" y="5105400"/>
            <a:ext cx="640749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0" name="Straight Arrow Connector 549"/>
          <p:cNvCxnSpPr/>
          <p:nvPr/>
        </p:nvCxnSpPr>
        <p:spPr>
          <a:xfrm>
            <a:off x="1019174" y="5476876"/>
            <a:ext cx="631984" cy="103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1" name="Group 550"/>
          <p:cNvGrpSpPr/>
          <p:nvPr/>
        </p:nvGrpSpPr>
        <p:grpSpPr>
          <a:xfrm>
            <a:off x="1853516" y="4881702"/>
            <a:ext cx="9262158" cy="382499"/>
            <a:chOff x="1853516" y="4881702"/>
            <a:chExt cx="9262158" cy="382499"/>
          </a:xfrm>
        </p:grpSpPr>
        <p:cxnSp>
          <p:nvCxnSpPr>
            <p:cNvPr id="552" name="Straight Connector 551"/>
            <p:cNvCxnSpPr/>
            <p:nvPr/>
          </p:nvCxnSpPr>
          <p:spPr>
            <a:xfrm flipV="1">
              <a:off x="1853516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>
              <a:off x="1870017" y="4881702"/>
              <a:ext cx="155105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>
              <a:off x="3421074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flipV="1">
              <a:off x="4992257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5000692" y="4881702"/>
              <a:ext cx="154793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>
              <a:off x="6548628" y="4894869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>
              <a:off x="9676636" y="5251034"/>
              <a:ext cx="143903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flipV="1">
              <a:off x="8114317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8121084" y="4881702"/>
              <a:ext cx="154587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>
              <a:off x="9686165" y="4881702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9676636" y="5251034"/>
              <a:ext cx="14209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>
              <a:off x="6558153" y="5254676"/>
              <a:ext cx="15286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>
              <a:off x="3418790" y="5242126"/>
              <a:ext cx="15286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66" name="Straight Connector 565"/>
          <p:cNvCxnSpPr/>
          <p:nvPr/>
        </p:nvCxnSpPr>
        <p:spPr>
          <a:xfrm flipV="1">
            <a:off x="1720963" y="6318138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>
            <a:off x="1737464" y="6318138"/>
            <a:ext cx="15510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>
            <a:off x="3288521" y="6318138"/>
            <a:ext cx="0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425600" y="5782620"/>
            <a:ext cx="4557521" cy="957855"/>
            <a:chOff x="6425600" y="5782620"/>
            <a:chExt cx="4557521" cy="957855"/>
          </a:xfrm>
        </p:grpSpPr>
        <p:cxnSp>
          <p:nvCxnSpPr>
            <p:cNvPr id="484" name="Straight Connector 483"/>
            <p:cNvCxnSpPr/>
            <p:nvPr/>
          </p:nvCxnSpPr>
          <p:spPr>
            <a:xfrm flipV="1">
              <a:off x="6429458" y="5782620"/>
              <a:ext cx="0" cy="36576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>
              <a:off x="7218403" y="5782620"/>
              <a:ext cx="0" cy="36045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>
              <a:off x="6437696" y="5782620"/>
              <a:ext cx="780707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>
              <a:stCxn id="543" idx="6"/>
            </p:cNvCxnSpPr>
            <p:nvPr/>
          </p:nvCxnSpPr>
          <p:spPr>
            <a:xfrm>
              <a:off x="7254762" y="6152672"/>
              <a:ext cx="2725696" cy="1742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>
              <a:off x="7207220" y="6175288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>
              <a:off x="7984460" y="6179802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>
              <a:off x="8774524" y="6185859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>
              <a:off x="9552399" y="6181346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Oval 530"/>
            <p:cNvSpPr/>
            <p:nvPr/>
          </p:nvSpPr>
          <p:spPr>
            <a:xfrm>
              <a:off x="7147032" y="6631668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/>
            <p:cNvSpPr/>
            <p:nvPr/>
          </p:nvSpPr>
          <p:spPr>
            <a:xfrm>
              <a:off x="7929626" y="663166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/>
            <p:cNvSpPr/>
            <p:nvPr/>
          </p:nvSpPr>
          <p:spPr>
            <a:xfrm>
              <a:off x="9496241" y="662737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/>
            <p:cNvSpPr/>
            <p:nvPr/>
          </p:nvSpPr>
          <p:spPr>
            <a:xfrm>
              <a:off x="8713647" y="663166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/>
            <p:cNvSpPr/>
            <p:nvPr/>
          </p:nvSpPr>
          <p:spPr>
            <a:xfrm>
              <a:off x="7147032" y="6098268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/>
            <p:cNvSpPr/>
            <p:nvPr/>
          </p:nvSpPr>
          <p:spPr>
            <a:xfrm>
              <a:off x="7929626" y="609826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/>
            <p:cNvSpPr/>
            <p:nvPr/>
          </p:nvSpPr>
          <p:spPr>
            <a:xfrm>
              <a:off x="9496241" y="609397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/>
            <p:cNvSpPr/>
            <p:nvPr/>
          </p:nvSpPr>
          <p:spPr>
            <a:xfrm>
              <a:off x="8713647" y="6098267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2" name="Straight Connector 571"/>
            <p:cNvCxnSpPr/>
            <p:nvPr/>
          </p:nvCxnSpPr>
          <p:spPr>
            <a:xfrm>
              <a:off x="9544083" y="6687470"/>
              <a:ext cx="143903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flipV="1">
              <a:off x="7981764" y="6318138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>
              <a:off x="7988531" y="6318138"/>
              <a:ext cx="154587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>
              <a:off x="9553612" y="6318138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>
              <a:off x="9544083" y="6687470"/>
              <a:ext cx="14209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>
              <a:off x="6425600" y="6691112"/>
              <a:ext cx="15286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34062" y="6099383"/>
            <a:ext cx="3238106" cy="650789"/>
            <a:chOff x="3234062" y="6099383"/>
            <a:chExt cx="3238106" cy="650789"/>
          </a:xfrm>
        </p:grpSpPr>
        <p:cxnSp>
          <p:nvCxnSpPr>
            <p:cNvPr id="486" name="Straight Connector 485"/>
            <p:cNvCxnSpPr>
              <a:stCxn id="540" idx="2"/>
              <a:endCxn id="545" idx="6"/>
            </p:cNvCxnSpPr>
            <p:nvPr/>
          </p:nvCxnSpPr>
          <p:spPr>
            <a:xfrm flipV="1">
              <a:off x="3234062" y="6156962"/>
              <a:ext cx="3238106" cy="540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>
              <a:off x="3288014" y="6190254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>
              <a:off x="4070521" y="6190254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>
              <a:off x="4858556" y="6185740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>
              <a:off x="5635796" y="6190254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>
              <a:off x="6419185" y="6179802"/>
              <a:ext cx="0" cy="513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4016656" y="6637075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/>
            <p:cNvSpPr/>
            <p:nvPr/>
          </p:nvSpPr>
          <p:spPr>
            <a:xfrm>
              <a:off x="4799250" y="663707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/>
            <p:cNvSpPr/>
            <p:nvPr/>
          </p:nvSpPr>
          <p:spPr>
            <a:xfrm>
              <a:off x="3234062" y="6641365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/>
            <p:cNvSpPr/>
            <p:nvPr/>
          </p:nvSpPr>
          <p:spPr>
            <a:xfrm>
              <a:off x="6364438" y="6635958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/>
            <p:cNvSpPr/>
            <p:nvPr/>
          </p:nvSpPr>
          <p:spPr>
            <a:xfrm>
              <a:off x="5581844" y="6632783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/>
            <p:cNvSpPr/>
            <p:nvPr/>
          </p:nvSpPr>
          <p:spPr>
            <a:xfrm>
              <a:off x="4016656" y="6103675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/>
            <p:cNvSpPr/>
            <p:nvPr/>
          </p:nvSpPr>
          <p:spPr>
            <a:xfrm>
              <a:off x="4799250" y="6103674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/>
            <p:cNvSpPr/>
            <p:nvPr/>
          </p:nvSpPr>
          <p:spPr>
            <a:xfrm>
              <a:off x="3234062" y="6107965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/>
            <p:cNvSpPr/>
            <p:nvPr/>
          </p:nvSpPr>
          <p:spPr>
            <a:xfrm>
              <a:off x="6364438" y="6102558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/>
            <p:cNvSpPr/>
            <p:nvPr/>
          </p:nvSpPr>
          <p:spPr>
            <a:xfrm>
              <a:off x="5581844" y="6099383"/>
              <a:ext cx="107730" cy="108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9" name="Straight Connector 568"/>
            <p:cNvCxnSpPr/>
            <p:nvPr/>
          </p:nvCxnSpPr>
          <p:spPr>
            <a:xfrm flipV="1">
              <a:off x="4859704" y="6318138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>
              <a:off x="4868139" y="6318138"/>
              <a:ext cx="154793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6416075" y="6331305"/>
              <a:ext cx="0" cy="369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>
            <a:xfrm>
              <a:off x="3286237" y="6678562"/>
              <a:ext cx="15286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79" name="Straight Connector 578"/>
          <p:cNvCxnSpPr>
            <a:endCxn id="540" idx="2"/>
          </p:cNvCxnSpPr>
          <p:nvPr/>
        </p:nvCxnSpPr>
        <p:spPr>
          <a:xfrm flipV="1">
            <a:off x="1668874" y="6162369"/>
            <a:ext cx="1565188" cy="24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3243587" y="6107965"/>
            <a:ext cx="107730" cy="1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7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0.25612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574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Binary Tag Synchronization</vt:lpstr>
      <vt:lpstr>Binary Tag Synchronization</vt:lpstr>
      <vt:lpstr>Problem</vt:lpstr>
      <vt:lpstr>Matching up data</vt:lpstr>
      <vt:lpstr>Matching up data</vt:lpstr>
      <vt:lpstr>Clock trigger signal</vt:lpstr>
      <vt:lpstr>Clock sync signal</vt:lpstr>
      <vt:lpstr>But what if…</vt:lpstr>
      <vt:lpstr>But what if…</vt:lpstr>
      <vt:lpstr>But what if…</vt:lpstr>
      <vt:lpstr>Solution</vt:lpstr>
      <vt:lpstr>Tag sync signal</vt:lpstr>
      <vt:lpstr>PowerPoint Presentation</vt:lpstr>
      <vt:lpstr>Tag Synchronization</vt:lpstr>
      <vt:lpstr>Tag Synchronization</vt:lpstr>
      <vt:lpstr>Tag Synchronization</vt:lpstr>
      <vt:lpstr>Tag Synchronization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Synchronization</dc:title>
  <dc:creator>Brian Michael Kardon</dc:creator>
  <cp:lastModifiedBy>Brian Michael Kardon</cp:lastModifiedBy>
  <cp:revision>56</cp:revision>
  <dcterms:created xsi:type="dcterms:W3CDTF">2021-01-13T13:55:03Z</dcterms:created>
  <dcterms:modified xsi:type="dcterms:W3CDTF">2021-01-13T17:40:06Z</dcterms:modified>
</cp:coreProperties>
</file>