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75" d="100"/>
          <a:sy n="75" d="100"/>
        </p:scale>
        <p:origin x="108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8923-AF8D-4B4A-959C-75120A073B71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1723-476E-496B-9A80-7CF0597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46" y="959689"/>
            <a:ext cx="10165658" cy="505478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95143" y="1463473"/>
            <a:ext cx="4237482" cy="435433"/>
            <a:chOff x="4535043" y="2644573"/>
            <a:chExt cx="4237482" cy="435433"/>
          </a:xfrm>
        </p:grpSpPr>
        <p:sp>
          <p:nvSpPr>
            <p:cNvPr id="6" name="Left Brace 5"/>
            <p:cNvSpPr/>
            <p:nvPr/>
          </p:nvSpPr>
          <p:spPr>
            <a:xfrm rot="5400000">
              <a:off x="6566153" y="873635"/>
              <a:ext cx="175261" cy="4237482"/>
            </a:xfrm>
            <a:prstGeom prst="leftBrace">
              <a:avLst>
                <a:gd name="adj1" fmla="val 8333"/>
                <a:gd name="adj2" fmla="val 2572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9176" y="2644573"/>
              <a:ext cx="9753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TaggingPeriod</a:t>
              </a:r>
              <a:endParaRPr lang="en-US" sz="105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36248" y="1473749"/>
            <a:ext cx="975360" cy="429177"/>
            <a:chOff x="6977460" y="2666068"/>
            <a:chExt cx="975360" cy="429177"/>
          </a:xfrm>
        </p:grpSpPr>
        <p:sp>
          <p:nvSpPr>
            <p:cNvPr id="8" name="Left Brace 7"/>
            <p:cNvSpPr/>
            <p:nvPr/>
          </p:nvSpPr>
          <p:spPr>
            <a:xfrm rot="5400000" flipV="1">
              <a:off x="7294641" y="2980841"/>
              <a:ext cx="175260" cy="53547"/>
            </a:xfrm>
            <a:prstGeom prst="lef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77460" y="2666068"/>
              <a:ext cx="9753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Pulse Width</a:t>
              </a:r>
              <a:endParaRPr lang="en-US" sz="10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56143" y="4315298"/>
            <a:ext cx="1304544" cy="425157"/>
            <a:chOff x="6603737" y="5005408"/>
            <a:chExt cx="1304544" cy="425157"/>
          </a:xfrm>
        </p:grpSpPr>
        <p:sp>
          <p:nvSpPr>
            <p:cNvPr id="11" name="Left Brace 10"/>
            <p:cNvSpPr/>
            <p:nvPr/>
          </p:nvSpPr>
          <p:spPr>
            <a:xfrm rot="16200000" flipV="1">
              <a:off x="7118156" y="4761380"/>
              <a:ext cx="175260" cy="663315"/>
            </a:xfrm>
            <a:prstGeom prst="leftBrace">
              <a:avLst>
                <a:gd name="adj1" fmla="val 8332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03737" y="5176649"/>
              <a:ext cx="1304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TagMarkerDuration</a:t>
              </a:r>
              <a:endParaRPr lang="en-US" sz="10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78442" y="4310794"/>
            <a:ext cx="1277494" cy="758783"/>
            <a:chOff x="5018342" y="5491894"/>
            <a:chExt cx="1277494" cy="758783"/>
          </a:xfrm>
        </p:grpSpPr>
        <p:sp>
          <p:nvSpPr>
            <p:cNvPr id="13" name="Left Brace 12"/>
            <p:cNvSpPr/>
            <p:nvPr/>
          </p:nvSpPr>
          <p:spPr>
            <a:xfrm rot="16200000" flipV="1">
              <a:off x="5550521" y="5182886"/>
              <a:ext cx="181702" cy="799718"/>
            </a:xfrm>
            <a:prstGeom prst="lef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8342" y="5673596"/>
              <a:ext cx="127749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Tag Data </a:t>
              </a:r>
            </a:p>
            <a:p>
              <a:pPr algn="ctr"/>
              <a:r>
                <a:rPr lang="en-US" sz="1050" dirty="0" smtClean="0"/>
                <a:t>(tag index </a:t>
              </a:r>
              <a:endParaRPr lang="en-US" sz="1050" dirty="0" smtClean="0"/>
            </a:p>
            <a:p>
              <a:pPr algn="ctr"/>
              <a:r>
                <a:rPr lang="en-US" sz="1050" dirty="0" smtClean="0"/>
                <a:t>in </a:t>
              </a:r>
              <a:r>
                <a:rPr lang="en-US" sz="1050" dirty="0" smtClean="0"/>
                <a:t>binary)</a:t>
              </a:r>
              <a:endParaRPr lang="en-US" sz="1050" dirty="0"/>
            </a:p>
          </p:txBody>
        </p:sp>
      </p:grpSp>
      <p:cxnSp>
        <p:nvCxnSpPr>
          <p:cNvPr id="18" name="Straight Arrow Connector 17"/>
          <p:cNvCxnSpPr>
            <a:stCxn id="24" idx="0"/>
          </p:cNvCxnSpPr>
          <p:nvPr/>
        </p:nvCxnSpPr>
        <p:spPr>
          <a:xfrm flipV="1">
            <a:off x="3077941" y="4310793"/>
            <a:ext cx="60079" cy="667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0"/>
          </p:cNvCxnSpPr>
          <p:nvPr/>
        </p:nvCxnSpPr>
        <p:spPr>
          <a:xfrm flipH="1" flipV="1">
            <a:off x="5551488" y="4310793"/>
            <a:ext cx="283470" cy="635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8774" y="4978062"/>
            <a:ext cx="898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Start Marker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385791" y="4946179"/>
            <a:ext cx="898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End Marker</a:t>
            </a:r>
            <a:endParaRPr lang="en-US" sz="105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24231" y="4309983"/>
            <a:ext cx="1277494" cy="1081948"/>
            <a:chOff x="5018342" y="5491894"/>
            <a:chExt cx="1277494" cy="1081948"/>
          </a:xfrm>
        </p:grpSpPr>
        <p:sp>
          <p:nvSpPr>
            <p:cNvPr id="40" name="Left Brace 39"/>
            <p:cNvSpPr/>
            <p:nvPr/>
          </p:nvSpPr>
          <p:spPr>
            <a:xfrm rot="16200000" flipV="1">
              <a:off x="5500102" y="5187234"/>
              <a:ext cx="181702" cy="791021"/>
            </a:xfrm>
            <a:prstGeom prst="lef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18342" y="5673596"/>
              <a:ext cx="127749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Tag </a:t>
              </a:r>
              <a:r>
                <a:rPr lang="en-US" sz="1050" dirty="0" smtClean="0"/>
                <a:t>Data Copy </a:t>
              </a:r>
              <a:endParaRPr lang="en-US" sz="1050" dirty="0" smtClean="0"/>
            </a:p>
            <a:p>
              <a:pPr algn="ctr"/>
              <a:r>
                <a:rPr lang="en-US" sz="1050" dirty="0" smtClean="0"/>
                <a:t>(tag index </a:t>
              </a:r>
              <a:r>
                <a:rPr lang="en-US" sz="1050" dirty="0" smtClean="0"/>
                <a:t>in </a:t>
              </a:r>
            </a:p>
            <a:p>
              <a:pPr algn="ctr"/>
              <a:r>
                <a:rPr lang="en-US" sz="1050" dirty="0" smtClean="0"/>
                <a:t>binary </a:t>
              </a:r>
              <a:r>
                <a:rPr lang="en-US" sz="1050" dirty="0"/>
                <a:t>i</a:t>
              </a:r>
              <a:r>
                <a:rPr lang="en-US" sz="1050" dirty="0" smtClean="0"/>
                <a:t>n </a:t>
              </a:r>
            </a:p>
            <a:p>
              <a:pPr algn="ctr"/>
              <a:r>
                <a:rPr lang="en-US" sz="1050" dirty="0" smtClean="0"/>
                <a:t>reverse for </a:t>
              </a:r>
            </a:p>
            <a:p>
              <a:pPr algn="ctr"/>
              <a:r>
                <a:rPr lang="en-US" sz="1050" dirty="0" smtClean="0"/>
                <a:t>integrity check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13933" y="1302136"/>
            <a:ext cx="975360" cy="609881"/>
            <a:chOff x="6913453" y="2486453"/>
            <a:chExt cx="975360" cy="609881"/>
          </a:xfrm>
        </p:grpSpPr>
        <p:sp>
          <p:nvSpPr>
            <p:cNvPr id="43" name="Left Brace 42"/>
            <p:cNvSpPr/>
            <p:nvPr/>
          </p:nvSpPr>
          <p:spPr>
            <a:xfrm rot="5400000" flipV="1">
              <a:off x="7263602" y="2935690"/>
              <a:ext cx="235884" cy="85404"/>
            </a:xfrm>
            <a:prstGeom prst="lef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13453" y="2486453"/>
              <a:ext cx="975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Start separator</a:t>
              </a:r>
              <a:endParaRPr lang="en-US" sz="105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33473" y="1302136"/>
            <a:ext cx="975360" cy="609881"/>
            <a:chOff x="6913453" y="2486453"/>
            <a:chExt cx="975360" cy="609881"/>
          </a:xfrm>
        </p:grpSpPr>
        <p:sp>
          <p:nvSpPr>
            <p:cNvPr id="46" name="Left Brace 45"/>
            <p:cNvSpPr/>
            <p:nvPr/>
          </p:nvSpPr>
          <p:spPr>
            <a:xfrm rot="5400000" flipV="1">
              <a:off x="7276302" y="2935690"/>
              <a:ext cx="235884" cy="85404"/>
            </a:xfrm>
            <a:prstGeom prst="lef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13453" y="2486453"/>
              <a:ext cx="975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End</a:t>
              </a:r>
            </a:p>
            <a:p>
              <a:pPr algn="ctr"/>
              <a:r>
                <a:rPr lang="en-US" sz="1050" dirty="0" smtClean="0"/>
                <a:t>separator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Michael Kardon</dc:creator>
  <cp:lastModifiedBy>Brian Michael Kardon</cp:lastModifiedBy>
  <cp:revision>7</cp:revision>
  <dcterms:created xsi:type="dcterms:W3CDTF">2020-12-09T02:17:51Z</dcterms:created>
  <dcterms:modified xsi:type="dcterms:W3CDTF">2021-01-04T15:12:37Z</dcterms:modified>
</cp:coreProperties>
</file>