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69.png" Type="http://schemas.openxmlformats.org/officeDocument/2006/relationships/image"/><Relationship Id="rId5" Target="../media/image70.png" Type="http://schemas.openxmlformats.org/officeDocument/2006/relationships/image"/><Relationship Id="rId6" Target="../media/image96.png" Type="http://schemas.openxmlformats.org/officeDocument/2006/relationships/image"/><Relationship Id="rId7" Target="../media/image9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png" Type="http://schemas.openxmlformats.org/officeDocument/2006/relationships/image"/><Relationship Id="rId2" Target="../media/image98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99.png" Type="http://schemas.openxmlformats.org/officeDocument/2006/relationships/image"/><Relationship Id="rId6" Target="../media/image100.png" Type="http://schemas.openxmlformats.org/officeDocument/2006/relationships/image"/><Relationship Id="rId7" Target="../media/image101.png" Type="http://schemas.openxmlformats.org/officeDocument/2006/relationships/image"/><Relationship Id="rId8" Target="../media/image102.png" Type="http://schemas.openxmlformats.org/officeDocument/2006/relationships/image"/><Relationship Id="rId9" Target="../media/image10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png" Type="http://schemas.openxmlformats.org/officeDocument/2006/relationships/image"/><Relationship Id="rId11" Target="../media/image109.png" Type="http://schemas.openxmlformats.org/officeDocument/2006/relationships/image"/><Relationship Id="rId2" Target="../media/image105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02.png" Type="http://schemas.openxmlformats.org/officeDocument/2006/relationships/image"/><Relationship Id="rId9" Target="../media/image10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png" Type="http://schemas.openxmlformats.org/officeDocument/2006/relationships/image"/><Relationship Id="rId11" Target="../media/image114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02.png" Type="http://schemas.openxmlformats.org/officeDocument/2006/relationships/image"/><Relationship Id="rId9" Target="../media/image10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03.png" Type="http://schemas.openxmlformats.org/officeDocument/2006/relationships/image"/><Relationship Id="rId13" Target="../media/image104.png" Type="http://schemas.openxmlformats.org/officeDocument/2006/relationships/image"/><Relationship Id="rId2" Target="../media/image115.png" Type="http://schemas.openxmlformats.org/officeDocument/2006/relationships/image"/><Relationship Id="rId3" Target="../media/image116.png" Type="http://schemas.openxmlformats.org/officeDocument/2006/relationships/image"/><Relationship Id="rId4" Target="../media/image117.png" Type="http://schemas.openxmlformats.org/officeDocument/2006/relationships/image"/><Relationship Id="rId5" Target="../media/image118.png" Type="http://schemas.openxmlformats.org/officeDocument/2006/relationships/image"/><Relationship Id="rId6" Target="../media/image119.png" Type="http://schemas.openxmlformats.org/officeDocument/2006/relationships/image"/><Relationship Id="rId7" Target="../media/image120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21.png" Type="http://schemas.openxmlformats.org/officeDocument/2006/relationships/image"/><Relationship Id="rId12" Target="../media/image130.png" Type="http://schemas.openxmlformats.org/officeDocument/2006/relationships/image"/><Relationship Id="rId13" Target="../media/image103.png" Type="http://schemas.openxmlformats.org/officeDocument/2006/relationships/image"/><Relationship Id="rId14" Target="../media/image104.png" Type="http://schemas.openxmlformats.org/officeDocument/2006/relationships/image"/><Relationship Id="rId2" Target="../media/image123.png" Type="http://schemas.openxmlformats.org/officeDocument/2006/relationships/image"/><Relationship Id="rId3" Target="../media/image124.png" Type="http://schemas.openxmlformats.org/officeDocument/2006/relationships/image"/><Relationship Id="rId4" Target="../media/image125.png" Type="http://schemas.openxmlformats.org/officeDocument/2006/relationships/image"/><Relationship Id="rId5" Target="../media/image126.png" Type="http://schemas.openxmlformats.org/officeDocument/2006/relationships/image"/><Relationship Id="rId6" Target="../media/image127.png" Type="http://schemas.openxmlformats.org/officeDocument/2006/relationships/image"/><Relationship Id="rId7" Target="../media/image128.png" Type="http://schemas.openxmlformats.org/officeDocument/2006/relationships/image"/><Relationship Id="rId8" Target="../media/image129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4.png" Type="http://schemas.openxmlformats.org/officeDocument/2006/relationships/image"/><Relationship Id="rId2" Target="../media/image131.png" Type="http://schemas.openxmlformats.org/officeDocument/2006/relationships/image"/><Relationship Id="rId3" Target="../media/image132.png" Type="http://schemas.openxmlformats.org/officeDocument/2006/relationships/image"/><Relationship Id="rId4" Target="../media/image133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34.png" Type="http://schemas.openxmlformats.org/officeDocument/2006/relationships/image"/><Relationship Id="rId8" Target="../media/image135.png" Type="http://schemas.openxmlformats.org/officeDocument/2006/relationships/image"/><Relationship Id="rId9" Target="../media/image10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69.png" Type="http://schemas.openxmlformats.org/officeDocument/2006/relationships/image"/><Relationship Id="rId6" Target="../media/image70.png" Type="http://schemas.openxmlformats.org/officeDocument/2006/relationships/image"/><Relationship Id="rId7" Target="../media/image1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12" Target="../media/image44.png" Type="http://schemas.openxmlformats.org/officeDocument/2006/relationships/image"/><Relationship Id="rId13" Target="../media/image137.png" Type="http://schemas.openxmlformats.org/officeDocument/2006/relationships/image"/><Relationship Id="rId14" Target="../media/image13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15" Target="../media/image30.png" Type="http://schemas.openxmlformats.org/officeDocument/2006/relationships/image"/><Relationship Id="rId16" Target="../media/image31.png" Type="http://schemas.openxmlformats.org/officeDocument/2006/relationships/image"/><Relationship Id="rId17" Target="../media/image32.png" Type="http://schemas.openxmlformats.org/officeDocument/2006/relationships/image"/><Relationship Id="rId18" Target="../media/image33.png" Type="http://schemas.openxmlformats.org/officeDocument/2006/relationships/image"/><Relationship Id="rId19" Target="../media/image34.png" Type="http://schemas.openxmlformats.org/officeDocument/2006/relationships/image"/><Relationship Id="rId2" Target="../media/image1.png" Type="http://schemas.openxmlformats.org/officeDocument/2006/relationships/image"/><Relationship Id="rId20" Target="../media/image35.png" Type="http://schemas.openxmlformats.org/officeDocument/2006/relationships/image"/><Relationship Id="rId21" Target="../media/image36.png" Type="http://schemas.openxmlformats.org/officeDocument/2006/relationships/image"/><Relationship Id="rId22" Target="../media/image37.png" Type="http://schemas.openxmlformats.org/officeDocument/2006/relationships/image"/><Relationship Id="rId23" Target="../media/image38.png" Type="http://schemas.openxmlformats.org/officeDocument/2006/relationships/image"/><Relationship Id="rId24" Target="../media/image39.png" Type="http://schemas.openxmlformats.org/officeDocument/2006/relationships/image"/><Relationship Id="rId25" Target="../media/image40.png" Type="http://schemas.openxmlformats.org/officeDocument/2006/relationships/image"/><Relationship Id="rId26" Target="../media/image4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png" Type="http://schemas.openxmlformats.org/officeDocument/2006/relationships/image"/><Relationship Id="rId12" Target="../media/image56.png" Type="http://schemas.openxmlformats.org/officeDocument/2006/relationships/image"/><Relationship Id="rId13" Target="../media/image57.png" Type="http://schemas.openxmlformats.org/officeDocument/2006/relationships/image"/><Relationship Id="rId14" Target="../media/image58.png" Type="http://schemas.openxmlformats.org/officeDocument/2006/relationships/image"/><Relationship Id="rId15" Target="../media/image59.png" Type="http://schemas.openxmlformats.org/officeDocument/2006/relationships/image"/><Relationship Id="rId16" Target="../media/image60.png" Type="http://schemas.openxmlformats.org/officeDocument/2006/relationships/image"/><Relationship Id="rId17" Target="../media/image61.png" Type="http://schemas.openxmlformats.org/officeDocument/2006/relationships/image"/><Relationship Id="rId18" Target="../media/image62.png" Type="http://schemas.openxmlformats.org/officeDocument/2006/relationships/image"/><Relationship Id="rId19" Target="../media/image63.png" Type="http://schemas.openxmlformats.org/officeDocument/2006/relationships/image"/><Relationship Id="rId2" Target="../media/image1.png" Type="http://schemas.openxmlformats.org/officeDocument/2006/relationships/image"/><Relationship Id="rId20" Target="../media/image64.png" Type="http://schemas.openxmlformats.org/officeDocument/2006/relationships/image"/><Relationship Id="rId21" Target="../media/image65.png" Type="http://schemas.openxmlformats.org/officeDocument/2006/relationships/image"/><Relationship Id="rId22" Target="../media/image66.png" Type="http://schemas.openxmlformats.org/officeDocument/2006/relationships/image"/><Relationship Id="rId23" Target="../media/image67.png" Type="http://schemas.openxmlformats.org/officeDocument/2006/relationships/image"/><Relationship Id="rId24" Target="../media/image68.png" Type="http://schemas.openxmlformats.org/officeDocument/2006/relationships/image"/><Relationship Id="rId3" Target="../media/image48.png" Type="http://schemas.openxmlformats.org/officeDocument/2006/relationships/image"/><Relationship Id="rId4" Target="../media/image14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Relationship Id="rId8" Target="../media/image52.pn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69.png" Type="http://schemas.openxmlformats.org/officeDocument/2006/relationships/image"/><Relationship Id="rId6" Target="../media/image70.png" Type="http://schemas.openxmlformats.org/officeDocument/2006/relationships/image"/><Relationship Id="rId7" Target="../media/image71.png" Type="http://schemas.openxmlformats.org/officeDocument/2006/relationships/image"/><Relationship Id="rId8" Target="../media/image7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78.png" Type="http://schemas.openxmlformats.org/officeDocument/2006/relationships/image"/><Relationship Id="rId12" Target="../media/image79.png" Type="http://schemas.openxmlformats.org/officeDocument/2006/relationships/image"/><Relationship Id="rId13" Target="../media/image80.png" Type="http://schemas.openxmlformats.org/officeDocument/2006/relationships/image"/><Relationship Id="rId14" Target="../media/image81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8.png" Type="http://schemas.openxmlformats.org/officeDocument/2006/relationships/image"/><Relationship Id="rId6" Target="../media/image73.png" Type="http://schemas.openxmlformats.org/officeDocument/2006/relationships/image"/><Relationship Id="rId7" Target="../media/image74.png" Type="http://schemas.openxmlformats.org/officeDocument/2006/relationships/image"/><Relationship Id="rId8" Target="../media/image75.pn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8.png" Type="http://schemas.openxmlformats.org/officeDocument/2006/relationships/image"/><Relationship Id="rId6" Target="../media/image73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Relationship Id="rId9" Target="../media/image8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9.png" Type="http://schemas.openxmlformats.org/officeDocument/2006/relationships/image"/><Relationship Id="rId11" Target="../media/image90.png" Type="http://schemas.openxmlformats.org/officeDocument/2006/relationships/image"/><Relationship Id="rId12" Target="../media/image91.png" Type="http://schemas.openxmlformats.org/officeDocument/2006/relationships/image"/><Relationship Id="rId13" Target="../media/image92.png" Type="http://schemas.openxmlformats.org/officeDocument/2006/relationships/image"/><Relationship Id="rId14" Target="../media/image93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8.png" Type="http://schemas.openxmlformats.org/officeDocument/2006/relationships/image"/><Relationship Id="rId6" Target="../media/image73.png" Type="http://schemas.openxmlformats.org/officeDocument/2006/relationships/image"/><Relationship Id="rId7" Target="../media/image75.png" Type="http://schemas.openxmlformats.org/officeDocument/2006/relationships/image"/><Relationship Id="rId8" Target="../media/image76.png" Type="http://schemas.openxmlformats.org/officeDocument/2006/relationships/image"/><Relationship Id="rId9" Target="../media/image8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8.png" Type="http://schemas.openxmlformats.org/officeDocument/2006/relationships/image"/><Relationship Id="rId6" Target="../media/image94.png" Type="http://schemas.openxmlformats.org/officeDocument/2006/relationships/image"/><Relationship Id="rId7" Target="../media/image9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56100" y="-584200"/>
            <a:ext cx="11849100" cy="10071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33700" y="3581400"/>
            <a:ext cx="330200" cy="160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781300" y="3314700"/>
            <a:ext cx="5981700" cy="5194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692400" y="2692400"/>
            <a:ext cx="6159500" cy="3632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46400" y="1333500"/>
            <a:ext cx="2819400" cy="3479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38800" y="2108200"/>
            <a:ext cx="2755900" cy="2590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38800" y="3860800"/>
            <a:ext cx="2946400" cy="2768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19400" y="4114800"/>
            <a:ext cx="2933700" cy="26289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16700" y="7594600"/>
            <a:ext cx="2146300" cy="16383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87500" y="2222500"/>
            <a:ext cx="2133600" cy="2679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52600" y="4038600"/>
            <a:ext cx="635000" cy="876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369800" y="7696200"/>
            <a:ext cx="5537200" cy="21082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71500" y="1511300"/>
            <a:ext cx="1689100" cy="1689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486900" y="2324100"/>
            <a:ext cx="8686800" cy="83693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4541500" y="7810500"/>
            <a:ext cx="2222500" cy="2070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855200" y="2070100"/>
            <a:ext cx="4203700" cy="2578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949363100" y="0"/>
            <a:ext cx="2147483647" cy="15517622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600" y="165100"/>
            <a:ext cx="3987800" cy="403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58900" y="1054100"/>
            <a:ext cx="1993900" cy="2019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4089400"/>
            <a:ext cx="6045200" cy="234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70000" y="5803900"/>
            <a:ext cx="66294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16000" y="3378200"/>
            <a:ext cx="10439400" cy="9169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72700" y="1384300"/>
            <a:ext cx="6172200" cy="3073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12800" y="673100"/>
            <a:ext cx="4559300" cy="1816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72700" y="5740400"/>
            <a:ext cx="7531100" cy="3327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2324100"/>
            <a:ext cx="27305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20300" y="660400"/>
            <a:ext cx="2095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20300" y="4775200"/>
            <a:ext cx="22352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74700" y="3276600"/>
            <a:ext cx="7124700" cy="4216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327400" y="5689600"/>
            <a:ext cx="6616700" cy="4292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337800" y="5689600"/>
            <a:ext cx="7759700" cy="266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23500" y="3187700"/>
            <a:ext cx="7531100" cy="1308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2324100"/>
            <a:ext cx="2730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71100" y="2451100"/>
            <a:ext cx="20955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20300" y="4775200"/>
            <a:ext cx="22352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7700" y="596900"/>
            <a:ext cx="84455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3251200"/>
            <a:ext cx="7124700" cy="53086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644900" y="5727700"/>
            <a:ext cx="5778500" cy="3987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23500" y="3225800"/>
            <a:ext cx="7416800" cy="1257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98100" y="5791200"/>
            <a:ext cx="7277100" cy="304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2324100"/>
            <a:ext cx="2730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71100" y="2451100"/>
            <a:ext cx="20955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020300" y="4775200"/>
            <a:ext cx="22352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47700" y="596900"/>
            <a:ext cx="8445500" cy="189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2200" y="3251200"/>
            <a:ext cx="8674100" cy="6019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36200" y="6527800"/>
            <a:ext cx="7378700" cy="2743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36200" y="6654800"/>
            <a:ext cx="7353300" cy="1066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325100" y="7734300"/>
            <a:ext cx="7188200" cy="1447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72700" y="2489200"/>
            <a:ext cx="7353300" cy="14732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98100" y="3962400"/>
            <a:ext cx="7340600" cy="11557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0400" y="596900"/>
            <a:ext cx="4470400" cy="1790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39800" y="2324100"/>
            <a:ext cx="4953000" cy="825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20300" y="1727200"/>
            <a:ext cx="2095500" cy="825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083800" y="5803900"/>
            <a:ext cx="22352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8500" y="3162300"/>
            <a:ext cx="6985000" cy="41402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715500" y="1651000"/>
            <a:ext cx="8115300" cy="800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804400" y="2311400"/>
            <a:ext cx="8064500" cy="1130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06000" y="4546600"/>
            <a:ext cx="6146800" cy="3581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918700" y="4559300"/>
            <a:ext cx="6146800" cy="25273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96500" y="7137400"/>
            <a:ext cx="4597400" cy="952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68500" y="5664200"/>
            <a:ext cx="6896100" cy="40132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60400" y="596900"/>
            <a:ext cx="4470400" cy="1790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2324100"/>
            <a:ext cx="6197600" cy="825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63100" y="939800"/>
            <a:ext cx="2095500" cy="825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63100" y="3733800"/>
            <a:ext cx="22352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2200" y="3454400"/>
            <a:ext cx="7658100" cy="4851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740900" y="1714500"/>
            <a:ext cx="8331200" cy="1003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740900" y="4724400"/>
            <a:ext cx="7924800" cy="363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-2147483648" y="0"/>
            <a:ext cx="2147483647" cy="1585341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5400" y="0"/>
            <a:ext cx="18427700" cy="11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28600" y="0"/>
            <a:ext cx="9144000" cy="114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596900"/>
            <a:ext cx="5473700" cy="1892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2324100"/>
            <a:ext cx="52959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63100" y="939800"/>
            <a:ext cx="20955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63100" y="3733800"/>
            <a:ext cx="223520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165100"/>
            <a:ext cx="3987800" cy="403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1054100"/>
            <a:ext cx="1993900" cy="2019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9800" y="3568700"/>
            <a:ext cx="46228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356100" y="-584200"/>
            <a:ext cx="11849100" cy="10071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11200" y="3949700"/>
            <a:ext cx="2819400" cy="3479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243300" y="4394200"/>
            <a:ext cx="2755900" cy="2590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008100" y="5676900"/>
            <a:ext cx="2946400" cy="2768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46200" y="5880100"/>
            <a:ext cx="2933700" cy="2628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87500" y="7429500"/>
            <a:ext cx="520700" cy="181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92500" y="7061200"/>
            <a:ext cx="482600" cy="1803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40200" y="7416800"/>
            <a:ext cx="520700" cy="1828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950200" y="2057400"/>
            <a:ext cx="2400300" cy="3086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251200" y="5118100"/>
            <a:ext cx="113411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924800" y="723900"/>
            <a:ext cx="2438400" cy="1689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968500" y="3073400"/>
            <a:ext cx="9906000" cy="4381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4089400"/>
            <a:ext cx="4953000" cy="2197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16200" y="3759200"/>
            <a:ext cx="7493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05100" y="3848100"/>
            <a:ext cx="558800" cy="558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270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00100" y="5257800"/>
            <a:ext cx="4381500" cy="12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24100" y="3835400"/>
            <a:ext cx="9906000" cy="4381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00600" y="4851400"/>
            <a:ext cx="4953000" cy="2197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83400" y="4521200"/>
            <a:ext cx="749300" cy="736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72300" y="4610100"/>
            <a:ext cx="558800" cy="5588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1270000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067300" y="6019800"/>
            <a:ext cx="4381500" cy="12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0" y="5257800"/>
            <a:ext cx="9906000" cy="43815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99500" y="6261100"/>
            <a:ext cx="4953000" cy="2197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807700" y="5943600"/>
            <a:ext cx="749300" cy="749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896600" y="6032500"/>
            <a:ext cx="558800" cy="5588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127000000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91600" y="7429500"/>
            <a:ext cx="4381500" cy="127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375900" y="6680200"/>
            <a:ext cx="9906000" cy="43815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52400" y="7696200"/>
            <a:ext cx="4953000" cy="2197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960600" y="7366000"/>
            <a:ext cx="749300" cy="7493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049500" y="7454900"/>
            <a:ext cx="558800" cy="558800"/>
          </a:xfrm>
          <a:prstGeom prst="rect">
            <a:avLst/>
          </a:prstGeom>
        </p:spPr>
      </p:pic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186982100"/>
          </a:xfrm>
        </p:grpSpPr>
      </p:grpSp>
      <p:pic>
        <p:nvPicPr>
          <p:cNvPr name="Picture 34" id="3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33500" y="2730500"/>
            <a:ext cx="5715000" cy="127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187071000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52200" y="2730500"/>
            <a:ext cx="5715000" cy="12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578600" y="1803400"/>
            <a:ext cx="5435600" cy="23368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708900" y="3251200"/>
            <a:ext cx="2654300" cy="3683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54300" y="3860800"/>
            <a:ext cx="736600" cy="5715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71500" y="4483100"/>
            <a:ext cx="4508500" cy="11049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934200" y="4622800"/>
            <a:ext cx="736600" cy="5715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845800" y="6045200"/>
            <a:ext cx="736600" cy="5715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2534900" y="8064500"/>
            <a:ext cx="4902200" cy="11049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5011400" y="7467600"/>
            <a:ext cx="736600" cy="5715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4711700" y="4711700"/>
            <a:ext cx="5029200" cy="17399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800100" y="5346700"/>
            <a:ext cx="4381500" cy="7112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763000" y="6604000"/>
            <a:ext cx="4546600" cy="11049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4330700" y="6146800"/>
            <a:ext cx="5118100" cy="5080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9245600" y="7632700"/>
            <a:ext cx="3937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711200" y="3949700"/>
            <a:ext cx="2819400" cy="3479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243300" y="4394200"/>
            <a:ext cx="2755900" cy="25908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008100" y="5676900"/>
            <a:ext cx="2946400" cy="27686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46200" y="5880100"/>
            <a:ext cx="2933700" cy="2628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287500" y="7429500"/>
            <a:ext cx="520700" cy="1816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92500" y="7061200"/>
            <a:ext cx="482600" cy="1803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140200" y="7416800"/>
            <a:ext cx="520700" cy="1828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988300" y="1358900"/>
            <a:ext cx="2324100" cy="2324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689600" y="3403600"/>
            <a:ext cx="6604000" cy="1917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698500" y="4432300"/>
            <a:ext cx="168910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85400"/>
            <a:ext cx="18427700" cy="49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863600"/>
            <a:ext cx="2095500" cy="25908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1869821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31900" y="5130800"/>
            <a:ext cx="81915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08000" y="266700"/>
            <a:ext cx="21920200" cy="336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994400" y="1054100"/>
            <a:ext cx="10960100" cy="1676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54500" y="76200"/>
            <a:ext cx="6946900" cy="1239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994400" y="3048000"/>
            <a:ext cx="3479800" cy="6197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46600" y="520700"/>
            <a:ext cx="6311900" cy="2832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134100" y="1181100"/>
            <a:ext cx="3162300" cy="1422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146800" y="3200400"/>
            <a:ext cx="3162300" cy="9779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13700" y="101600"/>
            <a:ext cx="6946900" cy="12395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740900" y="3073400"/>
            <a:ext cx="3479800" cy="6197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906000" y="3200400"/>
            <a:ext cx="3162300" cy="9779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747500" y="76200"/>
            <a:ext cx="6946900" cy="12395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474700" y="3048000"/>
            <a:ext cx="3479800" cy="6197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639800" y="3200400"/>
            <a:ext cx="3162300" cy="9779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1828038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10800000">
            <a:off x="13754100" y="6451600"/>
            <a:ext cx="29210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690600" y="3200400"/>
            <a:ext cx="2971800" cy="1181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27100" y="3149600"/>
            <a:ext cx="4483100" cy="4318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20800" y="5207000"/>
            <a:ext cx="1968500" cy="546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626600" y="1257300"/>
            <a:ext cx="6705600" cy="19685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6045200" y="1485900"/>
            <a:ext cx="3149600" cy="901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588000" y="3327400"/>
            <a:ext cx="3619500" cy="8636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359900" y="3340100"/>
            <a:ext cx="3619500" cy="8636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9118600" y="4635500"/>
            <a:ext cx="4254500" cy="39370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852400" y="5168900"/>
            <a:ext cx="4241800" cy="28829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5918200" y="5168900"/>
            <a:ext cx="36957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55600" y="165100"/>
            <a:ext cx="3987800" cy="4038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58900" y="1054100"/>
            <a:ext cx="1993900" cy="2019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" y="3568700"/>
            <a:ext cx="7543800" cy="317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1900" y="6299200"/>
            <a:ext cx="28829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187071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981200"/>
            <a:ext cx="57150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8300" y="203200"/>
            <a:ext cx="5283200" cy="236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911600" y="1905000"/>
            <a:ext cx="13957300" cy="2933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5000" y="2832100"/>
            <a:ext cx="3454400" cy="3314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74700" y="2959100"/>
            <a:ext cx="228600" cy="266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277100" y="1803400"/>
            <a:ext cx="3695700" cy="977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340600" y="4305300"/>
            <a:ext cx="8966200" cy="698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136900" y="5600700"/>
            <a:ext cx="17183100" cy="293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315200" y="5499100"/>
            <a:ext cx="4152900" cy="977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378700" y="7988300"/>
            <a:ext cx="85979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187071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981200"/>
            <a:ext cx="57150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8300" y="203200"/>
            <a:ext cx="5283200" cy="236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2832100"/>
            <a:ext cx="3454400" cy="331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4700" y="2959100"/>
            <a:ext cx="228600" cy="266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715000" y="1905000"/>
            <a:ext cx="3454400" cy="952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778500" y="4343400"/>
            <a:ext cx="10629900" cy="69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266700" y="1943100"/>
            <a:ext cx="24460200" cy="2933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7581900" y="6210300"/>
            <a:ext cx="33197800" cy="3187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96900" y="6070600"/>
            <a:ext cx="3784600" cy="977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35000" y="8851900"/>
            <a:ext cx="9575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187071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981200"/>
            <a:ext cx="57150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68300" y="203200"/>
            <a:ext cx="5283200" cy="2362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2832100"/>
            <a:ext cx="3454400" cy="331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4700" y="2959100"/>
            <a:ext cx="228600" cy="266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635500" y="2273300"/>
            <a:ext cx="3403600" cy="952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648200" y="4699000"/>
            <a:ext cx="8597900" cy="698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955800" y="2349500"/>
            <a:ext cx="26835100" cy="2933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203200" y="5600700"/>
            <a:ext cx="19812000" cy="2933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622800" y="5346700"/>
            <a:ext cx="3327400" cy="965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660900" y="8013700"/>
            <a:ext cx="59309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4000500" y="-4000500"/>
            <a:ext cx="10299700" cy="1831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76200" y="10172700"/>
            <a:ext cx="18427700" cy="11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172700"/>
            <a:ext cx="9144000" cy="114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187071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981200"/>
            <a:ext cx="5715000" cy="12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025900" y="2705100"/>
            <a:ext cx="11518900" cy="624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6400" y="101600"/>
            <a:ext cx="2959100" cy="2349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