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63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323232"/>
    <a:srgbClr val="5F34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8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CCFE-693B-4D0B-9820-6EB2AADDB91B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51C4349-0CE9-4DE0-A26D-7E1E74A1EEA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88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CCFE-693B-4D0B-9820-6EB2AADDB91B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4349-0CE9-4DE0-A26D-7E1E74A1EEA6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2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CCFE-693B-4D0B-9820-6EB2AADDB91B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4349-0CE9-4DE0-A26D-7E1E74A1EEA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112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CCFE-693B-4D0B-9820-6EB2AADDB91B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51C4349-0CE9-4DE0-A26D-7E1E74A1EEA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353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CCFE-693B-4D0B-9820-6EB2AADDB91B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4349-0CE9-4DE0-A26D-7E1E74A1EEA6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396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CCFE-693B-4D0B-9820-6EB2AADDB91B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4349-0CE9-4DE0-A26D-7E1E74A1EEA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911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CCFE-693B-4D0B-9820-6EB2AADDB91B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4349-0CE9-4DE0-A26D-7E1E74A1EEA6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2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CCFE-693B-4D0B-9820-6EB2AADDB91B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4349-0CE9-4DE0-A26D-7E1E74A1EEA6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562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CCFE-693B-4D0B-9820-6EB2AADDB91B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4349-0CE9-4DE0-A26D-7E1E74A1EEA6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357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CCFE-693B-4D0B-9820-6EB2AADDB91B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4349-0CE9-4DE0-A26D-7E1E74A1EE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2135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CCFE-693B-4D0B-9820-6EB2AADDB91B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4349-0CE9-4DE0-A26D-7E1E74A1EEA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39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CCFE-693B-4D0B-9820-6EB2AADDB91B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4349-0CE9-4DE0-A26D-7E1E74A1EEA6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470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219CCFE-693B-4D0B-9820-6EB2AADDB91B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4349-0CE9-4DE0-A26D-7E1E74A1EEA6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8047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CCFE-693B-4D0B-9820-6EB2AADDB91B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4349-0CE9-4DE0-A26D-7E1E74A1EEA6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89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CCFE-693B-4D0B-9820-6EB2AADDB91B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4349-0CE9-4DE0-A26D-7E1E74A1EEA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61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CCFE-693B-4D0B-9820-6EB2AADDB91B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4349-0CE9-4DE0-A26D-7E1E74A1EEA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00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CCFE-693B-4D0B-9820-6EB2AADDB91B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4349-0CE9-4DE0-A26D-7E1E74A1EEA6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55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CCFE-693B-4D0B-9820-6EB2AADDB91B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4349-0CE9-4DE0-A26D-7E1E74A1EEA6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09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CCFE-693B-4D0B-9820-6EB2AADDB91B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4349-0CE9-4DE0-A26D-7E1E74A1EEA6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13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CCFE-693B-4D0B-9820-6EB2AADDB91B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4349-0CE9-4DE0-A26D-7E1E74A1EE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88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CCFE-693B-4D0B-9820-6EB2AADDB91B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4349-0CE9-4DE0-A26D-7E1E74A1EEA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14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219CCFE-693B-4D0B-9820-6EB2AADDB91B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4349-0CE9-4DE0-A26D-7E1E74A1EEA6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85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9CCFE-693B-4D0B-9820-6EB2AADDB91B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51C4349-0CE9-4DE0-A26D-7E1E74A1EEA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2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9CCFE-693B-4D0B-9820-6EB2AADDB91B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51C4349-0CE9-4DE0-A26D-7E1E74A1EEA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23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93AB5-531C-612E-E69C-C88848389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>
                <a:latin typeface="Arial Black" panose="020B0A04020102020204" pitchFamily="34" charset="0"/>
              </a:rPr>
              <a:t>Sejam bem vindos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956F37-238F-853B-0F08-F2558058B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Aqui entenderemos e veremos sobre: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Componentes de trabalho</a:t>
            </a:r>
          </a:p>
          <a:p>
            <a:r>
              <a:rPr lang="pt-BR" dirty="0"/>
              <a:t>HTML</a:t>
            </a:r>
          </a:p>
          <a:p>
            <a:r>
              <a:rPr lang="pt-BR" dirty="0"/>
              <a:t>HTML versão 5 (HTML5)</a:t>
            </a:r>
          </a:p>
          <a:p>
            <a:r>
              <a:rPr lang="pt-BR" dirty="0"/>
              <a:t>Nossas primeiras TAGS HTML</a:t>
            </a:r>
          </a:p>
          <a:p>
            <a:r>
              <a:rPr lang="pt-BR" dirty="0"/>
              <a:t>Atributos para TAG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3275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6E7F0-5430-571F-BD18-EEDC1540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327" y="2379765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pt-BR" sz="6600" dirty="0">
                <a:latin typeface="Arial Black" panose="020B0A04020102020204" pitchFamily="34" charset="0"/>
              </a:rPr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86839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AD159-BBFD-B28A-FAFA-7E04F8D7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Acessem a atividade dessa aula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66D1D7-1009-CC14-DEA1-DC79E576A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08" y="2208810"/>
            <a:ext cx="4810783" cy="368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3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1ED4E49-00F9-F19C-1578-8DF0B64F8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D16ED11-AB42-60DE-7B41-FAB37601087E}"/>
              </a:ext>
            </a:extLst>
          </p:cNvPr>
          <p:cNvSpPr txBox="1"/>
          <p:nvPr/>
        </p:nvSpPr>
        <p:spPr>
          <a:xfrm>
            <a:off x="7813964" y="5617029"/>
            <a:ext cx="50791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latin typeface="Arial Black" panose="020B0A04020102020204" pitchFamily="34" charset="0"/>
              </a:rPr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230449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EB7C393-35E7-22DD-03BC-4E5220634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56CB854-E004-7D8E-55F1-62B59CA75D0D}"/>
              </a:ext>
            </a:extLst>
          </p:cNvPr>
          <p:cNvSpPr txBox="1"/>
          <p:nvPr/>
        </p:nvSpPr>
        <p:spPr>
          <a:xfrm>
            <a:off x="831273" y="0"/>
            <a:ext cx="5830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Arial Black" panose="020B0A04020102020204" pitchFamily="34" charset="0"/>
              </a:rPr>
              <a:t>Teclado</a:t>
            </a:r>
            <a:endParaRPr lang="pt-B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31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C8894-48E1-8EF4-E872-51A1B8C3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2FE7AC-C735-1224-FC22-FED042124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0C59E1-6AB4-C264-F9D1-830E91B05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85A7801-BE8B-B743-D3AC-570EEEC0360B}"/>
              </a:ext>
            </a:extLst>
          </p:cNvPr>
          <p:cNvSpPr txBox="1"/>
          <p:nvPr/>
        </p:nvSpPr>
        <p:spPr>
          <a:xfrm>
            <a:off x="8645237" y="367076"/>
            <a:ext cx="34200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Arial Black" panose="020B0A04020102020204" pitchFamily="34" charset="0"/>
              </a:rPr>
              <a:t>Mouse</a:t>
            </a:r>
          </a:p>
        </p:txBody>
      </p:sp>
    </p:spTree>
    <p:extLst>
      <p:ext uri="{BB962C8B-B14F-4D97-AF65-F5344CB8AC3E}">
        <p14:creationId xmlns:p14="http://schemas.microsoft.com/office/powerpoint/2010/main" val="314503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4A7CF-614D-907E-72AB-5F4A9F14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Arial Black" panose="020B0A04020102020204" pitchFamily="34" charset="0"/>
              </a:rPr>
              <a:t>História do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4A3FFF-8D4F-440E-4416-C529C9223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dirty="0"/>
              <a:t>	</a:t>
            </a:r>
            <a:r>
              <a:rPr lang="pt-BR" b="1" dirty="0"/>
              <a:t>O HTML (HyperText Markup Language) foi criado em 1989 pelo cientista britânico Tim Berners-Lee, no CERN, com o objetivo de compartilhar documentos entre pesquisadores de diferentes locais. Ele projetou o HTML como uma linguagem de marcação que usava </a:t>
            </a:r>
            <a:r>
              <a:rPr lang="pt-BR" b="1" i="1" dirty="0"/>
              <a:t>tags</a:t>
            </a:r>
            <a:r>
              <a:rPr lang="pt-BR" b="1" dirty="0"/>
              <a:t> para formatar e estruturar conteúdo, permitindo criar páginas com links para outros documentos (hipertexto). Em 1991, o HTML foi oficialmente lançado como uma linguagem simples, com menos de 20 tags.</a:t>
            </a:r>
          </a:p>
          <a:p>
            <a:pPr marL="0" indent="0" algn="just">
              <a:buNone/>
            </a:pPr>
            <a:r>
              <a:rPr lang="pt-BR" b="1" dirty="0"/>
              <a:t>	Na década de 1990, o HTML evoluiu com novas versões e recursos para acompanhar a rápida expansão da web. O HTML4, lançado em 1997 pelo W3C (World Wide Web Consortium), trouxe suporte para formulários, scripts e folhas de estilo (CSS), sendo amplamente usado por muitos anos. Em 2014, o HTML5 foi formalizado, trazendo avanços como suporte para multimídia (vídeo e áudio), gráficos, novos elementos semânticos e uma maior integração com JavaScript, tornando-se o padrão atual para desenvolvimento web.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7812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29775-BE51-A7CD-74B1-A98E860D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Arial Black" panose="020B0A04020102020204" pitchFamily="34" charset="0"/>
              </a:rPr>
              <a:t>Primeiras tags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0109CD-FA67-BDF4-9136-750F0C39D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300740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Temos cerca de +180 tags, entre elas temos:</a:t>
            </a:r>
            <a:br>
              <a:rPr lang="pt-BR" dirty="0"/>
            </a:b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 - Indica todo nosso código HTML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 - Indica todo nosso cabeçalho do nosso código</a:t>
            </a:r>
            <a:br>
              <a:rPr lang="pt-BR" dirty="0"/>
            </a:br>
            <a:r>
              <a:rPr lang="pt-BR" dirty="0"/>
              <a:t>&lt;body&gt; - Indica o corpo do nosso site</a:t>
            </a:r>
          </a:p>
          <a:p>
            <a:pPr marL="0" indent="0">
              <a:buNone/>
            </a:pPr>
            <a:r>
              <a:rPr lang="pt-BR" dirty="0"/>
              <a:t>&lt;h1&gt; a &lt;h6&gt; - Indica os títulos do nosso site com diferentes tamanhos</a:t>
            </a:r>
          </a:p>
          <a:p>
            <a:pPr marL="0" indent="0">
              <a:buNone/>
            </a:pPr>
            <a:r>
              <a:rPr lang="pt-BR" dirty="0"/>
              <a:t>&lt;p&gt; - Indica um parágrafo do nosso site</a:t>
            </a:r>
          </a:p>
        </p:txBody>
      </p:sp>
    </p:spTree>
    <p:extLst>
      <p:ext uri="{BB962C8B-B14F-4D97-AF65-F5344CB8AC3E}">
        <p14:creationId xmlns:p14="http://schemas.microsoft.com/office/powerpoint/2010/main" val="206082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A86E1-8FAB-01B6-1DE5-85A187AE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latin typeface="Arial Black" panose="020B0A04020102020204" pitchFamily="34" charset="0"/>
              </a:rPr>
              <a:t>Atributos de tags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2864DB-8C6C-EE72-A896-014CF3C16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870756"/>
            <a:ext cx="9603275" cy="2568143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Toda TAG HTML tem atributos, mas para que eles servem?</a:t>
            </a:r>
            <a:br>
              <a:rPr lang="pt-BR" dirty="0"/>
            </a:br>
            <a:r>
              <a:rPr lang="pt-BR" dirty="0"/>
              <a:t>	</a:t>
            </a:r>
          </a:p>
          <a:p>
            <a:pPr marL="0" indent="0" algn="ctr">
              <a:buNone/>
            </a:pPr>
            <a:r>
              <a:rPr lang="pt-BR" dirty="0"/>
              <a:t>Então, posso usar qualquer </a:t>
            </a:r>
            <a:r>
              <a:rPr lang="pt-BR" dirty="0" err="1"/>
              <a:t>tag</a:t>
            </a:r>
            <a:r>
              <a:rPr lang="pt-BR" dirty="0"/>
              <a:t> HTML?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Devo aprender a usar os elementos?</a:t>
            </a:r>
          </a:p>
        </p:txBody>
      </p:sp>
    </p:spTree>
    <p:extLst>
      <p:ext uri="{BB962C8B-B14F-4D97-AF65-F5344CB8AC3E}">
        <p14:creationId xmlns:p14="http://schemas.microsoft.com/office/powerpoint/2010/main" val="2004121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731E9-FE54-D923-F78F-61B80701E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latin typeface="Arial Black" panose="020B0A04020102020204" pitchFamily="34" charset="0"/>
              </a:rPr>
              <a:t>Exemplos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F62270-43CE-4E9D-EBBE-D70EF5E36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755" y="2543492"/>
            <a:ext cx="9603275" cy="2954784"/>
          </a:xfrm>
        </p:spPr>
        <p:txBody>
          <a:bodyPr/>
          <a:lstStyle/>
          <a:p>
            <a:r>
              <a:rPr lang="pt-BR" dirty="0" err="1"/>
              <a:t>Type</a:t>
            </a:r>
            <a:r>
              <a:rPr lang="pt-BR" dirty="0"/>
              <a:t>  - Indica o tipo de um elemento</a:t>
            </a:r>
          </a:p>
          <a:p>
            <a:r>
              <a:rPr lang="pt-BR" dirty="0" err="1"/>
              <a:t>Src</a:t>
            </a:r>
            <a:r>
              <a:rPr lang="pt-BR" dirty="0"/>
              <a:t> – Indica o caminho do arquivo de mídia, como uma imagem, um vídeo, ou um script</a:t>
            </a:r>
          </a:p>
          <a:p>
            <a:r>
              <a:rPr lang="pt-BR" dirty="0" err="1"/>
              <a:t>Class</a:t>
            </a:r>
            <a:r>
              <a:rPr lang="pt-BR" dirty="0"/>
              <a:t> – Indica a classe que o elemento recebe</a:t>
            </a:r>
          </a:p>
          <a:p>
            <a:r>
              <a:rPr lang="pt-BR" dirty="0"/>
              <a:t>Id – Indica um identificador do elemento</a:t>
            </a:r>
          </a:p>
          <a:p>
            <a:r>
              <a:rPr lang="pt-BR" dirty="0" err="1"/>
              <a:t>Href</a:t>
            </a:r>
            <a:r>
              <a:rPr lang="pt-BR" dirty="0"/>
              <a:t> - Indica o destino de um link</a:t>
            </a:r>
          </a:p>
          <a:p>
            <a:r>
              <a:rPr lang="pt-BR" dirty="0" err="1"/>
              <a:t>Name</a:t>
            </a:r>
            <a:r>
              <a:rPr lang="pt-BR" dirty="0"/>
              <a:t> – Indica o nome de um elemento</a:t>
            </a:r>
          </a:p>
        </p:txBody>
      </p:sp>
    </p:spTree>
    <p:extLst>
      <p:ext uri="{BB962C8B-B14F-4D97-AF65-F5344CB8AC3E}">
        <p14:creationId xmlns:p14="http://schemas.microsoft.com/office/powerpoint/2010/main" val="1830728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26B92-AED1-5734-C700-CD17BBEAC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latin typeface="Arial Black" panose="020B0A04020102020204" pitchFamily="34" charset="0"/>
              </a:rPr>
              <a:t>Na prática: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B59E3CE0-F077-4FCD-797E-170219612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9D16A13-D1E8-0DB1-3ACF-D2AF57872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80" y="1391655"/>
            <a:ext cx="9603274" cy="466182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6BF513D-C025-EDCC-69B1-D96768CBBD68}"/>
              </a:ext>
            </a:extLst>
          </p:cNvPr>
          <p:cNvSpPr txBox="1"/>
          <p:nvPr/>
        </p:nvSpPr>
        <p:spPr>
          <a:xfrm>
            <a:off x="360218" y="279294"/>
            <a:ext cx="11471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Obs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: Os atributos das TAG vão dentro da TAG &lt;exemplo_de_atributo&gt;</a:t>
            </a:r>
          </a:p>
        </p:txBody>
      </p:sp>
    </p:spTree>
    <p:extLst>
      <p:ext uri="{BB962C8B-B14F-4D97-AF65-F5344CB8AC3E}">
        <p14:creationId xmlns:p14="http://schemas.microsoft.com/office/powerpoint/2010/main" val="175100518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1_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194</TotalTime>
  <Words>402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Gill Sans MT</vt:lpstr>
      <vt:lpstr>Galeria</vt:lpstr>
      <vt:lpstr>1_Galeria</vt:lpstr>
      <vt:lpstr>Sejam bem vindos</vt:lpstr>
      <vt:lpstr>Apresentação do PowerPoint</vt:lpstr>
      <vt:lpstr>Apresentação do PowerPoint</vt:lpstr>
      <vt:lpstr>Apresentação do PowerPoint</vt:lpstr>
      <vt:lpstr>História do HTML</vt:lpstr>
      <vt:lpstr>Primeiras tags</vt:lpstr>
      <vt:lpstr>Atributos de tags</vt:lpstr>
      <vt:lpstr>Exemplos de atributos</vt:lpstr>
      <vt:lpstr>Na prática:</vt:lpstr>
      <vt:lpstr>Dúvidas?</vt:lpstr>
      <vt:lpstr>Acessem a atividade dessa aula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Italo</dc:creator>
  <cp:lastModifiedBy>Antonio Italo</cp:lastModifiedBy>
  <cp:revision>26</cp:revision>
  <dcterms:created xsi:type="dcterms:W3CDTF">2024-11-13T19:29:08Z</dcterms:created>
  <dcterms:modified xsi:type="dcterms:W3CDTF">2024-11-13T22:49:13Z</dcterms:modified>
</cp:coreProperties>
</file>