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1" autoAdjust="0"/>
    <p:restoredTop sz="69251" autoAdjust="0"/>
  </p:normalViewPr>
  <p:slideViewPr>
    <p:cSldViewPr snapToGrid="0">
      <p:cViewPr varScale="1">
        <p:scale>
          <a:sx n="81" d="100"/>
          <a:sy n="81" d="100"/>
        </p:scale>
        <p:origin x="15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F4C62-3254-432F-B0AF-8EA52F16848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22EB0-B989-4515-AF57-3AD9ED1684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72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Make me a picture of a man with white hair wearing a black and white jacket who is a trading card game player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22EB0-B989-4515-AF57-3AD9ED16841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01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FA9F7-ADD4-A84D-0545-7A5F270C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504B728-A8FE-5B6B-E744-F54C828A1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57C240F-3306-211F-C4BF-2C39E5A29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Make me a picture in anime style of a man with white hair wearing a black and white jacket who is a trading card game player face off with a lot of good player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0D3B69-97C0-4B45-AD01-475B4F141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22EB0-B989-4515-AF57-3AD9ED16841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6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DB7EC-2728-97C2-ADED-A3A43E334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FF9B01D-117E-1B48-ACA4-07A419EDF5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605DF7-DEF9-EF23-7924-2874E5E1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Make me a picture in anime style of a man with white hair wearing a black and white jacket who is a trading card game player practice very hard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6901FA-1937-9CE3-02F6-2D4BCA176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22EB0-B989-4515-AF57-3AD9ED16841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34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4A691-C556-27C6-2CEE-94BED9A54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1826401-BCBB-7996-5B6D-EEED520DC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F1957D0-74D5-9F71-1781-0967F2EF8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Make me a picture in anime style of a man with white hair wearing a black and white jacket who is a trading card game player got a second place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58E5DB-550C-8617-55E2-8AD79A1BB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22EB0-B989-4515-AF57-3AD9ED16841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33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BC2FB-5DA7-1D72-E0D9-7508F0C46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7C8B2D2-4331-8CEB-C3AE-934BA670A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DCF9D69-BC6D-13F5-CF06-D9CBD25FC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Make me a picture in anime style of a man with white hair wearing a black and white jacket who is a trading card game player is very shock because he had a very bad start card in a competition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C10E97-E59B-5FD0-7916-3A6961F10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22EB0-B989-4515-AF57-3AD9ED16841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63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E6A34-C4BA-678C-D08D-9168C30DA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CEB755B-4359-528E-75AD-0B1C395A0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D035BCA-FE88-7CD9-B566-8CAEDE457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Make me a picture in anime style of a man with white hair wearing a black and white jacket who is a trading card game player is very shock because he had a very bad start card in a competition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B89D36-662F-9B80-E7D7-D95E3030F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22EB0-B989-4515-AF57-3AD9ED16841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13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38FF-B0E0-61A3-8A6E-84B0F6023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8D6369F-A045-EB8E-2964-E5C0209BF6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7D4D67A-5BAD-B7AD-7D76-F0C5CA7AB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Make me a picture in anime style of a man with white hair wearing a black and white jacket who is a trading card game player came back from the down and get a 16th place in a 100 man competition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8FB1A-019D-14A9-D744-152D0F242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22EB0-B989-4515-AF57-3AD9ED16841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3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22EB0-B989-4515-AF57-3AD9ED16841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2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4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3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98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36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7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2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7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0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73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57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71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D972C-6C89-47DC-BEEA-E6BC73CC79B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6110-8012-435E-BEFD-C9CEF6FE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82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09475-B464-088B-AB2D-1A0BCD1E2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328" y="3334542"/>
            <a:ext cx="9144000" cy="1376363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rgbClr val="FF0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自我介紹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BDF75E-F9AA-9595-7875-5BCB57142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3390" y="4699398"/>
            <a:ext cx="9144000" cy="1655762"/>
          </a:xfrm>
        </p:spPr>
        <p:txBody>
          <a:bodyPr/>
          <a:lstStyle/>
          <a:p>
            <a:endParaRPr lang="zh-TW" altLang="en-US" dirty="0">
              <a:solidFill>
                <a:schemeClr val="accent2">
                  <a:lumMod val="60000"/>
                  <a:lumOff val="40000"/>
                </a:schemeClr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F35AD05-CE37-312B-0AE9-2BE4D1DCC66F}"/>
              </a:ext>
            </a:extLst>
          </p:cNvPr>
          <p:cNvSpPr txBox="1">
            <a:spLocks/>
          </p:cNvSpPr>
          <p:nvPr/>
        </p:nvSpPr>
        <p:spPr>
          <a:xfrm>
            <a:off x="5125722" y="1203247"/>
            <a:ext cx="2026917" cy="119887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dirty="0">
                <a:solidFill>
                  <a:srgbClr val="FF0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緊急</a:t>
            </a:r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BD8FEE1D-3F09-968D-724F-DE08F4BBE06E}"/>
              </a:ext>
            </a:extLst>
          </p:cNvPr>
          <p:cNvSpPr/>
          <p:nvPr/>
        </p:nvSpPr>
        <p:spPr>
          <a:xfrm>
            <a:off x="-112776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BEAEC8E0-F3AA-CA00-F358-AAC15BC3C704}"/>
              </a:ext>
            </a:extLst>
          </p:cNvPr>
          <p:cNvSpPr/>
          <p:nvPr/>
        </p:nvSpPr>
        <p:spPr>
          <a:xfrm>
            <a:off x="-89916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1206AD0-F8B4-839C-E45E-8E8444B75C71}"/>
              </a:ext>
            </a:extLst>
          </p:cNvPr>
          <p:cNvSpPr/>
          <p:nvPr/>
        </p:nvSpPr>
        <p:spPr>
          <a:xfrm>
            <a:off x="-67310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AD019430-B293-5E4C-C830-D34213979250}"/>
              </a:ext>
            </a:extLst>
          </p:cNvPr>
          <p:cNvSpPr/>
          <p:nvPr/>
        </p:nvSpPr>
        <p:spPr>
          <a:xfrm>
            <a:off x="-44450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AAE992F4-EC89-CE2E-0401-BB7B818BED69}"/>
              </a:ext>
            </a:extLst>
          </p:cNvPr>
          <p:cNvSpPr/>
          <p:nvPr/>
        </p:nvSpPr>
        <p:spPr>
          <a:xfrm>
            <a:off x="-19558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平行四邊形 10">
            <a:extLst>
              <a:ext uri="{FF2B5EF4-FFF2-40B4-BE49-F238E27FC236}">
                <a16:creationId xmlns:a16="http://schemas.microsoft.com/office/drawing/2014/main" id="{C3F5417F-C1C0-13F3-84B1-2A35AC84C129}"/>
              </a:ext>
            </a:extLst>
          </p:cNvPr>
          <p:cNvSpPr/>
          <p:nvPr/>
        </p:nvSpPr>
        <p:spPr>
          <a:xfrm>
            <a:off x="3302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78D35D4A-F744-79B0-1211-711C071A73BE}"/>
              </a:ext>
            </a:extLst>
          </p:cNvPr>
          <p:cNvSpPr/>
          <p:nvPr/>
        </p:nvSpPr>
        <p:spPr>
          <a:xfrm>
            <a:off x="25908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>
            <a:extLst>
              <a:ext uri="{FF2B5EF4-FFF2-40B4-BE49-F238E27FC236}">
                <a16:creationId xmlns:a16="http://schemas.microsoft.com/office/drawing/2014/main" id="{D6875833-B1C8-A2BF-C8B0-358FE946561D}"/>
              </a:ext>
            </a:extLst>
          </p:cNvPr>
          <p:cNvSpPr/>
          <p:nvPr/>
        </p:nvSpPr>
        <p:spPr>
          <a:xfrm>
            <a:off x="48768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A742C7B9-1F44-98E4-57F3-A92E5381BD08}"/>
              </a:ext>
            </a:extLst>
          </p:cNvPr>
          <p:cNvSpPr/>
          <p:nvPr/>
        </p:nvSpPr>
        <p:spPr>
          <a:xfrm>
            <a:off x="71628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平行四邊形 14">
            <a:extLst>
              <a:ext uri="{FF2B5EF4-FFF2-40B4-BE49-F238E27FC236}">
                <a16:creationId xmlns:a16="http://schemas.microsoft.com/office/drawing/2014/main" id="{0F078DE1-01B0-CAB2-2CB4-0B2181E8C893}"/>
              </a:ext>
            </a:extLst>
          </p:cNvPr>
          <p:cNvSpPr/>
          <p:nvPr/>
        </p:nvSpPr>
        <p:spPr>
          <a:xfrm>
            <a:off x="94488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56FAF4B3-C5F6-6DC9-5A23-70D70D5089BD}"/>
              </a:ext>
            </a:extLst>
          </p:cNvPr>
          <p:cNvSpPr/>
          <p:nvPr/>
        </p:nvSpPr>
        <p:spPr>
          <a:xfrm>
            <a:off x="117094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平行四邊形 16">
            <a:extLst>
              <a:ext uri="{FF2B5EF4-FFF2-40B4-BE49-F238E27FC236}">
                <a16:creationId xmlns:a16="http://schemas.microsoft.com/office/drawing/2014/main" id="{98604D38-E989-208F-B018-6F11AB0BD705}"/>
              </a:ext>
            </a:extLst>
          </p:cNvPr>
          <p:cNvSpPr/>
          <p:nvPr/>
        </p:nvSpPr>
        <p:spPr>
          <a:xfrm>
            <a:off x="139954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EDE2A876-1145-4985-C139-493BF09C052E}"/>
              </a:ext>
            </a:extLst>
          </p:cNvPr>
          <p:cNvSpPr/>
          <p:nvPr/>
        </p:nvSpPr>
        <p:spPr>
          <a:xfrm>
            <a:off x="164846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平行四邊形 18">
            <a:extLst>
              <a:ext uri="{FF2B5EF4-FFF2-40B4-BE49-F238E27FC236}">
                <a16:creationId xmlns:a16="http://schemas.microsoft.com/office/drawing/2014/main" id="{A88D9C02-FFCF-CCA5-B133-972D589725E0}"/>
              </a:ext>
            </a:extLst>
          </p:cNvPr>
          <p:cNvSpPr/>
          <p:nvPr/>
        </p:nvSpPr>
        <p:spPr>
          <a:xfrm>
            <a:off x="187706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平行四邊形 19">
            <a:extLst>
              <a:ext uri="{FF2B5EF4-FFF2-40B4-BE49-F238E27FC236}">
                <a16:creationId xmlns:a16="http://schemas.microsoft.com/office/drawing/2014/main" id="{692C2446-0B5E-94E8-6DB4-4FAFA53649C9}"/>
              </a:ext>
            </a:extLst>
          </p:cNvPr>
          <p:cNvSpPr/>
          <p:nvPr/>
        </p:nvSpPr>
        <p:spPr>
          <a:xfrm>
            <a:off x="210312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平行四邊形 20">
            <a:extLst>
              <a:ext uri="{FF2B5EF4-FFF2-40B4-BE49-F238E27FC236}">
                <a16:creationId xmlns:a16="http://schemas.microsoft.com/office/drawing/2014/main" id="{A421B79F-BB6E-0A56-E289-D3373F54771A}"/>
              </a:ext>
            </a:extLst>
          </p:cNvPr>
          <p:cNvSpPr/>
          <p:nvPr/>
        </p:nvSpPr>
        <p:spPr>
          <a:xfrm>
            <a:off x="233172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平行四邊形 21">
            <a:extLst>
              <a:ext uri="{FF2B5EF4-FFF2-40B4-BE49-F238E27FC236}">
                <a16:creationId xmlns:a16="http://schemas.microsoft.com/office/drawing/2014/main" id="{AC9A2838-8A13-840B-F040-CD29B28CA289}"/>
              </a:ext>
            </a:extLst>
          </p:cNvPr>
          <p:cNvSpPr/>
          <p:nvPr/>
        </p:nvSpPr>
        <p:spPr>
          <a:xfrm>
            <a:off x="257810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平行四邊形 22">
            <a:extLst>
              <a:ext uri="{FF2B5EF4-FFF2-40B4-BE49-F238E27FC236}">
                <a16:creationId xmlns:a16="http://schemas.microsoft.com/office/drawing/2014/main" id="{30CE7728-CE5B-43AC-9F95-77BAFA387031}"/>
              </a:ext>
            </a:extLst>
          </p:cNvPr>
          <p:cNvSpPr/>
          <p:nvPr/>
        </p:nvSpPr>
        <p:spPr>
          <a:xfrm>
            <a:off x="280670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平行四邊形 23">
            <a:extLst>
              <a:ext uri="{FF2B5EF4-FFF2-40B4-BE49-F238E27FC236}">
                <a16:creationId xmlns:a16="http://schemas.microsoft.com/office/drawing/2014/main" id="{A9513801-3975-C592-4364-6D4290D20ED4}"/>
              </a:ext>
            </a:extLst>
          </p:cNvPr>
          <p:cNvSpPr/>
          <p:nvPr/>
        </p:nvSpPr>
        <p:spPr>
          <a:xfrm>
            <a:off x="303276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平行四邊形 24">
            <a:extLst>
              <a:ext uri="{FF2B5EF4-FFF2-40B4-BE49-F238E27FC236}">
                <a16:creationId xmlns:a16="http://schemas.microsoft.com/office/drawing/2014/main" id="{A878A025-A1CC-4D30-0347-E01B4D760F8B}"/>
              </a:ext>
            </a:extLst>
          </p:cNvPr>
          <p:cNvSpPr/>
          <p:nvPr/>
        </p:nvSpPr>
        <p:spPr>
          <a:xfrm>
            <a:off x="326136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平行四邊形 25">
            <a:extLst>
              <a:ext uri="{FF2B5EF4-FFF2-40B4-BE49-F238E27FC236}">
                <a16:creationId xmlns:a16="http://schemas.microsoft.com/office/drawing/2014/main" id="{88A94B67-C72B-E0D2-EEA5-8C6F7BE98FC9}"/>
              </a:ext>
            </a:extLst>
          </p:cNvPr>
          <p:cNvSpPr/>
          <p:nvPr/>
        </p:nvSpPr>
        <p:spPr>
          <a:xfrm>
            <a:off x="351028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平行四邊形 26">
            <a:extLst>
              <a:ext uri="{FF2B5EF4-FFF2-40B4-BE49-F238E27FC236}">
                <a16:creationId xmlns:a16="http://schemas.microsoft.com/office/drawing/2014/main" id="{210E9985-EA41-548B-5C62-1DD35EA1B54A}"/>
              </a:ext>
            </a:extLst>
          </p:cNvPr>
          <p:cNvSpPr/>
          <p:nvPr/>
        </p:nvSpPr>
        <p:spPr>
          <a:xfrm>
            <a:off x="373888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平行四邊形 27">
            <a:extLst>
              <a:ext uri="{FF2B5EF4-FFF2-40B4-BE49-F238E27FC236}">
                <a16:creationId xmlns:a16="http://schemas.microsoft.com/office/drawing/2014/main" id="{514C7AE6-0A05-949E-FAFD-0EE2E63DBFBA}"/>
              </a:ext>
            </a:extLst>
          </p:cNvPr>
          <p:cNvSpPr/>
          <p:nvPr/>
        </p:nvSpPr>
        <p:spPr>
          <a:xfrm>
            <a:off x="396494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平行四邊形 28">
            <a:extLst>
              <a:ext uri="{FF2B5EF4-FFF2-40B4-BE49-F238E27FC236}">
                <a16:creationId xmlns:a16="http://schemas.microsoft.com/office/drawing/2014/main" id="{FF45379F-B0E3-9F9E-9A5D-15889E85E96E}"/>
              </a:ext>
            </a:extLst>
          </p:cNvPr>
          <p:cNvSpPr/>
          <p:nvPr/>
        </p:nvSpPr>
        <p:spPr>
          <a:xfrm>
            <a:off x="419354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平行四邊形 29">
            <a:extLst>
              <a:ext uri="{FF2B5EF4-FFF2-40B4-BE49-F238E27FC236}">
                <a16:creationId xmlns:a16="http://schemas.microsoft.com/office/drawing/2014/main" id="{17F3A79F-286D-FDDC-93F4-37E5F9D07166}"/>
              </a:ext>
            </a:extLst>
          </p:cNvPr>
          <p:cNvSpPr/>
          <p:nvPr/>
        </p:nvSpPr>
        <p:spPr>
          <a:xfrm>
            <a:off x="442214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平行四邊形 30">
            <a:extLst>
              <a:ext uri="{FF2B5EF4-FFF2-40B4-BE49-F238E27FC236}">
                <a16:creationId xmlns:a16="http://schemas.microsoft.com/office/drawing/2014/main" id="{9AD7FADC-288B-49F0-3A03-F9261A188D0A}"/>
              </a:ext>
            </a:extLst>
          </p:cNvPr>
          <p:cNvSpPr/>
          <p:nvPr/>
        </p:nvSpPr>
        <p:spPr>
          <a:xfrm>
            <a:off x="465074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平行四邊形 31">
            <a:extLst>
              <a:ext uri="{FF2B5EF4-FFF2-40B4-BE49-F238E27FC236}">
                <a16:creationId xmlns:a16="http://schemas.microsoft.com/office/drawing/2014/main" id="{ADA8DAF8-FA07-99B4-83B6-01D29B670EAE}"/>
              </a:ext>
            </a:extLst>
          </p:cNvPr>
          <p:cNvSpPr/>
          <p:nvPr/>
        </p:nvSpPr>
        <p:spPr>
          <a:xfrm>
            <a:off x="487680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平行四邊形 32">
            <a:extLst>
              <a:ext uri="{FF2B5EF4-FFF2-40B4-BE49-F238E27FC236}">
                <a16:creationId xmlns:a16="http://schemas.microsoft.com/office/drawing/2014/main" id="{57530130-A3F9-9376-24A7-22C28A4595F9}"/>
              </a:ext>
            </a:extLst>
          </p:cNvPr>
          <p:cNvSpPr/>
          <p:nvPr/>
        </p:nvSpPr>
        <p:spPr>
          <a:xfrm>
            <a:off x="510540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平行四邊形 33">
            <a:extLst>
              <a:ext uri="{FF2B5EF4-FFF2-40B4-BE49-F238E27FC236}">
                <a16:creationId xmlns:a16="http://schemas.microsoft.com/office/drawing/2014/main" id="{82CF1002-47B0-16A2-B556-C502F5312093}"/>
              </a:ext>
            </a:extLst>
          </p:cNvPr>
          <p:cNvSpPr/>
          <p:nvPr/>
        </p:nvSpPr>
        <p:spPr>
          <a:xfrm>
            <a:off x="535432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平行四邊形 34">
            <a:extLst>
              <a:ext uri="{FF2B5EF4-FFF2-40B4-BE49-F238E27FC236}">
                <a16:creationId xmlns:a16="http://schemas.microsoft.com/office/drawing/2014/main" id="{98E02915-DF13-E2D3-8C73-134243F02FB1}"/>
              </a:ext>
            </a:extLst>
          </p:cNvPr>
          <p:cNvSpPr/>
          <p:nvPr/>
        </p:nvSpPr>
        <p:spPr>
          <a:xfrm>
            <a:off x="5582920" y="158749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平行四邊形 35">
            <a:extLst>
              <a:ext uri="{FF2B5EF4-FFF2-40B4-BE49-F238E27FC236}">
                <a16:creationId xmlns:a16="http://schemas.microsoft.com/office/drawing/2014/main" id="{FDDC7BE5-1701-0D11-5D27-31A132C9E1D2}"/>
              </a:ext>
            </a:extLst>
          </p:cNvPr>
          <p:cNvSpPr/>
          <p:nvPr/>
        </p:nvSpPr>
        <p:spPr>
          <a:xfrm>
            <a:off x="580898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平行四邊形 36">
            <a:extLst>
              <a:ext uri="{FF2B5EF4-FFF2-40B4-BE49-F238E27FC236}">
                <a16:creationId xmlns:a16="http://schemas.microsoft.com/office/drawing/2014/main" id="{ECB93047-BA96-D480-2297-70A0149FA9F4}"/>
              </a:ext>
            </a:extLst>
          </p:cNvPr>
          <p:cNvSpPr/>
          <p:nvPr/>
        </p:nvSpPr>
        <p:spPr>
          <a:xfrm>
            <a:off x="6037580" y="158749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平行四邊形 37">
            <a:extLst>
              <a:ext uri="{FF2B5EF4-FFF2-40B4-BE49-F238E27FC236}">
                <a16:creationId xmlns:a16="http://schemas.microsoft.com/office/drawing/2014/main" id="{AC21AF50-702D-0465-7CCD-F00407D14358}"/>
              </a:ext>
            </a:extLst>
          </p:cNvPr>
          <p:cNvSpPr/>
          <p:nvPr/>
        </p:nvSpPr>
        <p:spPr>
          <a:xfrm>
            <a:off x="624840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2E8180E6-DA60-7845-E313-A26DF5D134F7}"/>
              </a:ext>
            </a:extLst>
          </p:cNvPr>
          <p:cNvSpPr/>
          <p:nvPr/>
        </p:nvSpPr>
        <p:spPr>
          <a:xfrm>
            <a:off x="647700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平行四邊形 39">
            <a:extLst>
              <a:ext uri="{FF2B5EF4-FFF2-40B4-BE49-F238E27FC236}">
                <a16:creationId xmlns:a16="http://schemas.microsoft.com/office/drawing/2014/main" id="{C3752A1A-FB87-9DAB-8B2F-02B0126E2B16}"/>
              </a:ext>
            </a:extLst>
          </p:cNvPr>
          <p:cNvSpPr/>
          <p:nvPr/>
        </p:nvSpPr>
        <p:spPr>
          <a:xfrm>
            <a:off x="670306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平行四邊形 40">
            <a:extLst>
              <a:ext uri="{FF2B5EF4-FFF2-40B4-BE49-F238E27FC236}">
                <a16:creationId xmlns:a16="http://schemas.microsoft.com/office/drawing/2014/main" id="{51E53B3E-F86B-E23D-AD4C-26E2AD7F2414}"/>
              </a:ext>
            </a:extLst>
          </p:cNvPr>
          <p:cNvSpPr/>
          <p:nvPr/>
        </p:nvSpPr>
        <p:spPr>
          <a:xfrm>
            <a:off x="693166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平行四邊形 41">
            <a:extLst>
              <a:ext uri="{FF2B5EF4-FFF2-40B4-BE49-F238E27FC236}">
                <a16:creationId xmlns:a16="http://schemas.microsoft.com/office/drawing/2014/main" id="{F0A06D49-5290-44D9-3EA3-7DFB42BF113C}"/>
              </a:ext>
            </a:extLst>
          </p:cNvPr>
          <p:cNvSpPr/>
          <p:nvPr/>
        </p:nvSpPr>
        <p:spPr>
          <a:xfrm>
            <a:off x="718058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平行四邊形 42">
            <a:extLst>
              <a:ext uri="{FF2B5EF4-FFF2-40B4-BE49-F238E27FC236}">
                <a16:creationId xmlns:a16="http://schemas.microsoft.com/office/drawing/2014/main" id="{DA6212AB-D5DE-CC67-55F7-D77026E777EB}"/>
              </a:ext>
            </a:extLst>
          </p:cNvPr>
          <p:cNvSpPr/>
          <p:nvPr/>
        </p:nvSpPr>
        <p:spPr>
          <a:xfrm>
            <a:off x="740918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平行四邊形 43">
            <a:extLst>
              <a:ext uri="{FF2B5EF4-FFF2-40B4-BE49-F238E27FC236}">
                <a16:creationId xmlns:a16="http://schemas.microsoft.com/office/drawing/2014/main" id="{2C752504-88CE-7C2B-88C3-82ECE8152571}"/>
              </a:ext>
            </a:extLst>
          </p:cNvPr>
          <p:cNvSpPr/>
          <p:nvPr/>
        </p:nvSpPr>
        <p:spPr>
          <a:xfrm>
            <a:off x="763524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平行四邊形 44">
            <a:extLst>
              <a:ext uri="{FF2B5EF4-FFF2-40B4-BE49-F238E27FC236}">
                <a16:creationId xmlns:a16="http://schemas.microsoft.com/office/drawing/2014/main" id="{780394AC-E87F-A3D6-C3AD-3E0701F5B226}"/>
              </a:ext>
            </a:extLst>
          </p:cNvPr>
          <p:cNvSpPr/>
          <p:nvPr/>
        </p:nvSpPr>
        <p:spPr>
          <a:xfrm>
            <a:off x="786384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平行四邊形 45">
            <a:extLst>
              <a:ext uri="{FF2B5EF4-FFF2-40B4-BE49-F238E27FC236}">
                <a16:creationId xmlns:a16="http://schemas.microsoft.com/office/drawing/2014/main" id="{5E70DD6E-EE10-3D8D-F2C7-84EFD5D15427}"/>
              </a:ext>
            </a:extLst>
          </p:cNvPr>
          <p:cNvSpPr/>
          <p:nvPr/>
        </p:nvSpPr>
        <p:spPr>
          <a:xfrm>
            <a:off x="809244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平行四邊形 46">
            <a:extLst>
              <a:ext uri="{FF2B5EF4-FFF2-40B4-BE49-F238E27FC236}">
                <a16:creationId xmlns:a16="http://schemas.microsoft.com/office/drawing/2014/main" id="{C63AC585-976E-47DB-AA09-D8F01B9E320C}"/>
              </a:ext>
            </a:extLst>
          </p:cNvPr>
          <p:cNvSpPr/>
          <p:nvPr/>
        </p:nvSpPr>
        <p:spPr>
          <a:xfrm>
            <a:off x="832104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平行四邊形 47">
            <a:extLst>
              <a:ext uri="{FF2B5EF4-FFF2-40B4-BE49-F238E27FC236}">
                <a16:creationId xmlns:a16="http://schemas.microsoft.com/office/drawing/2014/main" id="{4672E785-8830-4595-4696-712C1197C1A3}"/>
              </a:ext>
            </a:extLst>
          </p:cNvPr>
          <p:cNvSpPr/>
          <p:nvPr/>
        </p:nvSpPr>
        <p:spPr>
          <a:xfrm>
            <a:off x="854710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平行四邊形 48">
            <a:extLst>
              <a:ext uri="{FF2B5EF4-FFF2-40B4-BE49-F238E27FC236}">
                <a16:creationId xmlns:a16="http://schemas.microsoft.com/office/drawing/2014/main" id="{53F2016E-B907-9475-2435-732A376608B9}"/>
              </a:ext>
            </a:extLst>
          </p:cNvPr>
          <p:cNvSpPr/>
          <p:nvPr/>
        </p:nvSpPr>
        <p:spPr>
          <a:xfrm>
            <a:off x="877570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2ABD4052-AD61-AE52-B9C9-F2778ED85B6C}"/>
              </a:ext>
            </a:extLst>
          </p:cNvPr>
          <p:cNvSpPr/>
          <p:nvPr/>
        </p:nvSpPr>
        <p:spPr>
          <a:xfrm>
            <a:off x="902462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平行四邊形 50">
            <a:extLst>
              <a:ext uri="{FF2B5EF4-FFF2-40B4-BE49-F238E27FC236}">
                <a16:creationId xmlns:a16="http://schemas.microsoft.com/office/drawing/2014/main" id="{212B9DCB-DF1D-BC17-A3D6-49035A1E7C02}"/>
              </a:ext>
            </a:extLst>
          </p:cNvPr>
          <p:cNvSpPr/>
          <p:nvPr/>
        </p:nvSpPr>
        <p:spPr>
          <a:xfrm>
            <a:off x="925322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平行四邊形 51">
            <a:extLst>
              <a:ext uri="{FF2B5EF4-FFF2-40B4-BE49-F238E27FC236}">
                <a16:creationId xmlns:a16="http://schemas.microsoft.com/office/drawing/2014/main" id="{87BED223-02E4-BDDF-C67C-E3FFB738FF78}"/>
              </a:ext>
            </a:extLst>
          </p:cNvPr>
          <p:cNvSpPr/>
          <p:nvPr/>
        </p:nvSpPr>
        <p:spPr>
          <a:xfrm>
            <a:off x="947928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平行四邊形 52">
            <a:extLst>
              <a:ext uri="{FF2B5EF4-FFF2-40B4-BE49-F238E27FC236}">
                <a16:creationId xmlns:a16="http://schemas.microsoft.com/office/drawing/2014/main" id="{61D626EA-F13C-0AFB-846A-62ADE7ABD731}"/>
              </a:ext>
            </a:extLst>
          </p:cNvPr>
          <p:cNvSpPr/>
          <p:nvPr/>
        </p:nvSpPr>
        <p:spPr>
          <a:xfrm>
            <a:off x="970788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平行四邊形 53">
            <a:extLst>
              <a:ext uri="{FF2B5EF4-FFF2-40B4-BE49-F238E27FC236}">
                <a16:creationId xmlns:a16="http://schemas.microsoft.com/office/drawing/2014/main" id="{012EF5FD-AB0F-20E8-2312-CEE29060EEFF}"/>
              </a:ext>
            </a:extLst>
          </p:cNvPr>
          <p:cNvSpPr/>
          <p:nvPr/>
        </p:nvSpPr>
        <p:spPr>
          <a:xfrm>
            <a:off x="995426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平行四邊形 54">
            <a:extLst>
              <a:ext uri="{FF2B5EF4-FFF2-40B4-BE49-F238E27FC236}">
                <a16:creationId xmlns:a16="http://schemas.microsoft.com/office/drawing/2014/main" id="{529A7A8C-E2D9-2F0D-BBFE-4F7A18A3A828}"/>
              </a:ext>
            </a:extLst>
          </p:cNvPr>
          <p:cNvSpPr/>
          <p:nvPr/>
        </p:nvSpPr>
        <p:spPr>
          <a:xfrm>
            <a:off x="1018286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平行四邊形 55">
            <a:extLst>
              <a:ext uri="{FF2B5EF4-FFF2-40B4-BE49-F238E27FC236}">
                <a16:creationId xmlns:a16="http://schemas.microsoft.com/office/drawing/2014/main" id="{1DBBE1F2-3338-1C4F-64DF-2F5FF4BA5F2D}"/>
              </a:ext>
            </a:extLst>
          </p:cNvPr>
          <p:cNvSpPr/>
          <p:nvPr/>
        </p:nvSpPr>
        <p:spPr>
          <a:xfrm>
            <a:off x="1040892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平行四邊形 56">
            <a:extLst>
              <a:ext uri="{FF2B5EF4-FFF2-40B4-BE49-F238E27FC236}">
                <a16:creationId xmlns:a16="http://schemas.microsoft.com/office/drawing/2014/main" id="{D5AACF19-61FB-513A-5677-7E57BE796D9A}"/>
              </a:ext>
            </a:extLst>
          </p:cNvPr>
          <p:cNvSpPr/>
          <p:nvPr/>
        </p:nvSpPr>
        <p:spPr>
          <a:xfrm>
            <a:off x="1063752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平行四邊形 57">
            <a:extLst>
              <a:ext uri="{FF2B5EF4-FFF2-40B4-BE49-F238E27FC236}">
                <a16:creationId xmlns:a16="http://schemas.microsoft.com/office/drawing/2014/main" id="{FD5ADB5F-C8E2-EBBD-2B2B-EE9A56B3D2FC}"/>
              </a:ext>
            </a:extLst>
          </p:cNvPr>
          <p:cNvSpPr/>
          <p:nvPr/>
        </p:nvSpPr>
        <p:spPr>
          <a:xfrm>
            <a:off x="1088644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平行四邊形 58">
            <a:extLst>
              <a:ext uri="{FF2B5EF4-FFF2-40B4-BE49-F238E27FC236}">
                <a16:creationId xmlns:a16="http://schemas.microsoft.com/office/drawing/2014/main" id="{78DC095D-2C7E-532A-77E5-56DF0CC70C82}"/>
              </a:ext>
            </a:extLst>
          </p:cNvPr>
          <p:cNvSpPr/>
          <p:nvPr/>
        </p:nvSpPr>
        <p:spPr>
          <a:xfrm>
            <a:off x="1111504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平行四邊形 59">
            <a:extLst>
              <a:ext uri="{FF2B5EF4-FFF2-40B4-BE49-F238E27FC236}">
                <a16:creationId xmlns:a16="http://schemas.microsoft.com/office/drawing/2014/main" id="{F87EEA2A-9831-774F-7438-A5E633168231}"/>
              </a:ext>
            </a:extLst>
          </p:cNvPr>
          <p:cNvSpPr/>
          <p:nvPr/>
        </p:nvSpPr>
        <p:spPr>
          <a:xfrm>
            <a:off x="1134110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平行四邊形 60">
            <a:extLst>
              <a:ext uri="{FF2B5EF4-FFF2-40B4-BE49-F238E27FC236}">
                <a16:creationId xmlns:a16="http://schemas.microsoft.com/office/drawing/2014/main" id="{93B6FF88-D4FA-8930-D552-976B38F86975}"/>
              </a:ext>
            </a:extLst>
          </p:cNvPr>
          <p:cNvSpPr/>
          <p:nvPr/>
        </p:nvSpPr>
        <p:spPr>
          <a:xfrm>
            <a:off x="1156970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平行四邊形 61">
            <a:extLst>
              <a:ext uri="{FF2B5EF4-FFF2-40B4-BE49-F238E27FC236}">
                <a16:creationId xmlns:a16="http://schemas.microsoft.com/office/drawing/2014/main" id="{993B2A55-44E2-8EEA-D8B4-4062BC9855A4}"/>
              </a:ext>
            </a:extLst>
          </p:cNvPr>
          <p:cNvSpPr/>
          <p:nvPr/>
        </p:nvSpPr>
        <p:spPr>
          <a:xfrm>
            <a:off x="1179830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平行四邊形 62">
            <a:extLst>
              <a:ext uri="{FF2B5EF4-FFF2-40B4-BE49-F238E27FC236}">
                <a16:creationId xmlns:a16="http://schemas.microsoft.com/office/drawing/2014/main" id="{D6684E06-6EE4-AD0F-66B3-0736E9182816}"/>
              </a:ext>
            </a:extLst>
          </p:cNvPr>
          <p:cNvSpPr/>
          <p:nvPr/>
        </p:nvSpPr>
        <p:spPr>
          <a:xfrm>
            <a:off x="1202690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平行四邊形 63">
            <a:extLst>
              <a:ext uri="{FF2B5EF4-FFF2-40B4-BE49-F238E27FC236}">
                <a16:creationId xmlns:a16="http://schemas.microsoft.com/office/drawing/2014/main" id="{F000491C-BA29-2E99-AD58-12AA2EEB6CB1}"/>
              </a:ext>
            </a:extLst>
          </p:cNvPr>
          <p:cNvSpPr/>
          <p:nvPr/>
        </p:nvSpPr>
        <p:spPr>
          <a:xfrm>
            <a:off x="1225296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平行四邊形 64">
            <a:extLst>
              <a:ext uri="{FF2B5EF4-FFF2-40B4-BE49-F238E27FC236}">
                <a16:creationId xmlns:a16="http://schemas.microsoft.com/office/drawing/2014/main" id="{05B7B5BA-972E-8C84-7ACF-38E2F469F77B}"/>
              </a:ext>
            </a:extLst>
          </p:cNvPr>
          <p:cNvSpPr/>
          <p:nvPr/>
        </p:nvSpPr>
        <p:spPr>
          <a:xfrm>
            <a:off x="1248156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平行四邊形 65">
            <a:extLst>
              <a:ext uri="{FF2B5EF4-FFF2-40B4-BE49-F238E27FC236}">
                <a16:creationId xmlns:a16="http://schemas.microsoft.com/office/drawing/2014/main" id="{5C29DD5C-BDB4-5810-A058-ED6A072D0761}"/>
              </a:ext>
            </a:extLst>
          </p:cNvPr>
          <p:cNvSpPr/>
          <p:nvPr/>
        </p:nvSpPr>
        <p:spPr>
          <a:xfrm>
            <a:off x="1273048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平行四邊形 66">
            <a:extLst>
              <a:ext uri="{FF2B5EF4-FFF2-40B4-BE49-F238E27FC236}">
                <a16:creationId xmlns:a16="http://schemas.microsoft.com/office/drawing/2014/main" id="{78E05485-4482-DED5-6B4E-3524D0B7196B}"/>
              </a:ext>
            </a:extLst>
          </p:cNvPr>
          <p:cNvSpPr/>
          <p:nvPr/>
        </p:nvSpPr>
        <p:spPr>
          <a:xfrm>
            <a:off x="12959082" y="170256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平行四邊形 67">
            <a:extLst>
              <a:ext uri="{FF2B5EF4-FFF2-40B4-BE49-F238E27FC236}">
                <a16:creationId xmlns:a16="http://schemas.microsoft.com/office/drawing/2014/main" id="{37B5EB17-53E3-A3D8-5868-6CD763820625}"/>
              </a:ext>
            </a:extLst>
          </p:cNvPr>
          <p:cNvSpPr/>
          <p:nvPr/>
        </p:nvSpPr>
        <p:spPr>
          <a:xfrm>
            <a:off x="1318514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平行四邊形 68">
            <a:extLst>
              <a:ext uri="{FF2B5EF4-FFF2-40B4-BE49-F238E27FC236}">
                <a16:creationId xmlns:a16="http://schemas.microsoft.com/office/drawing/2014/main" id="{F894CAAE-9FED-C6CB-111A-EF96C4E78094}"/>
              </a:ext>
            </a:extLst>
          </p:cNvPr>
          <p:cNvSpPr/>
          <p:nvPr/>
        </p:nvSpPr>
        <p:spPr>
          <a:xfrm>
            <a:off x="13413742" y="170256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平行四邊形 69">
            <a:extLst>
              <a:ext uri="{FF2B5EF4-FFF2-40B4-BE49-F238E27FC236}">
                <a16:creationId xmlns:a16="http://schemas.microsoft.com/office/drawing/2014/main" id="{DF5BA790-5604-333D-C5BD-FCA8416345EF}"/>
              </a:ext>
            </a:extLst>
          </p:cNvPr>
          <p:cNvSpPr/>
          <p:nvPr/>
        </p:nvSpPr>
        <p:spPr>
          <a:xfrm>
            <a:off x="-1465581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平行四邊形 70">
            <a:extLst>
              <a:ext uri="{FF2B5EF4-FFF2-40B4-BE49-F238E27FC236}">
                <a16:creationId xmlns:a16="http://schemas.microsoft.com/office/drawing/2014/main" id="{A4B94FB0-EB8A-C92A-9D97-BE015B05C343}"/>
              </a:ext>
            </a:extLst>
          </p:cNvPr>
          <p:cNvSpPr/>
          <p:nvPr/>
        </p:nvSpPr>
        <p:spPr>
          <a:xfrm>
            <a:off x="-1236981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平行四邊形 71">
            <a:extLst>
              <a:ext uri="{FF2B5EF4-FFF2-40B4-BE49-F238E27FC236}">
                <a16:creationId xmlns:a16="http://schemas.microsoft.com/office/drawing/2014/main" id="{B6CC4F2A-615A-38F3-3C40-93B013573C02}"/>
              </a:ext>
            </a:extLst>
          </p:cNvPr>
          <p:cNvSpPr/>
          <p:nvPr/>
        </p:nvSpPr>
        <p:spPr>
          <a:xfrm>
            <a:off x="-1010921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平行四邊形 72">
            <a:extLst>
              <a:ext uri="{FF2B5EF4-FFF2-40B4-BE49-F238E27FC236}">
                <a16:creationId xmlns:a16="http://schemas.microsoft.com/office/drawing/2014/main" id="{D3677275-D56F-DE2D-9B79-8D2404ADF02A}"/>
              </a:ext>
            </a:extLst>
          </p:cNvPr>
          <p:cNvSpPr/>
          <p:nvPr/>
        </p:nvSpPr>
        <p:spPr>
          <a:xfrm>
            <a:off x="-782321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平行四邊形 73">
            <a:extLst>
              <a:ext uri="{FF2B5EF4-FFF2-40B4-BE49-F238E27FC236}">
                <a16:creationId xmlns:a16="http://schemas.microsoft.com/office/drawing/2014/main" id="{DBEEB1D2-1259-A7A3-2FBA-945291DC94BD}"/>
              </a:ext>
            </a:extLst>
          </p:cNvPr>
          <p:cNvSpPr/>
          <p:nvPr/>
        </p:nvSpPr>
        <p:spPr>
          <a:xfrm>
            <a:off x="-533401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平行四邊形 74">
            <a:extLst>
              <a:ext uri="{FF2B5EF4-FFF2-40B4-BE49-F238E27FC236}">
                <a16:creationId xmlns:a16="http://schemas.microsoft.com/office/drawing/2014/main" id="{D85987C9-23D7-E714-ED0F-E7B0DE35B4DC}"/>
              </a:ext>
            </a:extLst>
          </p:cNvPr>
          <p:cNvSpPr/>
          <p:nvPr/>
        </p:nvSpPr>
        <p:spPr>
          <a:xfrm>
            <a:off x="-304801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平行四邊形 75">
            <a:extLst>
              <a:ext uri="{FF2B5EF4-FFF2-40B4-BE49-F238E27FC236}">
                <a16:creationId xmlns:a16="http://schemas.microsoft.com/office/drawing/2014/main" id="{20DB4A0A-9701-BC27-DD20-D319786CE905}"/>
              </a:ext>
            </a:extLst>
          </p:cNvPr>
          <p:cNvSpPr/>
          <p:nvPr/>
        </p:nvSpPr>
        <p:spPr>
          <a:xfrm>
            <a:off x="-78741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平行四邊形 76">
            <a:extLst>
              <a:ext uri="{FF2B5EF4-FFF2-40B4-BE49-F238E27FC236}">
                <a16:creationId xmlns:a16="http://schemas.microsoft.com/office/drawing/2014/main" id="{5D5B2B53-0625-2EA3-D21F-1408D07299FD}"/>
              </a:ext>
            </a:extLst>
          </p:cNvPr>
          <p:cNvSpPr/>
          <p:nvPr/>
        </p:nvSpPr>
        <p:spPr>
          <a:xfrm>
            <a:off x="14985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平行四邊形 77">
            <a:extLst>
              <a:ext uri="{FF2B5EF4-FFF2-40B4-BE49-F238E27FC236}">
                <a16:creationId xmlns:a16="http://schemas.microsoft.com/office/drawing/2014/main" id="{4BCB4DD2-94B0-7841-0089-29520884570A}"/>
              </a:ext>
            </a:extLst>
          </p:cNvPr>
          <p:cNvSpPr/>
          <p:nvPr/>
        </p:nvSpPr>
        <p:spPr>
          <a:xfrm>
            <a:off x="37845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平行四邊形 78">
            <a:extLst>
              <a:ext uri="{FF2B5EF4-FFF2-40B4-BE49-F238E27FC236}">
                <a16:creationId xmlns:a16="http://schemas.microsoft.com/office/drawing/2014/main" id="{33638C74-FC40-BD21-B59C-C60C1B1A900E}"/>
              </a:ext>
            </a:extLst>
          </p:cNvPr>
          <p:cNvSpPr/>
          <p:nvPr/>
        </p:nvSpPr>
        <p:spPr>
          <a:xfrm>
            <a:off x="60705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平行四邊形 79">
            <a:extLst>
              <a:ext uri="{FF2B5EF4-FFF2-40B4-BE49-F238E27FC236}">
                <a16:creationId xmlns:a16="http://schemas.microsoft.com/office/drawing/2014/main" id="{525BEE41-4C1C-8700-8BD8-3F74DAAB81EB}"/>
              </a:ext>
            </a:extLst>
          </p:cNvPr>
          <p:cNvSpPr/>
          <p:nvPr/>
        </p:nvSpPr>
        <p:spPr>
          <a:xfrm>
            <a:off x="83311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平行四邊形 80">
            <a:extLst>
              <a:ext uri="{FF2B5EF4-FFF2-40B4-BE49-F238E27FC236}">
                <a16:creationId xmlns:a16="http://schemas.microsoft.com/office/drawing/2014/main" id="{4CB1C253-45CA-7164-4263-1F6CA43B09B5}"/>
              </a:ext>
            </a:extLst>
          </p:cNvPr>
          <p:cNvSpPr/>
          <p:nvPr/>
        </p:nvSpPr>
        <p:spPr>
          <a:xfrm>
            <a:off x="106171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平行四邊形 81">
            <a:extLst>
              <a:ext uri="{FF2B5EF4-FFF2-40B4-BE49-F238E27FC236}">
                <a16:creationId xmlns:a16="http://schemas.microsoft.com/office/drawing/2014/main" id="{16A496B3-CE37-C869-4700-27C09242A97D}"/>
              </a:ext>
            </a:extLst>
          </p:cNvPr>
          <p:cNvSpPr/>
          <p:nvPr/>
        </p:nvSpPr>
        <p:spPr>
          <a:xfrm>
            <a:off x="131063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平行四邊形 82">
            <a:extLst>
              <a:ext uri="{FF2B5EF4-FFF2-40B4-BE49-F238E27FC236}">
                <a16:creationId xmlns:a16="http://schemas.microsoft.com/office/drawing/2014/main" id="{AE84C8BE-2B97-E00A-8909-7FA8D7516E23}"/>
              </a:ext>
            </a:extLst>
          </p:cNvPr>
          <p:cNvSpPr/>
          <p:nvPr/>
        </p:nvSpPr>
        <p:spPr>
          <a:xfrm>
            <a:off x="153923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平行四邊形 83">
            <a:extLst>
              <a:ext uri="{FF2B5EF4-FFF2-40B4-BE49-F238E27FC236}">
                <a16:creationId xmlns:a16="http://schemas.microsoft.com/office/drawing/2014/main" id="{DEB5EC8A-FF85-9B13-A492-4056769A2D3F}"/>
              </a:ext>
            </a:extLst>
          </p:cNvPr>
          <p:cNvSpPr/>
          <p:nvPr/>
        </p:nvSpPr>
        <p:spPr>
          <a:xfrm>
            <a:off x="176529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平行四邊形 84">
            <a:extLst>
              <a:ext uri="{FF2B5EF4-FFF2-40B4-BE49-F238E27FC236}">
                <a16:creationId xmlns:a16="http://schemas.microsoft.com/office/drawing/2014/main" id="{2925FF26-19E7-6D57-89A5-91B50471E276}"/>
              </a:ext>
            </a:extLst>
          </p:cNvPr>
          <p:cNvSpPr/>
          <p:nvPr/>
        </p:nvSpPr>
        <p:spPr>
          <a:xfrm>
            <a:off x="199389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平行四邊形 85">
            <a:extLst>
              <a:ext uri="{FF2B5EF4-FFF2-40B4-BE49-F238E27FC236}">
                <a16:creationId xmlns:a16="http://schemas.microsoft.com/office/drawing/2014/main" id="{001832C8-2615-A2E6-A716-1781DE866089}"/>
              </a:ext>
            </a:extLst>
          </p:cNvPr>
          <p:cNvSpPr/>
          <p:nvPr/>
        </p:nvSpPr>
        <p:spPr>
          <a:xfrm>
            <a:off x="224027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平行四邊形 86">
            <a:extLst>
              <a:ext uri="{FF2B5EF4-FFF2-40B4-BE49-F238E27FC236}">
                <a16:creationId xmlns:a16="http://schemas.microsoft.com/office/drawing/2014/main" id="{70E73893-F9CF-8AB6-2DF3-6520765683EA}"/>
              </a:ext>
            </a:extLst>
          </p:cNvPr>
          <p:cNvSpPr/>
          <p:nvPr/>
        </p:nvSpPr>
        <p:spPr>
          <a:xfrm>
            <a:off x="246887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平行四邊形 87">
            <a:extLst>
              <a:ext uri="{FF2B5EF4-FFF2-40B4-BE49-F238E27FC236}">
                <a16:creationId xmlns:a16="http://schemas.microsoft.com/office/drawing/2014/main" id="{3B54BFBF-9862-62A0-011D-0F7C31CE4A55}"/>
              </a:ext>
            </a:extLst>
          </p:cNvPr>
          <p:cNvSpPr/>
          <p:nvPr/>
        </p:nvSpPr>
        <p:spPr>
          <a:xfrm>
            <a:off x="269493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平行四邊形 88">
            <a:extLst>
              <a:ext uri="{FF2B5EF4-FFF2-40B4-BE49-F238E27FC236}">
                <a16:creationId xmlns:a16="http://schemas.microsoft.com/office/drawing/2014/main" id="{056CCAF1-5567-9942-9BDD-87212B2DFA0C}"/>
              </a:ext>
            </a:extLst>
          </p:cNvPr>
          <p:cNvSpPr/>
          <p:nvPr/>
        </p:nvSpPr>
        <p:spPr>
          <a:xfrm>
            <a:off x="292353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平行四邊形 89">
            <a:extLst>
              <a:ext uri="{FF2B5EF4-FFF2-40B4-BE49-F238E27FC236}">
                <a16:creationId xmlns:a16="http://schemas.microsoft.com/office/drawing/2014/main" id="{CD656800-DE88-3FB6-D13A-D5A97A1D273C}"/>
              </a:ext>
            </a:extLst>
          </p:cNvPr>
          <p:cNvSpPr/>
          <p:nvPr/>
        </p:nvSpPr>
        <p:spPr>
          <a:xfrm>
            <a:off x="317245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平行四邊形 90">
            <a:extLst>
              <a:ext uri="{FF2B5EF4-FFF2-40B4-BE49-F238E27FC236}">
                <a16:creationId xmlns:a16="http://schemas.microsoft.com/office/drawing/2014/main" id="{F53C5807-F9C1-43E9-EE7A-DF12E362539C}"/>
              </a:ext>
            </a:extLst>
          </p:cNvPr>
          <p:cNvSpPr/>
          <p:nvPr/>
        </p:nvSpPr>
        <p:spPr>
          <a:xfrm>
            <a:off x="340105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平行四邊形 91">
            <a:extLst>
              <a:ext uri="{FF2B5EF4-FFF2-40B4-BE49-F238E27FC236}">
                <a16:creationId xmlns:a16="http://schemas.microsoft.com/office/drawing/2014/main" id="{EE945201-C2A4-E40B-175A-FE751DC643B4}"/>
              </a:ext>
            </a:extLst>
          </p:cNvPr>
          <p:cNvSpPr/>
          <p:nvPr/>
        </p:nvSpPr>
        <p:spPr>
          <a:xfrm>
            <a:off x="362711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平行四邊形 92">
            <a:extLst>
              <a:ext uri="{FF2B5EF4-FFF2-40B4-BE49-F238E27FC236}">
                <a16:creationId xmlns:a16="http://schemas.microsoft.com/office/drawing/2014/main" id="{8F7E74AC-E204-3C72-46EF-0089EC7CBEA9}"/>
              </a:ext>
            </a:extLst>
          </p:cNvPr>
          <p:cNvSpPr/>
          <p:nvPr/>
        </p:nvSpPr>
        <p:spPr>
          <a:xfrm>
            <a:off x="385571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平行四邊形 93">
            <a:extLst>
              <a:ext uri="{FF2B5EF4-FFF2-40B4-BE49-F238E27FC236}">
                <a16:creationId xmlns:a16="http://schemas.microsoft.com/office/drawing/2014/main" id="{A8E3C81B-2F10-4109-6465-830BD5547FE7}"/>
              </a:ext>
            </a:extLst>
          </p:cNvPr>
          <p:cNvSpPr/>
          <p:nvPr/>
        </p:nvSpPr>
        <p:spPr>
          <a:xfrm>
            <a:off x="408431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平行四邊形 94">
            <a:extLst>
              <a:ext uri="{FF2B5EF4-FFF2-40B4-BE49-F238E27FC236}">
                <a16:creationId xmlns:a16="http://schemas.microsoft.com/office/drawing/2014/main" id="{891222CE-E3D3-3916-2659-4E43004F15D8}"/>
              </a:ext>
            </a:extLst>
          </p:cNvPr>
          <p:cNvSpPr/>
          <p:nvPr/>
        </p:nvSpPr>
        <p:spPr>
          <a:xfrm>
            <a:off x="431291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平行四邊形 95">
            <a:extLst>
              <a:ext uri="{FF2B5EF4-FFF2-40B4-BE49-F238E27FC236}">
                <a16:creationId xmlns:a16="http://schemas.microsoft.com/office/drawing/2014/main" id="{C945320C-EEFC-DA4A-C800-96308D2628F9}"/>
              </a:ext>
            </a:extLst>
          </p:cNvPr>
          <p:cNvSpPr/>
          <p:nvPr/>
        </p:nvSpPr>
        <p:spPr>
          <a:xfrm>
            <a:off x="453897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平行四邊形 96">
            <a:extLst>
              <a:ext uri="{FF2B5EF4-FFF2-40B4-BE49-F238E27FC236}">
                <a16:creationId xmlns:a16="http://schemas.microsoft.com/office/drawing/2014/main" id="{EB9A174E-1C19-F36A-009C-B56A2B281F09}"/>
              </a:ext>
            </a:extLst>
          </p:cNvPr>
          <p:cNvSpPr/>
          <p:nvPr/>
        </p:nvSpPr>
        <p:spPr>
          <a:xfrm>
            <a:off x="476757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平行四邊形 97">
            <a:extLst>
              <a:ext uri="{FF2B5EF4-FFF2-40B4-BE49-F238E27FC236}">
                <a16:creationId xmlns:a16="http://schemas.microsoft.com/office/drawing/2014/main" id="{56112185-EAB0-9A89-C038-CF60A39F2B3D}"/>
              </a:ext>
            </a:extLst>
          </p:cNvPr>
          <p:cNvSpPr/>
          <p:nvPr/>
        </p:nvSpPr>
        <p:spPr>
          <a:xfrm>
            <a:off x="501649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平行四邊形 98">
            <a:extLst>
              <a:ext uri="{FF2B5EF4-FFF2-40B4-BE49-F238E27FC236}">
                <a16:creationId xmlns:a16="http://schemas.microsoft.com/office/drawing/2014/main" id="{82B5CC9D-073B-2B63-B999-97F38CE1F6A7}"/>
              </a:ext>
            </a:extLst>
          </p:cNvPr>
          <p:cNvSpPr/>
          <p:nvPr/>
        </p:nvSpPr>
        <p:spPr>
          <a:xfrm>
            <a:off x="5245099" y="6023294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平行四邊形 99">
            <a:extLst>
              <a:ext uri="{FF2B5EF4-FFF2-40B4-BE49-F238E27FC236}">
                <a16:creationId xmlns:a16="http://schemas.microsoft.com/office/drawing/2014/main" id="{F09ADBD7-D577-29B9-2ED2-2770C261309E}"/>
              </a:ext>
            </a:extLst>
          </p:cNvPr>
          <p:cNvSpPr/>
          <p:nvPr/>
        </p:nvSpPr>
        <p:spPr>
          <a:xfrm>
            <a:off x="547115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平行四邊形 100">
            <a:extLst>
              <a:ext uri="{FF2B5EF4-FFF2-40B4-BE49-F238E27FC236}">
                <a16:creationId xmlns:a16="http://schemas.microsoft.com/office/drawing/2014/main" id="{40245594-45A0-6F1C-2C93-0E93D986FB42}"/>
              </a:ext>
            </a:extLst>
          </p:cNvPr>
          <p:cNvSpPr/>
          <p:nvPr/>
        </p:nvSpPr>
        <p:spPr>
          <a:xfrm>
            <a:off x="5699759" y="6023294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平行四邊形 101">
            <a:extLst>
              <a:ext uri="{FF2B5EF4-FFF2-40B4-BE49-F238E27FC236}">
                <a16:creationId xmlns:a16="http://schemas.microsoft.com/office/drawing/2014/main" id="{375AD2F7-C179-B4F8-AB66-DE8E5C23F436}"/>
              </a:ext>
            </a:extLst>
          </p:cNvPr>
          <p:cNvSpPr/>
          <p:nvPr/>
        </p:nvSpPr>
        <p:spPr>
          <a:xfrm>
            <a:off x="591058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平行四邊形 102">
            <a:extLst>
              <a:ext uri="{FF2B5EF4-FFF2-40B4-BE49-F238E27FC236}">
                <a16:creationId xmlns:a16="http://schemas.microsoft.com/office/drawing/2014/main" id="{45B9AAD0-0092-6919-8C6F-0431B1850A7B}"/>
              </a:ext>
            </a:extLst>
          </p:cNvPr>
          <p:cNvSpPr/>
          <p:nvPr/>
        </p:nvSpPr>
        <p:spPr>
          <a:xfrm>
            <a:off x="613918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平行四邊形 103">
            <a:extLst>
              <a:ext uri="{FF2B5EF4-FFF2-40B4-BE49-F238E27FC236}">
                <a16:creationId xmlns:a16="http://schemas.microsoft.com/office/drawing/2014/main" id="{B929A477-C33C-484C-6B3B-5B2D4BF6D82D}"/>
              </a:ext>
            </a:extLst>
          </p:cNvPr>
          <p:cNvSpPr/>
          <p:nvPr/>
        </p:nvSpPr>
        <p:spPr>
          <a:xfrm>
            <a:off x="636524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平行四邊形 104">
            <a:extLst>
              <a:ext uri="{FF2B5EF4-FFF2-40B4-BE49-F238E27FC236}">
                <a16:creationId xmlns:a16="http://schemas.microsoft.com/office/drawing/2014/main" id="{54AFBB8D-AD12-6939-5281-A922293881C3}"/>
              </a:ext>
            </a:extLst>
          </p:cNvPr>
          <p:cNvSpPr/>
          <p:nvPr/>
        </p:nvSpPr>
        <p:spPr>
          <a:xfrm>
            <a:off x="659384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平行四邊形 105">
            <a:extLst>
              <a:ext uri="{FF2B5EF4-FFF2-40B4-BE49-F238E27FC236}">
                <a16:creationId xmlns:a16="http://schemas.microsoft.com/office/drawing/2014/main" id="{32E23718-46A9-3B99-B583-EB9EF04BCD2F}"/>
              </a:ext>
            </a:extLst>
          </p:cNvPr>
          <p:cNvSpPr/>
          <p:nvPr/>
        </p:nvSpPr>
        <p:spPr>
          <a:xfrm>
            <a:off x="684276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平行四邊形 106">
            <a:extLst>
              <a:ext uri="{FF2B5EF4-FFF2-40B4-BE49-F238E27FC236}">
                <a16:creationId xmlns:a16="http://schemas.microsoft.com/office/drawing/2014/main" id="{7F70219D-A1EC-ED1D-8660-A5DCA0A85BA4}"/>
              </a:ext>
            </a:extLst>
          </p:cNvPr>
          <p:cNvSpPr/>
          <p:nvPr/>
        </p:nvSpPr>
        <p:spPr>
          <a:xfrm>
            <a:off x="707136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平行四邊形 107">
            <a:extLst>
              <a:ext uri="{FF2B5EF4-FFF2-40B4-BE49-F238E27FC236}">
                <a16:creationId xmlns:a16="http://schemas.microsoft.com/office/drawing/2014/main" id="{A28F1B5E-E918-8B97-14D4-039DD3DDFAAD}"/>
              </a:ext>
            </a:extLst>
          </p:cNvPr>
          <p:cNvSpPr/>
          <p:nvPr/>
        </p:nvSpPr>
        <p:spPr>
          <a:xfrm>
            <a:off x="729742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平行四邊形 108">
            <a:extLst>
              <a:ext uri="{FF2B5EF4-FFF2-40B4-BE49-F238E27FC236}">
                <a16:creationId xmlns:a16="http://schemas.microsoft.com/office/drawing/2014/main" id="{5D52F06D-3CC8-C915-D679-37BFA2501687}"/>
              </a:ext>
            </a:extLst>
          </p:cNvPr>
          <p:cNvSpPr/>
          <p:nvPr/>
        </p:nvSpPr>
        <p:spPr>
          <a:xfrm>
            <a:off x="752602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平行四邊形 109">
            <a:extLst>
              <a:ext uri="{FF2B5EF4-FFF2-40B4-BE49-F238E27FC236}">
                <a16:creationId xmlns:a16="http://schemas.microsoft.com/office/drawing/2014/main" id="{FA15DCAF-1F32-82BD-8E8B-2FA0C69309C5}"/>
              </a:ext>
            </a:extLst>
          </p:cNvPr>
          <p:cNvSpPr/>
          <p:nvPr/>
        </p:nvSpPr>
        <p:spPr>
          <a:xfrm>
            <a:off x="775462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平行四邊形 110">
            <a:extLst>
              <a:ext uri="{FF2B5EF4-FFF2-40B4-BE49-F238E27FC236}">
                <a16:creationId xmlns:a16="http://schemas.microsoft.com/office/drawing/2014/main" id="{1ABDE596-8873-4505-F1C4-E079676EA7AF}"/>
              </a:ext>
            </a:extLst>
          </p:cNvPr>
          <p:cNvSpPr/>
          <p:nvPr/>
        </p:nvSpPr>
        <p:spPr>
          <a:xfrm>
            <a:off x="798322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平行四邊形 111">
            <a:extLst>
              <a:ext uri="{FF2B5EF4-FFF2-40B4-BE49-F238E27FC236}">
                <a16:creationId xmlns:a16="http://schemas.microsoft.com/office/drawing/2014/main" id="{5BECEADA-CA9A-6CD1-B561-3363E99771D0}"/>
              </a:ext>
            </a:extLst>
          </p:cNvPr>
          <p:cNvSpPr/>
          <p:nvPr/>
        </p:nvSpPr>
        <p:spPr>
          <a:xfrm>
            <a:off x="820928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平行四邊形 112">
            <a:extLst>
              <a:ext uri="{FF2B5EF4-FFF2-40B4-BE49-F238E27FC236}">
                <a16:creationId xmlns:a16="http://schemas.microsoft.com/office/drawing/2014/main" id="{05F88479-A710-D722-7466-03FD031DBD62}"/>
              </a:ext>
            </a:extLst>
          </p:cNvPr>
          <p:cNvSpPr/>
          <p:nvPr/>
        </p:nvSpPr>
        <p:spPr>
          <a:xfrm>
            <a:off x="843788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平行四邊形 113">
            <a:extLst>
              <a:ext uri="{FF2B5EF4-FFF2-40B4-BE49-F238E27FC236}">
                <a16:creationId xmlns:a16="http://schemas.microsoft.com/office/drawing/2014/main" id="{2ECE01C2-0C64-D06F-A9BE-0F7D3E117A08}"/>
              </a:ext>
            </a:extLst>
          </p:cNvPr>
          <p:cNvSpPr/>
          <p:nvPr/>
        </p:nvSpPr>
        <p:spPr>
          <a:xfrm>
            <a:off x="868680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平行四邊形 114">
            <a:extLst>
              <a:ext uri="{FF2B5EF4-FFF2-40B4-BE49-F238E27FC236}">
                <a16:creationId xmlns:a16="http://schemas.microsoft.com/office/drawing/2014/main" id="{EEDC1104-E58D-3B33-44B4-ADFA448AA29C}"/>
              </a:ext>
            </a:extLst>
          </p:cNvPr>
          <p:cNvSpPr/>
          <p:nvPr/>
        </p:nvSpPr>
        <p:spPr>
          <a:xfrm>
            <a:off x="891540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平行四邊形 115">
            <a:extLst>
              <a:ext uri="{FF2B5EF4-FFF2-40B4-BE49-F238E27FC236}">
                <a16:creationId xmlns:a16="http://schemas.microsoft.com/office/drawing/2014/main" id="{412C2A88-69AC-7263-4A65-E294F9C73BC1}"/>
              </a:ext>
            </a:extLst>
          </p:cNvPr>
          <p:cNvSpPr/>
          <p:nvPr/>
        </p:nvSpPr>
        <p:spPr>
          <a:xfrm>
            <a:off x="914146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平行四邊形 116">
            <a:extLst>
              <a:ext uri="{FF2B5EF4-FFF2-40B4-BE49-F238E27FC236}">
                <a16:creationId xmlns:a16="http://schemas.microsoft.com/office/drawing/2014/main" id="{83B50744-61FB-C0AB-0168-1D0FA0417A5D}"/>
              </a:ext>
            </a:extLst>
          </p:cNvPr>
          <p:cNvSpPr/>
          <p:nvPr/>
        </p:nvSpPr>
        <p:spPr>
          <a:xfrm>
            <a:off x="937006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平行四邊形 117">
            <a:extLst>
              <a:ext uri="{FF2B5EF4-FFF2-40B4-BE49-F238E27FC236}">
                <a16:creationId xmlns:a16="http://schemas.microsoft.com/office/drawing/2014/main" id="{91AD6120-ABCE-C76F-63AB-B0FA96FC0A0C}"/>
              </a:ext>
            </a:extLst>
          </p:cNvPr>
          <p:cNvSpPr/>
          <p:nvPr/>
        </p:nvSpPr>
        <p:spPr>
          <a:xfrm>
            <a:off x="961644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平行四邊形 118">
            <a:extLst>
              <a:ext uri="{FF2B5EF4-FFF2-40B4-BE49-F238E27FC236}">
                <a16:creationId xmlns:a16="http://schemas.microsoft.com/office/drawing/2014/main" id="{68FA4B25-C314-C6EA-233E-8B61BA915CDC}"/>
              </a:ext>
            </a:extLst>
          </p:cNvPr>
          <p:cNvSpPr/>
          <p:nvPr/>
        </p:nvSpPr>
        <p:spPr>
          <a:xfrm>
            <a:off x="984504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平行四邊形 119">
            <a:extLst>
              <a:ext uri="{FF2B5EF4-FFF2-40B4-BE49-F238E27FC236}">
                <a16:creationId xmlns:a16="http://schemas.microsoft.com/office/drawing/2014/main" id="{ED16F3DD-5935-A2D1-3A5C-77956D383DB9}"/>
              </a:ext>
            </a:extLst>
          </p:cNvPr>
          <p:cNvSpPr/>
          <p:nvPr/>
        </p:nvSpPr>
        <p:spPr>
          <a:xfrm>
            <a:off x="1007110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平行四邊形 120">
            <a:extLst>
              <a:ext uri="{FF2B5EF4-FFF2-40B4-BE49-F238E27FC236}">
                <a16:creationId xmlns:a16="http://schemas.microsoft.com/office/drawing/2014/main" id="{AA34AB7D-004C-A95E-1722-E2FB75CC92FD}"/>
              </a:ext>
            </a:extLst>
          </p:cNvPr>
          <p:cNvSpPr/>
          <p:nvPr/>
        </p:nvSpPr>
        <p:spPr>
          <a:xfrm>
            <a:off x="1029970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平行四邊形 121">
            <a:extLst>
              <a:ext uri="{FF2B5EF4-FFF2-40B4-BE49-F238E27FC236}">
                <a16:creationId xmlns:a16="http://schemas.microsoft.com/office/drawing/2014/main" id="{B2E1D723-35DE-D2C5-EF14-A76CDFBF988F}"/>
              </a:ext>
            </a:extLst>
          </p:cNvPr>
          <p:cNvSpPr/>
          <p:nvPr/>
        </p:nvSpPr>
        <p:spPr>
          <a:xfrm>
            <a:off x="1054862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平行四邊形 122">
            <a:extLst>
              <a:ext uri="{FF2B5EF4-FFF2-40B4-BE49-F238E27FC236}">
                <a16:creationId xmlns:a16="http://schemas.microsoft.com/office/drawing/2014/main" id="{1572872A-BA24-4E76-5A43-BEDB4FCA7A6B}"/>
              </a:ext>
            </a:extLst>
          </p:cNvPr>
          <p:cNvSpPr/>
          <p:nvPr/>
        </p:nvSpPr>
        <p:spPr>
          <a:xfrm>
            <a:off x="1077722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平行四邊形 123">
            <a:extLst>
              <a:ext uri="{FF2B5EF4-FFF2-40B4-BE49-F238E27FC236}">
                <a16:creationId xmlns:a16="http://schemas.microsoft.com/office/drawing/2014/main" id="{3FF2F0D3-A04A-B628-3961-5791CE31AEA5}"/>
              </a:ext>
            </a:extLst>
          </p:cNvPr>
          <p:cNvSpPr/>
          <p:nvPr/>
        </p:nvSpPr>
        <p:spPr>
          <a:xfrm>
            <a:off x="1100328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平行四邊形 124">
            <a:extLst>
              <a:ext uri="{FF2B5EF4-FFF2-40B4-BE49-F238E27FC236}">
                <a16:creationId xmlns:a16="http://schemas.microsoft.com/office/drawing/2014/main" id="{DAF5EA08-818E-4C04-57C2-B527B23293EC}"/>
              </a:ext>
            </a:extLst>
          </p:cNvPr>
          <p:cNvSpPr/>
          <p:nvPr/>
        </p:nvSpPr>
        <p:spPr>
          <a:xfrm>
            <a:off x="1123188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平行四邊形 125">
            <a:extLst>
              <a:ext uri="{FF2B5EF4-FFF2-40B4-BE49-F238E27FC236}">
                <a16:creationId xmlns:a16="http://schemas.microsoft.com/office/drawing/2014/main" id="{97BABF1F-5231-E3D7-CB72-95FECA8A7FBD}"/>
              </a:ext>
            </a:extLst>
          </p:cNvPr>
          <p:cNvSpPr/>
          <p:nvPr/>
        </p:nvSpPr>
        <p:spPr>
          <a:xfrm>
            <a:off x="1146048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平行四邊形 126">
            <a:extLst>
              <a:ext uri="{FF2B5EF4-FFF2-40B4-BE49-F238E27FC236}">
                <a16:creationId xmlns:a16="http://schemas.microsoft.com/office/drawing/2014/main" id="{DB854B7C-0F76-E17C-61A4-EA04509AEE0F}"/>
              </a:ext>
            </a:extLst>
          </p:cNvPr>
          <p:cNvSpPr/>
          <p:nvPr/>
        </p:nvSpPr>
        <p:spPr>
          <a:xfrm>
            <a:off x="1168908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平行四邊形 127">
            <a:extLst>
              <a:ext uri="{FF2B5EF4-FFF2-40B4-BE49-F238E27FC236}">
                <a16:creationId xmlns:a16="http://schemas.microsoft.com/office/drawing/2014/main" id="{D78E5D46-8A89-AEC8-CA3E-BB6E54192CCB}"/>
              </a:ext>
            </a:extLst>
          </p:cNvPr>
          <p:cNvSpPr/>
          <p:nvPr/>
        </p:nvSpPr>
        <p:spPr>
          <a:xfrm>
            <a:off x="1191514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平行四邊形 128">
            <a:extLst>
              <a:ext uri="{FF2B5EF4-FFF2-40B4-BE49-F238E27FC236}">
                <a16:creationId xmlns:a16="http://schemas.microsoft.com/office/drawing/2014/main" id="{CB20585E-44BF-D700-55D5-0EAF0311E14F}"/>
              </a:ext>
            </a:extLst>
          </p:cNvPr>
          <p:cNvSpPr/>
          <p:nvPr/>
        </p:nvSpPr>
        <p:spPr>
          <a:xfrm>
            <a:off x="1214374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平行四邊形 129">
            <a:extLst>
              <a:ext uri="{FF2B5EF4-FFF2-40B4-BE49-F238E27FC236}">
                <a16:creationId xmlns:a16="http://schemas.microsoft.com/office/drawing/2014/main" id="{024D5913-F2FA-ACE2-28AF-7F62636327F5}"/>
              </a:ext>
            </a:extLst>
          </p:cNvPr>
          <p:cNvSpPr/>
          <p:nvPr/>
        </p:nvSpPr>
        <p:spPr>
          <a:xfrm>
            <a:off x="1239266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平行四邊形 130">
            <a:extLst>
              <a:ext uri="{FF2B5EF4-FFF2-40B4-BE49-F238E27FC236}">
                <a16:creationId xmlns:a16="http://schemas.microsoft.com/office/drawing/2014/main" id="{22D8A404-72B9-67EC-1C55-F9E034908F78}"/>
              </a:ext>
            </a:extLst>
          </p:cNvPr>
          <p:cNvSpPr/>
          <p:nvPr/>
        </p:nvSpPr>
        <p:spPr>
          <a:xfrm>
            <a:off x="12621261" y="6034801"/>
            <a:ext cx="39624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平行四邊形 131">
            <a:extLst>
              <a:ext uri="{FF2B5EF4-FFF2-40B4-BE49-F238E27FC236}">
                <a16:creationId xmlns:a16="http://schemas.microsoft.com/office/drawing/2014/main" id="{5A7097CE-CA93-14F4-A2BF-E15122F30C8D}"/>
              </a:ext>
            </a:extLst>
          </p:cNvPr>
          <p:cNvSpPr/>
          <p:nvPr/>
        </p:nvSpPr>
        <p:spPr>
          <a:xfrm>
            <a:off x="1284732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平行四邊形 132">
            <a:extLst>
              <a:ext uri="{FF2B5EF4-FFF2-40B4-BE49-F238E27FC236}">
                <a16:creationId xmlns:a16="http://schemas.microsoft.com/office/drawing/2014/main" id="{E1541862-2DA2-A1F3-3999-71D12E6C4026}"/>
              </a:ext>
            </a:extLst>
          </p:cNvPr>
          <p:cNvSpPr/>
          <p:nvPr/>
        </p:nvSpPr>
        <p:spPr>
          <a:xfrm>
            <a:off x="13075921" y="6034801"/>
            <a:ext cx="398780" cy="688182"/>
          </a:xfrm>
          <a:prstGeom prst="parallelogram">
            <a:avLst>
              <a:gd name="adj" fmla="val 60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標題 1">
            <a:extLst>
              <a:ext uri="{FF2B5EF4-FFF2-40B4-BE49-F238E27FC236}">
                <a16:creationId xmlns:a16="http://schemas.microsoft.com/office/drawing/2014/main" id="{FC1DEF64-BAF3-72D9-5F9B-18764FDBE7C4}"/>
              </a:ext>
            </a:extLst>
          </p:cNvPr>
          <p:cNvSpPr txBox="1">
            <a:spLocks/>
          </p:cNvSpPr>
          <p:nvPr/>
        </p:nvSpPr>
        <p:spPr>
          <a:xfrm>
            <a:off x="5236845" y="2461058"/>
            <a:ext cx="1718309" cy="444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>
                <a:solidFill>
                  <a:srgbClr val="FF0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WARNING</a:t>
            </a:r>
            <a:endParaRPr lang="zh-TW" altLang="en-US" sz="2000" dirty="0">
              <a:solidFill>
                <a:srgbClr val="FF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6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389A1-F548-5A44-C525-0B8F3C41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840" y="-53528"/>
            <a:ext cx="3693160" cy="158496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1.</a:t>
            </a:r>
            <a:r>
              <a:rPr lang="zh-TW" altLang="en-US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目標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0CE26DA-BB12-8CC5-3E9A-9D0AAD356BB1}"/>
              </a:ext>
            </a:extLst>
          </p:cNvPr>
          <p:cNvSpPr txBox="1">
            <a:spLocks/>
          </p:cNvSpPr>
          <p:nvPr/>
        </p:nvSpPr>
        <p:spPr>
          <a:xfrm>
            <a:off x="10642600" y="-91440"/>
            <a:ext cx="1092200" cy="485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endParaRPr lang="zh-TW" altLang="en-US" sz="6600" dirty="0"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EDEE9A7D-93E3-1A65-EE55-56147DFE0B27}"/>
              </a:ext>
            </a:extLst>
          </p:cNvPr>
          <p:cNvSpPr/>
          <p:nvPr/>
        </p:nvSpPr>
        <p:spPr>
          <a:xfrm>
            <a:off x="10997" y="63814"/>
            <a:ext cx="4947920" cy="1026160"/>
          </a:xfrm>
          <a:prstGeom prst="hexag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3E9B97-11BA-E9F4-36B4-073E693A8894}"/>
              </a:ext>
            </a:extLst>
          </p:cNvPr>
          <p:cNvSpPr txBox="1"/>
          <p:nvPr/>
        </p:nvSpPr>
        <p:spPr>
          <a:xfrm>
            <a:off x="10997" y="226374"/>
            <a:ext cx="494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C00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ATTENTION</a:t>
            </a:r>
            <a:endParaRPr lang="zh-TW" altLang="en-US" sz="4000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3A3528C4-028A-1D75-378E-FAF85C703630}"/>
              </a:ext>
            </a:extLst>
          </p:cNvPr>
          <p:cNvSpPr/>
          <p:nvPr/>
        </p:nvSpPr>
        <p:spPr>
          <a:xfrm rot="5400000">
            <a:off x="24467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818A930-17BF-D02A-FD2F-75073300BCD8}"/>
              </a:ext>
            </a:extLst>
          </p:cNvPr>
          <p:cNvSpPr/>
          <p:nvPr/>
        </p:nvSpPr>
        <p:spPr>
          <a:xfrm rot="16200000">
            <a:off x="421723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2FD74038-7EA2-0EF9-D9E3-082C883067D3}"/>
              </a:ext>
            </a:extLst>
          </p:cNvPr>
          <p:cNvSpPr txBox="1">
            <a:spLocks/>
          </p:cNvSpPr>
          <p:nvPr/>
        </p:nvSpPr>
        <p:spPr>
          <a:xfrm>
            <a:off x="42661" y="4128383"/>
            <a:ext cx="6380480" cy="14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8800" b="1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E25ED8A-80A1-A660-20D5-7083C07A0BAE}"/>
              </a:ext>
            </a:extLst>
          </p:cNvPr>
          <p:cNvSpPr/>
          <p:nvPr/>
        </p:nvSpPr>
        <p:spPr>
          <a:xfrm>
            <a:off x="229351" y="3261360"/>
            <a:ext cx="889519" cy="398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a man with white hair wearing a black and white jacket who is a trading card game player">
            <a:extLst>
              <a:ext uri="{FF2B5EF4-FFF2-40B4-BE49-F238E27FC236}">
                <a16:creationId xmlns:a16="http://schemas.microsoft.com/office/drawing/2014/main" id="{5F8100D2-BFA0-1AF1-5BC8-C1F90A07F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6" y="1246512"/>
            <a:ext cx="5547674" cy="55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07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491FE-E01D-29AB-94B6-CA145B2D6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6184D-BE56-AB75-BD7E-8F906B6A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840" y="-53528"/>
            <a:ext cx="3693160" cy="158496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2.</a:t>
            </a:r>
            <a:r>
              <a:rPr lang="zh-TW" altLang="en-US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阻礙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A929148-DAC6-ED1A-4219-FAC36B3DF739}"/>
              </a:ext>
            </a:extLst>
          </p:cNvPr>
          <p:cNvSpPr txBox="1">
            <a:spLocks/>
          </p:cNvSpPr>
          <p:nvPr/>
        </p:nvSpPr>
        <p:spPr>
          <a:xfrm>
            <a:off x="10642600" y="-91440"/>
            <a:ext cx="1092200" cy="485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endParaRPr lang="zh-TW" altLang="en-US" sz="6600" dirty="0"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33F41ADA-7A5E-F369-1A16-DAE8D7FC686C}"/>
              </a:ext>
            </a:extLst>
          </p:cNvPr>
          <p:cNvSpPr/>
          <p:nvPr/>
        </p:nvSpPr>
        <p:spPr>
          <a:xfrm>
            <a:off x="10997" y="63814"/>
            <a:ext cx="4947920" cy="1026160"/>
          </a:xfrm>
          <a:prstGeom prst="hexag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82828A-BFBB-E5B4-4D8B-C89318DDC186}"/>
              </a:ext>
            </a:extLst>
          </p:cNvPr>
          <p:cNvSpPr txBox="1"/>
          <p:nvPr/>
        </p:nvSpPr>
        <p:spPr>
          <a:xfrm>
            <a:off x="10997" y="226374"/>
            <a:ext cx="494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C00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ATTENTION</a:t>
            </a:r>
            <a:endParaRPr lang="zh-TW" altLang="en-US" sz="4000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0149924-E4F8-D66F-6EA9-174414F8EB69}"/>
              </a:ext>
            </a:extLst>
          </p:cNvPr>
          <p:cNvSpPr/>
          <p:nvPr/>
        </p:nvSpPr>
        <p:spPr>
          <a:xfrm rot="5400000">
            <a:off x="24467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2EDBE1CC-3554-F3DC-81AF-CEBE07AA530B}"/>
              </a:ext>
            </a:extLst>
          </p:cNvPr>
          <p:cNvSpPr/>
          <p:nvPr/>
        </p:nvSpPr>
        <p:spPr>
          <a:xfrm rot="16200000">
            <a:off x="421723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7B66E9A1-DC55-7C4B-A83C-48C20EF27CE5}"/>
              </a:ext>
            </a:extLst>
          </p:cNvPr>
          <p:cNvSpPr txBox="1">
            <a:spLocks/>
          </p:cNvSpPr>
          <p:nvPr/>
        </p:nvSpPr>
        <p:spPr>
          <a:xfrm>
            <a:off x="42661" y="4128383"/>
            <a:ext cx="6380480" cy="14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8800" b="1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1F566E2-E839-C5A2-E7CD-29BB9D26D7F3}"/>
              </a:ext>
            </a:extLst>
          </p:cNvPr>
          <p:cNvSpPr/>
          <p:nvPr/>
        </p:nvSpPr>
        <p:spPr>
          <a:xfrm>
            <a:off x="229351" y="3261360"/>
            <a:ext cx="889519" cy="398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anime style picture of a man with white hair wearing a black and white jacket who is a trading card game player face off with a lot of good player">
            <a:extLst>
              <a:ext uri="{FF2B5EF4-FFF2-40B4-BE49-F238E27FC236}">
                <a16:creationId xmlns:a16="http://schemas.microsoft.com/office/drawing/2014/main" id="{8867BE65-800D-9BD6-FF3E-95B62B784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1" y="1351796"/>
            <a:ext cx="5553173" cy="555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1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9B454-8C02-EE8C-23EC-CF433C4B5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CCC7C-8183-9F49-746F-21932F1D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840" y="-53528"/>
            <a:ext cx="3693160" cy="158496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3.</a:t>
            </a:r>
            <a:r>
              <a:rPr lang="zh-TW" altLang="en-US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努力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090BD9A-7B26-AC1B-8170-4FCCDFADC2C5}"/>
              </a:ext>
            </a:extLst>
          </p:cNvPr>
          <p:cNvSpPr txBox="1">
            <a:spLocks/>
          </p:cNvSpPr>
          <p:nvPr/>
        </p:nvSpPr>
        <p:spPr>
          <a:xfrm>
            <a:off x="10642600" y="-91440"/>
            <a:ext cx="1092200" cy="485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endParaRPr lang="zh-TW" altLang="en-US" sz="6600" dirty="0"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5D5B0E66-324D-85A3-3346-3B594336786D}"/>
              </a:ext>
            </a:extLst>
          </p:cNvPr>
          <p:cNvSpPr/>
          <p:nvPr/>
        </p:nvSpPr>
        <p:spPr>
          <a:xfrm>
            <a:off x="10997" y="63814"/>
            <a:ext cx="4947920" cy="1026160"/>
          </a:xfrm>
          <a:prstGeom prst="hexag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41FD20-D4F9-1286-06FE-FFC5ACEC2BAC}"/>
              </a:ext>
            </a:extLst>
          </p:cNvPr>
          <p:cNvSpPr txBox="1"/>
          <p:nvPr/>
        </p:nvSpPr>
        <p:spPr>
          <a:xfrm>
            <a:off x="10997" y="226374"/>
            <a:ext cx="494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C00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ATTENTION</a:t>
            </a:r>
            <a:endParaRPr lang="zh-TW" altLang="en-US" sz="4000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D34D7E2-3CEF-F68E-7FC8-3BA95EE6B9CF}"/>
              </a:ext>
            </a:extLst>
          </p:cNvPr>
          <p:cNvSpPr/>
          <p:nvPr/>
        </p:nvSpPr>
        <p:spPr>
          <a:xfrm rot="5400000">
            <a:off x="24467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4BA7508-077E-19F4-ACD3-30E419E1B585}"/>
              </a:ext>
            </a:extLst>
          </p:cNvPr>
          <p:cNvSpPr/>
          <p:nvPr/>
        </p:nvSpPr>
        <p:spPr>
          <a:xfrm rot="16200000">
            <a:off x="421723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8E9BBB84-3B8D-CCEE-E66C-366B6B9C5D0C}"/>
              </a:ext>
            </a:extLst>
          </p:cNvPr>
          <p:cNvSpPr txBox="1">
            <a:spLocks/>
          </p:cNvSpPr>
          <p:nvPr/>
        </p:nvSpPr>
        <p:spPr>
          <a:xfrm>
            <a:off x="42661" y="4128383"/>
            <a:ext cx="6380480" cy="14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8800" b="1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0078DE-C560-A2D2-2986-9CEBBA878100}"/>
              </a:ext>
            </a:extLst>
          </p:cNvPr>
          <p:cNvSpPr/>
          <p:nvPr/>
        </p:nvSpPr>
        <p:spPr>
          <a:xfrm>
            <a:off x="229351" y="3261360"/>
            <a:ext cx="889519" cy="398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anime style picture of a man with white hair wearing a black and white jacket who is a trading card game player practicing very hard">
            <a:extLst>
              <a:ext uri="{FF2B5EF4-FFF2-40B4-BE49-F238E27FC236}">
                <a16:creationId xmlns:a16="http://schemas.microsoft.com/office/drawing/2014/main" id="{C1F3EAD8-C453-45A4-FDF0-12428EAD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7" y="1419840"/>
            <a:ext cx="5142323" cy="514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4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93752-238A-9FD3-B6A4-2E67BB8FA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15439-AF1D-4501-DAC3-103DBC08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840" y="-53528"/>
            <a:ext cx="3693160" cy="158496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4.</a:t>
            </a:r>
            <a:r>
              <a:rPr lang="zh-TW" altLang="en-US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結果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5D87736-71F7-4D7E-F1D8-DAA268DF2E17}"/>
              </a:ext>
            </a:extLst>
          </p:cNvPr>
          <p:cNvSpPr txBox="1">
            <a:spLocks/>
          </p:cNvSpPr>
          <p:nvPr/>
        </p:nvSpPr>
        <p:spPr>
          <a:xfrm>
            <a:off x="10642600" y="-91440"/>
            <a:ext cx="1092200" cy="485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endParaRPr lang="zh-TW" altLang="en-US" sz="6600" dirty="0"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3EB9B669-E3C8-AF63-A7B3-7888FD3FD720}"/>
              </a:ext>
            </a:extLst>
          </p:cNvPr>
          <p:cNvSpPr/>
          <p:nvPr/>
        </p:nvSpPr>
        <p:spPr>
          <a:xfrm>
            <a:off x="10997" y="63814"/>
            <a:ext cx="4947920" cy="1026160"/>
          </a:xfrm>
          <a:prstGeom prst="hexag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78D07B-A230-3BD9-0141-C76DF1BCDF71}"/>
              </a:ext>
            </a:extLst>
          </p:cNvPr>
          <p:cNvSpPr txBox="1"/>
          <p:nvPr/>
        </p:nvSpPr>
        <p:spPr>
          <a:xfrm>
            <a:off x="10997" y="226374"/>
            <a:ext cx="494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C00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ATTENTION</a:t>
            </a:r>
            <a:endParaRPr lang="zh-TW" altLang="en-US" sz="4000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D9B04FFA-9C13-76C0-83C9-651CE99F0A8B}"/>
              </a:ext>
            </a:extLst>
          </p:cNvPr>
          <p:cNvSpPr/>
          <p:nvPr/>
        </p:nvSpPr>
        <p:spPr>
          <a:xfrm rot="5400000">
            <a:off x="24467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CEA44EFA-3A80-BA34-E559-ECB6A614E91D}"/>
              </a:ext>
            </a:extLst>
          </p:cNvPr>
          <p:cNvSpPr/>
          <p:nvPr/>
        </p:nvSpPr>
        <p:spPr>
          <a:xfrm rot="16200000">
            <a:off x="421723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0958B68A-866C-BC15-673D-729B40528F2B}"/>
              </a:ext>
            </a:extLst>
          </p:cNvPr>
          <p:cNvSpPr txBox="1">
            <a:spLocks/>
          </p:cNvSpPr>
          <p:nvPr/>
        </p:nvSpPr>
        <p:spPr>
          <a:xfrm>
            <a:off x="42661" y="4128383"/>
            <a:ext cx="6380480" cy="14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8800" b="1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127338C-A477-FA22-9EA5-C973FF01F477}"/>
              </a:ext>
            </a:extLst>
          </p:cNvPr>
          <p:cNvSpPr/>
          <p:nvPr/>
        </p:nvSpPr>
        <p:spPr>
          <a:xfrm>
            <a:off x="229351" y="3261360"/>
            <a:ext cx="889519" cy="398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 descr="anime style of a man with white hair wearing a black and white jacket who is a trading card game player got a second place">
            <a:extLst>
              <a:ext uri="{FF2B5EF4-FFF2-40B4-BE49-F238E27FC236}">
                <a16:creationId xmlns:a16="http://schemas.microsoft.com/office/drawing/2014/main" id="{E3392D9A-A290-74AB-A464-E3F29D212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1" y="1287063"/>
            <a:ext cx="5275100" cy="52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DEBE1-57AB-CAA9-5C1B-961E9AE7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65C7A-788E-9011-26F2-75BC03A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840" y="-53528"/>
            <a:ext cx="3693160" cy="158496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5.</a:t>
            </a:r>
            <a:r>
              <a:rPr lang="zh-TW" altLang="en-US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意外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B75B1BB-3C8F-D5DF-EA23-A0EE25B25AAC}"/>
              </a:ext>
            </a:extLst>
          </p:cNvPr>
          <p:cNvSpPr txBox="1">
            <a:spLocks/>
          </p:cNvSpPr>
          <p:nvPr/>
        </p:nvSpPr>
        <p:spPr>
          <a:xfrm>
            <a:off x="10642600" y="-91440"/>
            <a:ext cx="1092200" cy="485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endParaRPr lang="zh-TW" altLang="en-US" sz="6600" dirty="0"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74BDE9EC-DFE7-ECDC-A181-A16196F6DAD7}"/>
              </a:ext>
            </a:extLst>
          </p:cNvPr>
          <p:cNvSpPr/>
          <p:nvPr/>
        </p:nvSpPr>
        <p:spPr>
          <a:xfrm>
            <a:off x="10997" y="63814"/>
            <a:ext cx="4947920" cy="1026160"/>
          </a:xfrm>
          <a:prstGeom prst="hexag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2548F9-36BD-6839-68EE-97864C181580}"/>
              </a:ext>
            </a:extLst>
          </p:cNvPr>
          <p:cNvSpPr txBox="1"/>
          <p:nvPr/>
        </p:nvSpPr>
        <p:spPr>
          <a:xfrm>
            <a:off x="10997" y="226374"/>
            <a:ext cx="494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C00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ATTENTION</a:t>
            </a:r>
            <a:endParaRPr lang="zh-TW" altLang="en-US" sz="4000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AB881B21-3F34-D547-3F9D-7C556B620CD7}"/>
              </a:ext>
            </a:extLst>
          </p:cNvPr>
          <p:cNvSpPr/>
          <p:nvPr/>
        </p:nvSpPr>
        <p:spPr>
          <a:xfrm rot="5400000">
            <a:off x="24467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2B63A3C2-B8C8-202C-97E2-A54FB5B951B4}"/>
              </a:ext>
            </a:extLst>
          </p:cNvPr>
          <p:cNvSpPr/>
          <p:nvPr/>
        </p:nvSpPr>
        <p:spPr>
          <a:xfrm rot="16200000">
            <a:off x="421723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82B7D298-D6A8-1724-21A0-0218C572A118}"/>
              </a:ext>
            </a:extLst>
          </p:cNvPr>
          <p:cNvSpPr txBox="1">
            <a:spLocks/>
          </p:cNvSpPr>
          <p:nvPr/>
        </p:nvSpPr>
        <p:spPr>
          <a:xfrm>
            <a:off x="42661" y="4128383"/>
            <a:ext cx="6380480" cy="14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8800" b="1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B2F683F-65D7-1584-A2BF-776F151F57C5}"/>
              </a:ext>
            </a:extLst>
          </p:cNvPr>
          <p:cNvSpPr/>
          <p:nvPr/>
        </p:nvSpPr>
        <p:spPr>
          <a:xfrm>
            <a:off x="229351" y="3261360"/>
            <a:ext cx="889519" cy="398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 descr="anime style of a man with white hair wearing a black and white jacket who is a trading card game player is very shocked because he had a very bad start card in a competition">
            <a:extLst>
              <a:ext uri="{FF2B5EF4-FFF2-40B4-BE49-F238E27FC236}">
                <a16:creationId xmlns:a16="http://schemas.microsoft.com/office/drawing/2014/main" id="{6ABA0483-BB0E-FB89-E974-C93AD5D18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7" y="1159437"/>
            <a:ext cx="5547675" cy="55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1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03D20-3812-1BB4-DC0A-143445E95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BC527-964B-EFD3-3FF7-AC3DC6E9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840" y="-53528"/>
            <a:ext cx="3693160" cy="158496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6.</a:t>
            </a:r>
            <a:r>
              <a:rPr lang="zh-TW" altLang="en-US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轉彎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E912E9A-3A28-870C-0D70-D9979168C2FF}"/>
              </a:ext>
            </a:extLst>
          </p:cNvPr>
          <p:cNvSpPr txBox="1">
            <a:spLocks/>
          </p:cNvSpPr>
          <p:nvPr/>
        </p:nvSpPr>
        <p:spPr>
          <a:xfrm>
            <a:off x="10642600" y="-91440"/>
            <a:ext cx="1092200" cy="485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endParaRPr lang="zh-TW" altLang="en-US" sz="6600" dirty="0"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C473011D-9ADA-9313-CCB7-06A1B0143AFF}"/>
              </a:ext>
            </a:extLst>
          </p:cNvPr>
          <p:cNvSpPr/>
          <p:nvPr/>
        </p:nvSpPr>
        <p:spPr>
          <a:xfrm>
            <a:off x="10997" y="63814"/>
            <a:ext cx="4947920" cy="1026160"/>
          </a:xfrm>
          <a:prstGeom prst="hexag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F9538E-175D-BAB5-8C65-BF701E1F2A51}"/>
              </a:ext>
            </a:extLst>
          </p:cNvPr>
          <p:cNvSpPr txBox="1"/>
          <p:nvPr/>
        </p:nvSpPr>
        <p:spPr>
          <a:xfrm>
            <a:off x="10997" y="226374"/>
            <a:ext cx="494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C00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ATTENTION</a:t>
            </a:r>
            <a:endParaRPr lang="zh-TW" altLang="en-US" sz="4000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9D72365-0C86-3D40-135D-C744B36C12A3}"/>
              </a:ext>
            </a:extLst>
          </p:cNvPr>
          <p:cNvSpPr/>
          <p:nvPr/>
        </p:nvSpPr>
        <p:spPr>
          <a:xfrm rot="5400000">
            <a:off x="24467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094664B9-DEBC-9266-6CBD-F672DDD8CC0B}"/>
              </a:ext>
            </a:extLst>
          </p:cNvPr>
          <p:cNvSpPr/>
          <p:nvPr/>
        </p:nvSpPr>
        <p:spPr>
          <a:xfrm rot="16200000">
            <a:off x="421723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A8B4E843-5A89-CE50-143C-2D3AC36F7B8E}"/>
              </a:ext>
            </a:extLst>
          </p:cNvPr>
          <p:cNvSpPr txBox="1">
            <a:spLocks/>
          </p:cNvSpPr>
          <p:nvPr/>
        </p:nvSpPr>
        <p:spPr>
          <a:xfrm>
            <a:off x="42661" y="4128383"/>
            <a:ext cx="6380480" cy="14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8800" b="1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3CBF263-A2D4-8DDB-621A-7A6DBECFEE8B}"/>
              </a:ext>
            </a:extLst>
          </p:cNvPr>
          <p:cNvSpPr/>
          <p:nvPr/>
        </p:nvSpPr>
        <p:spPr>
          <a:xfrm>
            <a:off x="229351" y="3261360"/>
            <a:ext cx="889519" cy="398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0" name="Picture 2" descr="anime style of a man with white hair wearing a black and white jacket who is a trading card game player building a deck from the start">
            <a:extLst>
              <a:ext uri="{FF2B5EF4-FFF2-40B4-BE49-F238E27FC236}">
                <a16:creationId xmlns:a16="http://schemas.microsoft.com/office/drawing/2014/main" id="{EADF8C1F-A058-0829-2F5F-5888B424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5" y="1325520"/>
            <a:ext cx="5236643" cy="52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0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8BAE3-B944-DC23-A67E-9963E0526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C7B33-9FDF-5F5F-E25D-3EDE5478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840" y="-53528"/>
            <a:ext cx="3693160" cy="158496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7.</a:t>
            </a:r>
            <a:r>
              <a:rPr lang="zh-TW" altLang="en-US" sz="6600" dirty="0">
                <a:latin typeface="SoukouMincho" panose="02000600000000000000" pitchFamily="2" charset="-128"/>
                <a:ea typeface="SoukouMincho" panose="02000600000000000000" pitchFamily="2" charset="-128"/>
              </a:rPr>
              <a:t>結局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061CD27-D14E-1EA4-55AE-D0CB113A32A3}"/>
              </a:ext>
            </a:extLst>
          </p:cNvPr>
          <p:cNvSpPr txBox="1">
            <a:spLocks/>
          </p:cNvSpPr>
          <p:nvPr/>
        </p:nvSpPr>
        <p:spPr>
          <a:xfrm>
            <a:off x="10642600" y="-91440"/>
            <a:ext cx="1092200" cy="485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br>
              <a:rPr lang="en-US" altLang="zh-TW" sz="6600" dirty="0">
                <a:latin typeface="SoukouMincho" panose="02000600000000000000" pitchFamily="2" charset="-128"/>
                <a:ea typeface="SoukouMincho" panose="02000600000000000000" pitchFamily="2" charset="-128"/>
              </a:rPr>
            </a:br>
            <a:endParaRPr lang="zh-TW" altLang="en-US" sz="6600" dirty="0"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D1A18EA7-D9F3-A0D9-3D56-3C6B846BE20B}"/>
              </a:ext>
            </a:extLst>
          </p:cNvPr>
          <p:cNvSpPr/>
          <p:nvPr/>
        </p:nvSpPr>
        <p:spPr>
          <a:xfrm>
            <a:off x="10997" y="63814"/>
            <a:ext cx="4947920" cy="1026160"/>
          </a:xfrm>
          <a:prstGeom prst="hexag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1B2460-58F9-474A-5AC6-61C6A3EFED2A}"/>
              </a:ext>
            </a:extLst>
          </p:cNvPr>
          <p:cNvSpPr txBox="1"/>
          <p:nvPr/>
        </p:nvSpPr>
        <p:spPr>
          <a:xfrm>
            <a:off x="10997" y="226374"/>
            <a:ext cx="494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C00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ATTENTION</a:t>
            </a:r>
            <a:endParaRPr lang="zh-TW" altLang="en-US" sz="4000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8E337036-15D4-1EEF-2C19-ACB1297D2134}"/>
              </a:ext>
            </a:extLst>
          </p:cNvPr>
          <p:cNvSpPr/>
          <p:nvPr/>
        </p:nvSpPr>
        <p:spPr>
          <a:xfrm rot="5400000">
            <a:off x="24467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CB4FEA75-C576-4543-D82F-C0764BB856AE}"/>
              </a:ext>
            </a:extLst>
          </p:cNvPr>
          <p:cNvSpPr/>
          <p:nvPr/>
        </p:nvSpPr>
        <p:spPr>
          <a:xfrm rot="16200000">
            <a:off x="4217237" y="366957"/>
            <a:ext cx="477520" cy="335280"/>
          </a:xfrm>
          <a:prstGeom prst="triangle">
            <a:avLst>
              <a:gd name="adj" fmla="val 5212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00F90AEC-6BAC-F7F5-FBAB-A848EA15A07E}"/>
              </a:ext>
            </a:extLst>
          </p:cNvPr>
          <p:cNvSpPr txBox="1">
            <a:spLocks/>
          </p:cNvSpPr>
          <p:nvPr/>
        </p:nvSpPr>
        <p:spPr>
          <a:xfrm>
            <a:off x="42661" y="4128383"/>
            <a:ext cx="6380480" cy="14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8800" b="1" dirty="0">
              <a:solidFill>
                <a:srgbClr val="C00000"/>
              </a:solidFill>
              <a:latin typeface="SoukouMincho" panose="02000600000000000000" pitchFamily="2" charset="-128"/>
              <a:ea typeface="SoukouMincho" panose="02000600000000000000" pitchFamily="2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8B21CCE-162D-44A6-683B-896444CCD519}"/>
              </a:ext>
            </a:extLst>
          </p:cNvPr>
          <p:cNvSpPr/>
          <p:nvPr/>
        </p:nvSpPr>
        <p:spPr>
          <a:xfrm>
            <a:off x="229351" y="3261360"/>
            <a:ext cx="889519" cy="398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 descr="anime style of a man with white hair wearing a black and white jacket who is a trading card game player came back from the down and get a 16th place in a 100 man competition">
            <a:extLst>
              <a:ext uri="{FF2B5EF4-FFF2-40B4-BE49-F238E27FC236}">
                <a16:creationId xmlns:a16="http://schemas.microsoft.com/office/drawing/2014/main" id="{820C246A-C56B-BAB3-1E75-9027D3E3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4" y="1219017"/>
            <a:ext cx="5575169" cy="557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20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FF9B3257-732F-8539-E5F8-AA4127690CB0}"/>
              </a:ext>
            </a:extLst>
          </p:cNvPr>
          <p:cNvSpPr/>
          <p:nvPr/>
        </p:nvSpPr>
        <p:spPr>
          <a:xfrm rot="5400000">
            <a:off x="-42864" y="42864"/>
            <a:ext cx="1828803" cy="1743074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B9DA68BF-7A15-43AC-0ABB-311CEC3E3C56}"/>
              </a:ext>
            </a:extLst>
          </p:cNvPr>
          <p:cNvSpPr/>
          <p:nvPr/>
        </p:nvSpPr>
        <p:spPr>
          <a:xfrm rot="5400000" flipV="1">
            <a:off x="10404539" y="42862"/>
            <a:ext cx="1828800" cy="1743075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6386A86C-B39A-114C-E97D-6E501D25B2C0}"/>
              </a:ext>
            </a:extLst>
          </p:cNvPr>
          <p:cNvSpPr/>
          <p:nvPr/>
        </p:nvSpPr>
        <p:spPr>
          <a:xfrm>
            <a:off x="0" y="5114926"/>
            <a:ext cx="1828803" cy="1743074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154821B6-69BE-ACD8-05FD-282E3094A1F3}"/>
              </a:ext>
            </a:extLst>
          </p:cNvPr>
          <p:cNvSpPr/>
          <p:nvPr/>
        </p:nvSpPr>
        <p:spPr>
          <a:xfrm flipH="1">
            <a:off x="10361674" y="5114926"/>
            <a:ext cx="1828802" cy="1743074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4B759E2-830D-F1D7-ED3E-F2915DF6D7B7}"/>
              </a:ext>
            </a:extLst>
          </p:cNvPr>
          <p:cNvSpPr txBox="1"/>
          <p:nvPr/>
        </p:nvSpPr>
        <p:spPr>
          <a:xfrm>
            <a:off x="3951061" y="25267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>
                <a:solidFill>
                  <a:srgbClr val="C00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非常事態</a:t>
            </a:r>
          </a:p>
        </p:txBody>
      </p:sp>
      <p:sp>
        <p:nvSpPr>
          <p:cNvPr id="22" name="平行四邊形 21">
            <a:extLst>
              <a:ext uri="{FF2B5EF4-FFF2-40B4-BE49-F238E27FC236}">
                <a16:creationId xmlns:a16="http://schemas.microsoft.com/office/drawing/2014/main" id="{CF6E4528-A97D-B961-291D-8A00D9881608}"/>
              </a:ext>
            </a:extLst>
          </p:cNvPr>
          <p:cNvSpPr/>
          <p:nvPr/>
        </p:nvSpPr>
        <p:spPr>
          <a:xfrm>
            <a:off x="1314450" y="1576117"/>
            <a:ext cx="2328863" cy="695595"/>
          </a:xfrm>
          <a:prstGeom prst="parallelogram">
            <a:avLst>
              <a:gd name="adj" fmla="val 640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平行四邊形 26">
            <a:extLst>
              <a:ext uri="{FF2B5EF4-FFF2-40B4-BE49-F238E27FC236}">
                <a16:creationId xmlns:a16="http://schemas.microsoft.com/office/drawing/2014/main" id="{239F05FC-8723-2478-A47A-07BAFF736ED9}"/>
              </a:ext>
            </a:extLst>
          </p:cNvPr>
          <p:cNvSpPr/>
          <p:nvPr/>
        </p:nvSpPr>
        <p:spPr>
          <a:xfrm flipH="1">
            <a:off x="8548688" y="1576117"/>
            <a:ext cx="2328862" cy="695595"/>
          </a:xfrm>
          <a:prstGeom prst="parallelogram">
            <a:avLst>
              <a:gd name="adj" fmla="val 640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平行四邊形 28">
            <a:extLst>
              <a:ext uri="{FF2B5EF4-FFF2-40B4-BE49-F238E27FC236}">
                <a16:creationId xmlns:a16="http://schemas.microsoft.com/office/drawing/2014/main" id="{FDF0B024-277F-FFAC-E49C-AF5F05C8AA4E}"/>
              </a:ext>
            </a:extLst>
          </p:cNvPr>
          <p:cNvSpPr/>
          <p:nvPr/>
        </p:nvSpPr>
        <p:spPr>
          <a:xfrm>
            <a:off x="4598478" y="1576118"/>
            <a:ext cx="2328863" cy="695595"/>
          </a:xfrm>
          <a:prstGeom prst="parallelogram">
            <a:avLst>
              <a:gd name="adj" fmla="val 640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平行四邊形 29">
            <a:extLst>
              <a:ext uri="{FF2B5EF4-FFF2-40B4-BE49-F238E27FC236}">
                <a16:creationId xmlns:a16="http://schemas.microsoft.com/office/drawing/2014/main" id="{2DBCCAC0-185A-ADEF-99E5-94DC9E494095}"/>
              </a:ext>
            </a:extLst>
          </p:cNvPr>
          <p:cNvSpPr/>
          <p:nvPr/>
        </p:nvSpPr>
        <p:spPr>
          <a:xfrm flipH="1">
            <a:off x="5364958" y="1576117"/>
            <a:ext cx="2328862" cy="695595"/>
          </a:xfrm>
          <a:prstGeom prst="parallelogram">
            <a:avLst>
              <a:gd name="adj" fmla="val 640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55C4B7E-9A0B-6457-7D72-C7048548DF4B}"/>
              </a:ext>
            </a:extLst>
          </p:cNvPr>
          <p:cNvSpPr txBox="1"/>
          <p:nvPr/>
        </p:nvSpPr>
        <p:spPr>
          <a:xfrm>
            <a:off x="914401" y="2389865"/>
            <a:ext cx="1094722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600" dirty="0">
                <a:solidFill>
                  <a:srgbClr val="FFC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THE</a:t>
            </a:r>
            <a:r>
              <a:rPr lang="zh-TW" altLang="en-US" sz="16600" dirty="0">
                <a:solidFill>
                  <a:srgbClr val="FFC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 </a:t>
            </a:r>
            <a:r>
              <a:rPr lang="en-US" altLang="zh-TW" sz="16600" dirty="0">
                <a:solidFill>
                  <a:srgbClr val="FFC000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END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1122B2A-93E9-15FC-9913-97FB8E1150EC}"/>
              </a:ext>
            </a:extLst>
          </p:cNvPr>
          <p:cNvSpPr/>
          <p:nvPr/>
        </p:nvSpPr>
        <p:spPr>
          <a:xfrm>
            <a:off x="-1119951" y="4712223"/>
            <a:ext cx="14430375" cy="3000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平行四邊形 32">
            <a:extLst>
              <a:ext uri="{FF2B5EF4-FFF2-40B4-BE49-F238E27FC236}">
                <a16:creationId xmlns:a16="http://schemas.microsoft.com/office/drawing/2014/main" id="{09E58442-2707-159D-CF38-B19CAC979FB3}"/>
              </a:ext>
            </a:extLst>
          </p:cNvPr>
          <p:cNvSpPr/>
          <p:nvPr/>
        </p:nvSpPr>
        <p:spPr>
          <a:xfrm>
            <a:off x="2478881" y="5638665"/>
            <a:ext cx="2328863" cy="695595"/>
          </a:xfrm>
          <a:prstGeom prst="parallelogram">
            <a:avLst>
              <a:gd name="adj" fmla="val 640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平行四邊形 33">
            <a:extLst>
              <a:ext uri="{FF2B5EF4-FFF2-40B4-BE49-F238E27FC236}">
                <a16:creationId xmlns:a16="http://schemas.microsoft.com/office/drawing/2014/main" id="{8AF94F88-6F20-722A-3D57-8D538D75F4D5}"/>
              </a:ext>
            </a:extLst>
          </p:cNvPr>
          <p:cNvSpPr/>
          <p:nvPr/>
        </p:nvSpPr>
        <p:spPr>
          <a:xfrm flipH="1">
            <a:off x="7472075" y="5638664"/>
            <a:ext cx="2328862" cy="695595"/>
          </a:xfrm>
          <a:prstGeom prst="parallelogram">
            <a:avLst>
              <a:gd name="adj" fmla="val 640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29F898F9-86B6-23A7-F77B-B16C93D9DD8C}"/>
              </a:ext>
            </a:extLst>
          </p:cNvPr>
          <p:cNvSpPr/>
          <p:nvPr/>
        </p:nvSpPr>
        <p:spPr>
          <a:xfrm>
            <a:off x="5573742" y="5587331"/>
            <a:ext cx="1042988" cy="695595"/>
          </a:xfrm>
          <a:prstGeom prst="triangle">
            <a:avLst>
              <a:gd name="adj" fmla="val 5137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37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354</TotalTime>
  <Words>301</Words>
  <Application>Microsoft Office PowerPoint</Application>
  <PresentationFormat>寬螢幕</PresentationFormat>
  <Paragraphs>41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Ginto</vt:lpstr>
      <vt:lpstr>SoukouMincho</vt:lpstr>
      <vt:lpstr>Arial</vt:lpstr>
      <vt:lpstr>Calibri</vt:lpstr>
      <vt:lpstr>Calibri Light</vt:lpstr>
      <vt:lpstr>Office 佈景主題</vt:lpstr>
      <vt:lpstr>自我介紹</vt:lpstr>
      <vt:lpstr>1.目標</vt:lpstr>
      <vt:lpstr>2.阻礙</vt:lpstr>
      <vt:lpstr>3.努力</vt:lpstr>
      <vt:lpstr>4.結果</vt:lpstr>
      <vt:lpstr>5.意外</vt:lpstr>
      <vt:lpstr>6.轉彎</vt:lpstr>
      <vt:lpstr>7.結局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以巴衝突 數據分析</dc:title>
  <dc:creator>敬翰 林</dc:creator>
  <cp:lastModifiedBy>敬翰 林</cp:lastModifiedBy>
  <cp:revision>40</cp:revision>
  <dcterms:created xsi:type="dcterms:W3CDTF">2023-10-31T14:07:02Z</dcterms:created>
  <dcterms:modified xsi:type="dcterms:W3CDTF">2024-10-23T17:15:05Z</dcterms:modified>
</cp:coreProperties>
</file>